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2082800"/>
            <a:ext cx="11887200" cy="149733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```html</a:t>
            </a:r>
          </a:p>
          <a:p>
            <a:r>
              <a:rPr lang="en-US" sz="3700">
                <a:solidFill>
                  <a:srgbClr val="252525"/>
                </a:solidFill>
              </a:rPr>
              <a:t>&lt;!DOCTYPE html&gt;</a:t>
            </a:r>
          </a:p>
          <a:p>
            <a:r>
              <a:rPr lang="en-US" sz="3700">
                <a:solidFill>
                  <a:srgbClr val="252525"/>
                </a:solidFill>
              </a:rPr>
              <a:t>&lt;html lang="fr"&gt;</a:t>
            </a:r>
          </a:p>
          <a:p>
            <a:r>
              <a:rPr lang="en-US" sz="3700">
                <a:solidFill>
                  <a:srgbClr val="252525"/>
                </a:solidFill>
              </a:rPr>
              <a:t>&lt;head&gt;</a:t>
            </a:r>
          </a:p>
          <a:p>
            <a:r>
              <a:rPr lang="en-US" sz="3700">
                <a:solidFill>
                  <a:srgbClr val="252525"/>
                </a:solidFill>
              </a:rPr>
              <a:t>    &lt;meta charset="UTF-8"&gt;</a:t>
            </a:r>
            <a:r>
              <a:rPr lang="en-US" sz="3700">
                <a:solidFill>
                  <a:srgbClr val="252525"/>
                </a:solidFill>
              </a:rPr>
              <a:t>&lt;meta name="viewport" content="width=device-width, initial-scale=1.0"&gt;</a:t>
            </a:r>
          </a:p>
          <a:p>
            <a:r>
              <a:rPr lang="en-US" sz="3700">
                <a:solidFill>
                  <a:srgbClr val="252525"/>
                </a:solidFill>
              </a:rPr>
              <a:t>    &lt;title&gt;CV de Nana Tchamba Marc Aurélien&lt;/title&gt;</a:t>
            </a:r>
          </a:p>
          <a:p>
            <a:r>
              <a:rPr lang="en-US" sz="3700">
                <a:solidFill>
                  <a:srgbClr val="252525"/>
                </a:solidFill>
              </a:rPr>
              <a:t>    &lt;style&gt;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body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font-family: Arial, sans-serif;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background-color: #f4f4f9;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margin: 0;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padding: 0;</a:t>
            </a:r>
          </a:p>
          <a:p>
            <a:r>
              <a:rPr lang="en-US" sz="3700">
                <a:solidFill>
                  <a:srgbClr val="252525"/>
                </a:solidFill>
              </a:rPr>
              <a:t>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    .container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width: 80%;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margin: auto;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        overflow: hidden;</a:t>
            </a:r>
          </a:p>
          <a:p>
            <a:r>
              <a:rPr lang="en-US" sz="3700">
                <a:solidFill>
                  <a:srgbClr val="252525"/>
                </a:solidFill>
              </a:rPr>
              <a:t>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    img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width: 150px;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border-radius: 50%;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margin-top: 20px;</a:t>
            </a:r>
          </a:p>
          <a:p>
            <a:r>
              <a:rPr lang="en-US" sz="3700">
                <a:solidFill>
                  <a:srgbClr val="252525"/>
                </a:solidFill>
              </a:rPr>
              <a:t>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    h1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color: #333;</a:t>
            </a:r>
          </a:p>
          <a:p>
            <a:r>
              <a:rPr lang="en-US" sz="3700">
                <a:solidFill>
                  <a:srgbClr val="252525"/>
                </a:solidFill>
              </a:rPr>
              <a:t>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    .content {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margin-top: 20px;</a:t>
            </a:r>
          </a:p>
          <a:p>
            <a:r>
              <a:rPr lang="en-US" sz="3700">
                <a:solidFill>
                  <a:srgbClr val="252525"/>
                </a:solidFill>
              </a:rPr>
              <a:t>        }</a:t>
            </a:r>
          </a:p>
          <a:p>
            <a:r>
              <a:rPr lang="en-US" sz="3700">
                <a:solidFill>
                  <a:srgbClr val="252525"/>
                </a:solidFill>
              </a:rPr>
              <a:t>    &lt;/style&gt;</a:t>
            </a:r>
          </a:p>
          <a:p>
            <a:r>
              <a:rPr lang="en-US" sz="3700">
                <a:solidFill>
                  <a:srgbClr val="252525"/>
                </a:solidFill>
              </a:rPr>
              <a:t>&lt;/head&gt;</a:t>
            </a:r>
          </a:p>
          <a:p>
            <a:r>
              <a:rPr lang="en-US" sz="3700">
                <a:solidFill>
                  <a:srgbClr val="252525"/>
                </a:solidFill>
              </a:rPr>
              <a:t>&lt;body&gt;</a:t>
            </a:r>
          </a:p>
          <a:p>
            <a:r>
              <a:rPr lang="en-US" sz="3700">
                <a:solidFill>
                  <a:srgbClr val="252525"/>
                </a:solidFill>
              </a:rPr>
              <a:t>    &lt;div class="container"&gt;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&lt;h1&gt;Nana Tchamba Marc Aurélien&lt;/h1&gt;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&lt;img src="photo.jpg" alt="Photo de Nana Tchamba Marc Aurélien"&gt;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    &lt;div class="content"&gt;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&lt;h2&gt;Coordonnées :&lt;/h2&gt;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&lt;p&gt;Adresse : Douala, Cameroun (Japoma)&lt;/p&gt;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&lt;p&gt;Téléphone : </a:t>
            </a:r>
            <a:r>
              <a:rPr lang="en-US" sz="3700">
                <a:solidFill>
                  <a:srgbClr val="252525"/>
                </a:solidFill>
              </a:rPr>
              <a:t>695 26 53 30</a:t>
            </a:r>
            <a:r>
              <a:rPr lang="en-US" sz="3700">
                <a:solidFill>
                  <a:srgbClr val="252525"/>
                </a:solidFill>
              </a:rPr>
              <a:t>&lt;/p&gt;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&lt;p&gt;Email : </a:t>
            </a:r>
            <a:r>
              <a:rPr lang="en-US" sz="3700">
                <a:solidFill>
                  <a:srgbClr val="252525"/>
                </a:solidFill>
              </a:rPr>
              <a:t>aureliennana118@gmail.com</a:t>
            </a:r>
            <a:r>
              <a:rPr lang="en-US" sz="3700">
                <a:solidFill>
                  <a:srgbClr val="252525"/>
                </a:solidFill>
              </a:rPr>
              <a:t>&lt;/p&gt;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&lt;h2&gt;Compétences :&lt;/h2&gt;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&lt;ul&gt;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&lt;li&gt;HTML, CSS, JavaScript&lt;/li&gt;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&lt;li&gt;Git, GitHub&lt;/li&gt;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&lt;li&gt;Développement web&lt;/li&gt;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&lt;/ul&gt;</a:t>
            </a:r>
          </a:p>
          <a:p>
            <a:r>
              <a:rPr lang="en-US" sz="3700">
                <a:solidFill>
                  <a:srgbClr val="252525"/>
                </a:solidFill>
              </a:rPr>
              <a:t>        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&lt;/body&gt;</a:t>
            </a:r>
          </a:p>
          <a:p>
            <a:r>
              <a:rPr lang="en-US" sz="3700">
                <a:solidFill>
                  <a:srgbClr val="252525"/>
                </a:solidFill>
              </a:rPr>
              <a:t>&lt;/html&gt;</a:t>
            </a:r>
          </a:p>
          <a:p>
            <a:r>
              <a:rPr lang="en-US" sz="3700">
                <a:solidFill>
                  <a:srgbClr val="252525"/>
                </a:solidFill>
              </a:rP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