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57" r:id="rId7"/>
    <p:sldId id="270" r:id="rId8"/>
    <p:sldId id="267" r:id="rId9"/>
    <p:sldId id="265" r:id="rId10"/>
    <p:sldId id="271" r:id="rId11"/>
    <p:sldId id="269" r:id="rId12"/>
    <p:sldId id="260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6E8B"/>
    <a:srgbClr val="0B76A0"/>
    <a:srgbClr val="4A7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14994C-D0E2-4020-A4B7-46E9582640BB}" v="331" dt="2024-05-20T21:01:00.760"/>
    <p1510:client id="{1EB54B21-62D8-4672-B878-B9072B4D21B7}" v="29" dt="2024-05-20T21:35:22.825"/>
    <p1510:client id="{530C6B5C-9BFB-4832-94D2-15196166BE06}" v="22" dt="2024-05-20T06:41:55.225"/>
    <p1510:client id="{F6C581F1-41D9-447C-BCDC-DBA4D2F3E5A8}" v="271" dt="2024-05-20T21:29:07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ZREG Mehdi" userId="S::mehdi.lazreg@edu.devinci.fr::9a6f43fa-4406-4f8c-8a9f-6a6c2418bdff" providerId="AD" clId="Web-{5339F386-AAE6-4E54-B93C-F68F1103F79F}"/>
    <pc:docChg chg="addSld delSld modSld sldOrd">
      <pc:chgData name="LAZREG Mehdi" userId="S::mehdi.lazreg@edu.devinci.fr::9a6f43fa-4406-4f8c-8a9f-6a6c2418bdff" providerId="AD" clId="Web-{5339F386-AAE6-4E54-B93C-F68F1103F79F}" dt="2024-05-14T11:26:15.954" v="342" actId="1076"/>
      <pc:docMkLst>
        <pc:docMk/>
      </pc:docMkLst>
      <pc:sldChg chg="modSp">
        <pc:chgData name="LAZREG Mehdi" userId="S::mehdi.lazreg@edu.devinci.fr::9a6f43fa-4406-4f8c-8a9f-6a6c2418bdff" providerId="AD" clId="Web-{5339F386-AAE6-4E54-B93C-F68F1103F79F}" dt="2024-05-14T11:26:15.954" v="342" actId="1076"/>
        <pc:sldMkLst>
          <pc:docMk/>
          <pc:sldMk cId="3784089036" sldId="256"/>
        </pc:sldMkLst>
        <pc:spChg chg="mod">
          <ac:chgData name="LAZREG Mehdi" userId="S::mehdi.lazreg@edu.devinci.fr::9a6f43fa-4406-4f8c-8a9f-6a6c2418bdff" providerId="AD" clId="Web-{5339F386-AAE6-4E54-B93C-F68F1103F79F}" dt="2024-05-14T11:24:52.763" v="322" actId="1076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LAZREG Mehdi" userId="S::mehdi.lazreg@edu.devinci.fr::9a6f43fa-4406-4f8c-8a9f-6a6c2418bdff" providerId="AD" clId="Web-{5339F386-AAE6-4E54-B93C-F68F1103F79F}" dt="2024-05-14T11:26:15.954" v="342" actId="1076"/>
          <ac:spMkLst>
            <pc:docMk/>
            <pc:sldMk cId="3784089036" sldId="256"/>
            <ac:spMk id="3" creationId="{00000000-0000-0000-0000-000000000000}"/>
          </ac:spMkLst>
        </pc:spChg>
        <pc:picChg chg="mod">
          <ac:chgData name="LAZREG Mehdi" userId="S::mehdi.lazreg@edu.devinci.fr::9a6f43fa-4406-4f8c-8a9f-6a6c2418bdff" providerId="AD" clId="Web-{5339F386-AAE6-4E54-B93C-F68F1103F79F}" dt="2024-05-14T11:25:04.779" v="324" actId="1076"/>
          <ac:picMkLst>
            <pc:docMk/>
            <pc:sldMk cId="3784089036" sldId="256"/>
            <ac:picMk id="4" creationId="{04F6CC9B-C1AF-EF57-6710-E7399A2F00C0}"/>
          </ac:picMkLst>
        </pc:picChg>
      </pc:sldChg>
      <pc:sldChg chg="addSp delSp modSp mod setBg">
        <pc:chgData name="LAZREG Mehdi" userId="S::mehdi.lazreg@edu.devinci.fr::9a6f43fa-4406-4f8c-8a9f-6a6c2418bdff" providerId="AD" clId="Web-{5339F386-AAE6-4E54-B93C-F68F1103F79F}" dt="2024-05-14T10:53:24.583" v="105" actId="1076"/>
        <pc:sldMkLst>
          <pc:docMk/>
          <pc:sldMk cId="1114066402" sldId="257"/>
        </pc:sldMkLst>
        <pc:spChg chg="mod">
          <ac:chgData name="LAZREG Mehdi" userId="S::mehdi.lazreg@edu.devinci.fr::9a6f43fa-4406-4f8c-8a9f-6a6c2418bdff" providerId="AD" clId="Web-{5339F386-AAE6-4E54-B93C-F68F1103F79F}" dt="2024-05-14T10:53:19.489" v="104" actId="1076"/>
          <ac:spMkLst>
            <pc:docMk/>
            <pc:sldMk cId="1114066402" sldId="257"/>
            <ac:spMk id="2" creationId="{EA28FF8B-F0C0-25AB-B7CE-944A979D01FC}"/>
          </ac:spMkLst>
        </pc:spChg>
        <pc:spChg chg="mod">
          <ac:chgData name="LAZREG Mehdi" userId="S::mehdi.lazreg@edu.devinci.fr::9a6f43fa-4406-4f8c-8a9f-6a6c2418bdff" providerId="AD" clId="Web-{5339F386-AAE6-4E54-B93C-F68F1103F79F}" dt="2024-05-14T10:53:24.583" v="105" actId="1076"/>
          <ac:spMkLst>
            <pc:docMk/>
            <pc:sldMk cId="1114066402" sldId="257"/>
            <ac:spMk id="3" creationId="{ED2B8304-F0EF-24E1-D772-F5FBC994348D}"/>
          </ac:spMkLst>
        </pc:spChg>
        <pc:spChg chg="add del">
          <ac:chgData name="LAZREG Mehdi" userId="S::mehdi.lazreg@edu.devinci.fr::9a6f43fa-4406-4f8c-8a9f-6a6c2418bdff" providerId="AD" clId="Web-{5339F386-AAE6-4E54-B93C-F68F1103F79F}" dt="2024-05-14T10:52:54.644" v="98"/>
          <ac:spMkLst>
            <pc:docMk/>
            <pc:sldMk cId="1114066402" sldId="257"/>
            <ac:spMk id="9" creationId="{04812C46-200A-4DEB-A05E-3ED6C68C2387}"/>
          </ac:spMkLst>
        </pc:spChg>
        <pc:spChg chg="add del">
          <ac:chgData name="LAZREG Mehdi" userId="S::mehdi.lazreg@edu.devinci.fr::9a6f43fa-4406-4f8c-8a9f-6a6c2418bdff" providerId="AD" clId="Web-{5339F386-AAE6-4E54-B93C-F68F1103F79F}" dt="2024-05-14T10:52:54.644" v="98"/>
          <ac:spMkLst>
            <pc:docMk/>
            <pc:sldMk cId="1114066402" sldId="257"/>
            <ac:spMk id="11" creationId="{D1EA859B-E555-4109-94F3-6700E046E008}"/>
          </ac:spMkLst>
        </pc:spChg>
        <pc:spChg chg="add">
          <ac:chgData name="LAZREG Mehdi" userId="S::mehdi.lazreg@edu.devinci.fr::9a6f43fa-4406-4f8c-8a9f-6a6c2418bdff" providerId="AD" clId="Web-{5339F386-AAE6-4E54-B93C-F68F1103F79F}" dt="2024-05-14T10:52:54.644" v="98"/>
          <ac:spMkLst>
            <pc:docMk/>
            <pc:sldMk cId="1114066402" sldId="257"/>
            <ac:spMk id="16" creationId="{4F7EBAE4-9945-4473-9E34-B2C66EA0F03D}"/>
          </ac:spMkLst>
        </pc:spChg>
        <pc:spChg chg="add">
          <ac:chgData name="LAZREG Mehdi" userId="S::mehdi.lazreg@edu.devinci.fr::9a6f43fa-4406-4f8c-8a9f-6a6c2418bdff" providerId="AD" clId="Web-{5339F386-AAE6-4E54-B93C-F68F1103F79F}" dt="2024-05-14T10:52:54.644" v="98"/>
          <ac:spMkLst>
            <pc:docMk/>
            <pc:sldMk cId="1114066402" sldId="257"/>
            <ac:spMk id="18" creationId="{70BEB1E7-2F88-40BC-B73D-42E5B6F80BFC}"/>
          </ac:spMkLst>
        </pc:spChg>
        <pc:spChg chg="add del">
          <ac:chgData name="LAZREG Mehdi" userId="S::mehdi.lazreg@edu.devinci.fr::9a6f43fa-4406-4f8c-8a9f-6a6c2418bdff" providerId="AD" clId="Web-{5339F386-AAE6-4E54-B93C-F68F1103F79F}" dt="2024-05-14T10:52:57.926" v="99"/>
          <ac:spMkLst>
            <pc:docMk/>
            <pc:sldMk cId="1114066402" sldId="257"/>
            <ac:spMk id="20" creationId="{A7B99495-F43F-4D80-A44F-2CB4764EB90B}"/>
          </ac:spMkLst>
        </pc:spChg>
        <pc:picChg chg="add del mod ord">
          <ac:chgData name="LAZREG Mehdi" userId="S::mehdi.lazreg@edu.devinci.fr::9a6f43fa-4406-4f8c-8a9f-6a6c2418bdff" providerId="AD" clId="Web-{5339F386-AAE6-4E54-B93C-F68F1103F79F}" dt="2024-05-14T10:52:42.769" v="95"/>
          <ac:picMkLst>
            <pc:docMk/>
            <pc:sldMk cId="1114066402" sldId="257"/>
            <ac:picMk id="4" creationId="{DD2131AA-18FE-D307-D650-130060AC4025}"/>
          </ac:picMkLst>
        </pc:picChg>
        <pc:picChg chg="add mod">
          <ac:chgData name="LAZREG Mehdi" userId="S::mehdi.lazreg@edu.devinci.fr::9a6f43fa-4406-4f8c-8a9f-6a6c2418bdff" providerId="AD" clId="Web-{5339F386-AAE6-4E54-B93C-F68F1103F79F}" dt="2024-05-14T10:53:07.582" v="101" actId="14100"/>
          <ac:picMkLst>
            <pc:docMk/>
            <pc:sldMk cId="1114066402" sldId="257"/>
            <ac:picMk id="5" creationId="{4903A523-2B22-69FA-949F-195A8175BC8D}"/>
          </ac:picMkLst>
        </pc:picChg>
      </pc:sldChg>
      <pc:sldChg chg="del">
        <pc:chgData name="LAZREG Mehdi" userId="S::mehdi.lazreg@edu.devinci.fr::9a6f43fa-4406-4f8c-8a9f-6a6c2418bdff" providerId="AD" clId="Web-{5339F386-AAE6-4E54-B93C-F68F1103F79F}" dt="2024-05-14T10:29:47.077" v="20"/>
        <pc:sldMkLst>
          <pc:docMk/>
          <pc:sldMk cId="2077686319" sldId="258"/>
        </pc:sldMkLst>
      </pc:sldChg>
      <pc:sldChg chg="del">
        <pc:chgData name="LAZREG Mehdi" userId="S::mehdi.lazreg@edu.devinci.fr::9a6f43fa-4406-4f8c-8a9f-6a6c2418bdff" providerId="AD" clId="Web-{5339F386-AAE6-4E54-B93C-F68F1103F79F}" dt="2024-05-14T10:29:44.280" v="19"/>
        <pc:sldMkLst>
          <pc:docMk/>
          <pc:sldMk cId="3770238864" sldId="259"/>
        </pc:sldMkLst>
      </pc:sldChg>
      <pc:sldChg chg="del">
        <pc:chgData name="LAZREG Mehdi" userId="S::mehdi.lazreg@edu.devinci.fr::9a6f43fa-4406-4f8c-8a9f-6a6c2418bdff" providerId="AD" clId="Web-{5339F386-AAE6-4E54-B93C-F68F1103F79F}" dt="2024-05-14T11:03:04.355" v="119"/>
        <pc:sldMkLst>
          <pc:docMk/>
          <pc:sldMk cId="3236234168" sldId="261"/>
        </pc:sldMkLst>
      </pc:sldChg>
      <pc:sldChg chg="del">
        <pc:chgData name="LAZREG Mehdi" userId="S::mehdi.lazreg@edu.devinci.fr::9a6f43fa-4406-4f8c-8a9f-6a6c2418bdff" providerId="AD" clId="Web-{5339F386-AAE6-4E54-B93C-F68F1103F79F}" dt="2024-05-14T11:02:55.573" v="118"/>
        <pc:sldMkLst>
          <pc:docMk/>
          <pc:sldMk cId="269650652" sldId="262"/>
        </pc:sldMkLst>
      </pc:sldChg>
      <pc:sldChg chg="del">
        <pc:chgData name="LAZREG Mehdi" userId="S::mehdi.lazreg@edu.devinci.fr::9a6f43fa-4406-4f8c-8a9f-6a6c2418bdff" providerId="AD" clId="Web-{5339F386-AAE6-4E54-B93C-F68F1103F79F}" dt="2024-05-14T10:58:34.735" v="107"/>
        <pc:sldMkLst>
          <pc:docMk/>
          <pc:sldMk cId="3935125743" sldId="263"/>
        </pc:sldMkLst>
      </pc:sldChg>
      <pc:sldChg chg="del">
        <pc:chgData name="LAZREG Mehdi" userId="S::mehdi.lazreg@edu.devinci.fr::9a6f43fa-4406-4f8c-8a9f-6a6c2418bdff" providerId="AD" clId="Web-{5339F386-AAE6-4E54-B93C-F68F1103F79F}" dt="2024-05-14T10:59:19.565" v="108"/>
        <pc:sldMkLst>
          <pc:docMk/>
          <pc:sldMk cId="3027520233" sldId="264"/>
        </pc:sldMkLst>
      </pc:sldChg>
      <pc:sldChg chg="addSp delSp modSp ord">
        <pc:chgData name="LAZREG Mehdi" userId="S::mehdi.lazreg@edu.devinci.fr::9a6f43fa-4406-4f8c-8a9f-6a6c2418bdff" providerId="AD" clId="Web-{5339F386-AAE6-4E54-B93C-F68F1103F79F}" dt="2024-05-14T11:23:11.322" v="270" actId="1076"/>
        <pc:sldMkLst>
          <pc:docMk/>
          <pc:sldMk cId="291742287" sldId="265"/>
        </pc:sldMkLst>
        <pc:spChg chg="mod">
          <ac:chgData name="LAZREG Mehdi" userId="S::mehdi.lazreg@edu.devinci.fr::9a6f43fa-4406-4f8c-8a9f-6a6c2418bdff" providerId="AD" clId="Web-{5339F386-AAE6-4E54-B93C-F68F1103F79F}" dt="2024-05-14T11:21:29.021" v="253" actId="14100"/>
          <ac:spMkLst>
            <pc:docMk/>
            <pc:sldMk cId="291742287" sldId="265"/>
            <ac:spMk id="2" creationId="{3EDC45F6-2CC2-EC6E-8C54-FA26E11C3A59}"/>
          </ac:spMkLst>
        </pc:spChg>
        <pc:spChg chg="mod">
          <ac:chgData name="LAZREG Mehdi" userId="S::mehdi.lazreg@edu.devinci.fr::9a6f43fa-4406-4f8c-8a9f-6a6c2418bdff" providerId="AD" clId="Web-{5339F386-AAE6-4E54-B93C-F68F1103F79F}" dt="2024-05-14T11:22:21.429" v="262" actId="20577"/>
          <ac:spMkLst>
            <pc:docMk/>
            <pc:sldMk cId="291742287" sldId="265"/>
            <ac:spMk id="3" creationId="{3FFE00BC-E39A-CD6D-E4C4-BC62DC39A231}"/>
          </ac:spMkLst>
        </pc:spChg>
        <pc:picChg chg="add del mod">
          <ac:chgData name="LAZREG Mehdi" userId="S::mehdi.lazreg@edu.devinci.fr::9a6f43fa-4406-4f8c-8a9f-6a6c2418bdff" providerId="AD" clId="Web-{5339F386-AAE6-4E54-B93C-F68F1103F79F}" dt="2024-05-14T11:13:57.926" v="185"/>
          <ac:picMkLst>
            <pc:docMk/>
            <pc:sldMk cId="291742287" sldId="265"/>
            <ac:picMk id="4" creationId="{7ECFFC99-22E7-1F93-42BD-15261F6D5869}"/>
          </ac:picMkLst>
        </pc:picChg>
        <pc:picChg chg="add del mod">
          <ac:chgData name="LAZREG Mehdi" userId="S::mehdi.lazreg@edu.devinci.fr::9a6f43fa-4406-4f8c-8a9f-6a6c2418bdff" providerId="AD" clId="Web-{5339F386-AAE6-4E54-B93C-F68F1103F79F}" dt="2024-05-14T11:14:10.208" v="187"/>
          <ac:picMkLst>
            <pc:docMk/>
            <pc:sldMk cId="291742287" sldId="265"/>
            <ac:picMk id="5" creationId="{DF22E949-AC8D-AA75-4DCB-FD0BA2912886}"/>
          </ac:picMkLst>
        </pc:picChg>
        <pc:picChg chg="add mod">
          <ac:chgData name="LAZREG Mehdi" userId="S::mehdi.lazreg@edu.devinci.fr::9a6f43fa-4406-4f8c-8a9f-6a6c2418bdff" providerId="AD" clId="Web-{5339F386-AAE6-4E54-B93C-F68F1103F79F}" dt="2024-05-14T11:23:11.322" v="270" actId="1076"/>
          <ac:picMkLst>
            <pc:docMk/>
            <pc:sldMk cId="291742287" sldId="265"/>
            <ac:picMk id="6" creationId="{43FF344D-7CBF-A57C-1C55-C037AFA7E53E}"/>
          </ac:picMkLst>
        </pc:picChg>
        <pc:picChg chg="add del mod">
          <ac:chgData name="LAZREG Mehdi" userId="S::mehdi.lazreg@edu.devinci.fr::9a6f43fa-4406-4f8c-8a9f-6a6c2418bdff" providerId="AD" clId="Web-{5339F386-AAE6-4E54-B93C-F68F1103F79F}" dt="2024-05-14T11:19:26.673" v="247"/>
          <ac:picMkLst>
            <pc:docMk/>
            <pc:sldMk cId="291742287" sldId="265"/>
            <ac:picMk id="7" creationId="{49B56F76-0485-E299-0BE2-389C22E252E7}"/>
          </ac:picMkLst>
        </pc:picChg>
        <pc:picChg chg="add mod modCrop">
          <ac:chgData name="LAZREG Mehdi" userId="S::mehdi.lazreg@edu.devinci.fr::9a6f43fa-4406-4f8c-8a9f-6a6c2418bdff" providerId="AD" clId="Web-{5339F386-AAE6-4E54-B93C-F68F1103F79F}" dt="2024-05-14T11:22:56.056" v="266" actId="1076"/>
          <ac:picMkLst>
            <pc:docMk/>
            <pc:sldMk cId="291742287" sldId="265"/>
            <ac:picMk id="8" creationId="{D41BA558-467E-22D4-C7E3-F18363E69F5F}"/>
          </ac:picMkLst>
        </pc:picChg>
      </pc:sldChg>
      <pc:sldChg chg="del">
        <pc:chgData name="LAZREG Mehdi" userId="S::mehdi.lazreg@edu.devinci.fr::9a6f43fa-4406-4f8c-8a9f-6a6c2418bdff" providerId="AD" clId="Web-{5339F386-AAE6-4E54-B93C-F68F1103F79F}" dt="2024-05-14T10:54:39.211" v="106"/>
        <pc:sldMkLst>
          <pc:docMk/>
          <pc:sldMk cId="1650450270" sldId="266"/>
        </pc:sldMkLst>
      </pc:sldChg>
      <pc:sldChg chg="addSp delSp modSp new mod setBg">
        <pc:chgData name="LAZREG Mehdi" userId="S::mehdi.lazreg@edu.devinci.fr::9a6f43fa-4406-4f8c-8a9f-6a6c2418bdff" providerId="AD" clId="Web-{5339F386-AAE6-4E54-B93C-F68F1103F79F}" dt="2024-05-14T10:59:49.066" v="117" actId="20577"/>
        <pc:sldMkLst>
          <pc:docMk/>
          <pc:sldMk cId="1940570141" sldId="267"/>
        </pc:sldMkLst>
        <pc:spChg chg="mod">
          <ac:chgData name="LAZREG Mehdi" userId="S::mehdi.lazreg@edu.devinci.fr::9a6f43fa-4406-4f8c-8a9f-6a6c2418bdff" providerId="AD" clId="Web-{5339F386-AAE6-4E54-B93C-F68F1103F79F}" dt="2024-05-14T10:48:19.822" v="49"/>
          <ac:spMkLst>
            <pc:docMk/>
            <pc:sldMk cId="1940570141" sldId="267"/>
            <ac:spMk id="2" creationId="{2F7704A9-04D9-FC06-4DA0-B77127721D17}"/>
          </ac:spMkLst>
        </pc:spChg>
        <pc:spChg chg="del mod">
          <ac:chgData name="LAZREG Mehdi" userId="S::mehdi.lazreg@edu.devinci.fr::9a6f43fa-4406-4f8c-8a9f-6a6c2418bdff" providerId="AD" clId="Web-{5339F386-AAE6-4E54-B93C-F68F1103F79F}" dt="2024-05-14T10:48:19.822" v="49"/>
          <ac:spMkLst>
            <pc:docMk/>
            <pc:sldMk cId="1940570141" sldId="267"/>
            <ac:spMk id="3" creationId="{2C780491-C41B-4B5E-3B31-CA00B9DEC006}"/>
          </ac:spMkLst>
        </pc:spChg>
        <pc:spChg chg="add mod">
          <ac:chgData name="LAZREG Mehdi" userId="S::mehdi.lazreg@edu.devinci.fr::9a6f43fa-4406-4f8c-8a9f-6a6c2418bdff" providerId="AD" clId="Web-{5339F386-AAE6-4E54-B93C-F68F1103F79F}" dt="2024-05-14T10:59:49.066" v="117" actId="20577"/>
          <ac:spMkLst>
            <pc:docMk/>
            <pc:sldMk cId="1940570141" sldId="267"/>
            <ac:spMk id="5" creationId="{0B98D220-B552-FE0A-488E-F561C082DDBD}"/>
          </ac:spMkLst>
        </pc:spChg>
        <pc:spChg chg="add">
          <ac:chgData name="LAZREG Mehdi" userId="S::mehdi.lazreg@edu.devinci.fr::9a6f43fa-4406-4f8c-8a9f-6a6c2418bdff" providerId="AD" clId="Web-{5339F386-AAE6-4E54-B93C-F68F1103F79F}" dt="2024-05-14T10:48:19.822" v="49"/>
          <ac:spMkLst>
            <pc:docMk/>
            <pc:sldMk cId="1940570141" sldId="267"/>
            <ac:spMk id="9" creationId="{6753252F-4873-4F63-801D-CC719279A7D5}"/>
          </ac:spMkLst>
        </pc:spChg>
        <pc:spChg chg="add">
          <ac:chgData name="LAZREG Mehdi" userId="S::mehdi.lazreg@edu.devinci.fr::9a6f43fa-4406-4f8c-8a9f-6a6c2418bdff" providerId="AD" clId="Web-{5339F386-AAE6-4E54-B93C-F68F1103F79F}" dt="2024-05-14T10:48:19.822" v="49"/>
          <ac:spMkLst>
            <pc:docMk/>
            <pc:sldMk cId="1940570141" sldId="267"/>
            <ac:spMk id="11" creationId="{047C8CCB-F95D-4249-92DD-651249D3535A}"/>
          </ac:spMkLst>
        </pc:spChg>
        <pc:picChg chg="add mod">
          <ac:chgData name="LAZREG Mehdi" userId="S::mehdi.lazreg@edu.devinci.fr::9a6f43fa-4406-4f8c-8a9f-6a6c2418bdff" providerId="AD" clId="Web-{5339F386-AAE6-4E54-B93C-F68F1103F79F}" dt="2024-05-14T10:49:53.747" v="51" actId="1076"/>
          <ac:picMkLst>
            <pc:docMk/>
            <pc:sldMk cId="1940570141" sldId="267"/>
            <ac:picMk id="4" creationId="{981215E1-1D6B-D725-2B68-619784995D17}"/>
          </ac:picMkLst>
        </pc:picChg>
      </pc:sldChg>
      <pc:sldChg chg="addSp delSp modSp new mod ord setBg">
        <pc:chgData name="LAZREG Mehdi" userId="S::mehdi.lazreg@edu.devinci.fr::9a6f43fa-4406-4f8c-8a9f-6a6c2418bdff" providerId="AD" clId="Web-{5339F386-AAE6-4E54-B93C-F68F1103F79F}" dt="2024-05-14T11:06:24.268" v="148"/>
        <pc:sldMkLst>
          <pc:docMk/>
          <pc:sldMk cId="1396293091" sldId="268"/>
        </pc:sldMkLst>
        <pc:spChg chg="mod">
          <ac:chgData name="LAZREG Mehdi" userId="S::mehdi.lazreg@edu.devinci.fr::9a6f43fa-4406-4f8c-8a9f-6a6c2418bdff" providerId="AD" clId="Web-{5339F386-AAE6-4E54-B93C-F68F1103F79F}" dt="2024-05-14T10:51:59.049" v="92"/>
          <ac:spMkLst>
            <pc:docMk/>
            <pc:sldMk cId="1396293091" sldId="268"/>
            <ac:spMk id="2" creationId="{A2341FF3-FFD7-09B3-F1B8-24EFF77D1D3B}"/>
          </ac:spMkLst>
        </pc:spChg>
        <pc:spChg chg="mod">
          <ac:chgData name="LAZREG Mehdi" userId="S::mehdi.lazreg@edu.devinci.fr::9a6f43fa-4406-4f8c-8a9f-6a6c2418bdff" providerId="AD" clId="Web-{5339F386-AAE6-4E54-B93C-F68F1103F79F}" dt="2024-05-14T10:51:59.049" v="92"/>
          <ac:spMkLst>
            <pc:docMk/>
            <pc:sldMk cId="1396293091" sldId="268"/>
            <ac:spMk id="3" creationId="{8C5A2872-4ACC-9301-7994-C3479B0D7CD0}"/>
          </ac:spMkLst>
        </pc:spChg>
        <pc:spChg chg="add del">
          <ac:chgData name="LAZREG Mehdi" userId="S::mehdi.lazreg@edu.devinci.fr::9a6f43fa-4406-4f8c-8a9f-6a6c2418bdff" providerId="AD" clId="Web-{5339F386-AAE6-4E54-B93C-F68F1103F79F}" dt="2024-05-14T10:51:59.033" v="91"/>
          <ac:spMkLst>
            <pc:docMk/>
            <pc:sldMk cId="1396293091" sldId="268"/>
            <ac:spMk id="9" creationId="{F575A102-D95D-4D6E-8F1B-49EED0AEC65C}"/>
          </ac:spMkLst>
        </pc:spChg>
        <pc:spChg chg="add del">
          <ac:chgData name="LAZREG Mehdi" userId="S::mehdi.lazreg@edu.devinci.fr::9a6f43fa-4406-4f8c-8a9f-6a6c2418bdff" providerId="AD" clId="Web-{5339F386-AAE6-4E54-B93C-F68F1103F79F}" dt="2024-05-14T10:51:59.033" v="91"/>
          <ac:spMkLst>
            <pc:docMk/>
            <pc:sldMk cId="1396293091" sldId="268"/>
            <ac:spMk id="11" creationId="{158B3569-73B2-4D05-8E95-886A6EE17F1F}"/>
          </ac:spMkLst>
        </pc:spChg>
        <pc:spChg chg="add">
          <ac:chgData name="LAZREG Mehdi" userId="S::mehdi.lazreg@edu.devinci.fr::9a6f43fa-4406-4f8c-8a9f-6a6c2418bdff" providerId="AD" clId="Web-{5339F386-AAE6-4E54-B93C-F68F1103F79F}" dt="2024-05-14T10:51:59.049" v="92"/>
          <ac:spMkLst>
            <pc:docMk/>
            <pc:sldMk cId="1396293091" sldId="268"/>
            <ac:spMk id="20" creationId="{5BF4DF2C-F028-4921-9C23-41303F650A62}"/>
          </ac:spMkLst>
        </pc:spChg>
        <pc:spChg chg="add">
          <ac:chgData name="LAZREG Mehdi" userId="S::mehdi.lazreg@edu.devinci.fr::9a6f43fa-4406-4f8c-8a9f-6a6c2418bdff" providerId="AD" clId="Web-{5339F386-AAE6-4E54-B93C-F68F1103F79F}" dt="2024-05-14T10:51:59.049" v="92"/>
          <ac:spMkLst>
            <pc:docMk/>
            <pc:sldMk cId="1396293091" sldId="268"/>
            <ac:spMk id="21" creationId="{158B3569-73B2-4D05-8E95-886A6EE17F1F}"/>
          </ac:spMkLst>
        </pc:spChg>
        <pc:grpChg chg="add del">
          <ac:chgData name="LAZREG Mehdi" userId="S::mehdi.lazreg@edu.devinci.fr::9a6f43fa-4406-4f8c-8a9f-6a6c2418bdff" providerId="AD" clId="Web-{5339F386-AAE6-4E54-B93C-F68F1103F79F}" dt="2024-05-14T10:51:59.033" v="91"/>
          <ac:grpSpMkLst>
            <pc:docMk/>
            <pc:sldMk cId="1396293091" sldId="268"/>
            <ac:grpSpMk id="13" creationId="{CF0FFF1F-79B6-4A13-A464-070CD6F896AF}"/>
          </ac:grpSpMkLst>
        </pc:grpChg>
        <pc:grpChg chg="add">
          <ac:chgData name="LAZREG Mehdi" userId="S::mehdi.lazreg@edu.devinci.fr::9a6f43fa-4406-4f8c-8a9f-6a6c2418bdff" providerId="AD" clId="Web-{5339F386-AAE6-4E54-B93C-F68F1103F79F}" dt="2024-05-14T10:51:59.049" v="92"/>
          <ac:grpSpMkLst>
            <pc:docMk/>
            <pc:sldMk cId="1396293091" sldId="268"/>
            <ac:grpSpMk id="15" creationId="{892B7B61-D701-474B-AE8F-EA238B550A78}"/>
          </ac:grpSpMkLst>
        </pc:grpChg>
        <pc:picChg chg="add mod">
          <ac:chgData name="LAZREG Mehdi" userId="S::mehdi.lazreg@edu.devinci.fr::9a6f43fa-4406-4f8c-8a9f-6a6c2418bdff" providerId="AD" clId="Web-{5339F386-AAE6-4E54-B93C-F68F1103F79F}" dt="2024-05-14T11:06:24.268" v="148"/>
          <ac:picMkLst>
            <pc:docMk/>
            <pc:sldMk cId="1396293091" sldId="268"/>
            <ac:picMk id="4" creationId="{39B4591E-379B-677B-D389-92D0768A2D41}"/>
          </ac:picMkLst>
        </pc:picChg>
        <pc:cxnChg chg="add del">
          <ac:chgData name="LAZREG Mehdi" userId="S::mehdi.lazreg@edu.devinci.fr::9a6f43fa-4406-4f8c-8a9f-6a6c2418bdff" providerId="AD" clId="Web-{5339F386-AAE6-4E54-B93C-F68F1103F79F}" dt="2024-05-14T10:51:59.033" v="91"/>
          <ac:cxnSpMkLst>
            <pc:docMk/>
            <pc:sldMk cId="1396293091" sldId="268"/>
            <ac:cxnSpMk id="18" creationId="{56020367-4FD5-4596-8E10-C5F095CD8DBF}"/>
          </ac:cxnSpMkLst>
        </pc:cxnChg>
        <pc:cxnChg chg="add">
          <ac:chgData name="LAZREG Mehdi" userId="S::mehdi.lazreg@edu.devinci.fr::9a6f43fa-4406-4f8c-8a9f-6a6c2418bdff" providerId="AD" clId="Web-{5339F386-AAE6-4E54-B93C-F68F1103F79F}" dt="2024-05-14T10:51:59.049" v="92"/>
          <ac:cxnSpMkLst>
            <pc:docMk/>
            <pc:sldMk cId="1396293091" sldId="268"/>
            <ac:cxnSpMk id="22" creationId="{56020367-4FD5-4596-8E10-C5F095CD8DBF}"/>
          </ac:cxnSpMkLst>
        </pc:cxnChg>
      </pc:sldChg>
      <pc:sldChg chg="addSp modSp new mod ord setBg">
        <pc:chgData name="LAZREG Mehdi" userId="S::mehdi.lazreg@edu.devinci.fr::9a6f43fa-4406-4f8c-8a9f-6a6c2418bdff" providerId="AD" clId="Web-{5339F386-AAE6-4E54-B93C-F68F1103F79F}" dt="2024-05-14T11:11:59.969" v="181" actId="14100"/>
        <pc:sldMkLst>
          <pc:docMk/>
          <pc:sldMk cId="2610056257" sldId="269"/>
        </pc:sldMkLst>
        <pc:spChg chg="mod">
          <ac:chgData name="LAZREG Mehdi" userId="S::mehdi.lazreg@edu.devinci.fr::9a6f43fa-4406-4f8c-8a9f-6a6c2418bdff" providerId="AD" clId="Web-{5339F386-AAE6-4E54-B93C-F68F1103F79F}" dt="2024-05-14T11:11:42.155" v="178" actId="1076"/>
          <ac:spMkLst>
            <pc:docMk/>
            <pc:sldMk cId="2610056257" sldId="269"/>
            <ac:spMk id="2" creationId="{885BB6C9-1985-11FA-37AB-EBA4AE5F073E}"/>
          </ac:spMkLst>
        </pc:spChg>
        <pc:spChg chg="mod">
          <ac:chgData name="LAZREG Mehdi" userId="S::mehdi.lazreg@edu.devinci.fr::9a6f43fa-4406-4f8c-8a9f-6a6c2418bdff" providerId="AD" clId="Web-{5339F386-AAE6-4E54-B93C-F68F1103F79F}" dt="2024-05-14T11:10:46.528" v="161" actId="1076"/>
          <ac:spMkLst>
            <pc:docMk/>
            <pc:sldMk cId="2610056257" sldId="269"/>
            <ac:spMk id="3" creationId="{A8ABFA07-AE05-0505-D63A-54CC92D82390}"/>
          </ac:spMkLst>
        </pc:spChg>
        <pc:spChg chg="add">
          <ac:chgData name="LAZREG Mehdi" userId="S::mehdi.lazreg@edu.devinci.fr::9a6f43fa-4406-4f8c-8a9f-6a6c2418bdff" providerId="AD" clId="Web-{5339F386-AAE6-4E54-B93C-F68F1103F79F}" dt="2024-05-14T11:10:36.715" v="159"/>
          <ac:spMkLst>
            <pc:docMk/>
            <pc:sldMk cId="2610056257" sldId="269"/>
            <ac:spMk id="9" creationId="{47942995-B07F-4636-9A06-C6A104B260A8}"/>
          </ac:spMkLst>
        </pc:spChg>
        <pc:spChg chg="add">
          <ac:chgData name="LAZREG Mehdi" userId="S::mehdi.lazreg@edu.devinci.fr::9a6f43fa-4406-4f8c-8a9f-6a6c2418bdff" providerId="AD" clId="Web-{5339F386-AAE6-4E54-B93C-F68F1103F79F}" dt="2024-05-14T11:10:36.715" v="159"/>
          <ac:spMkLst>
            <pc:docMk/>
            <pc:sldMk cId="2610056257" sldId="269"/>
            <ac:spMk id="16" creationId="{B81933D1-5615-42C7-9C0B-4EB7105CCE2D}"/>
          </ac:spMkLst>
        </pc:spChg>
        <pc:spChg chg="add">
          <ac:chgData name="LAZREG Mehdi" userId="S::mehdi.lazreg@edu.devinci.fr::9a6f43fa-4406-4f8c-8a9f-6a6c2418bdff" providerId="AD" clId="Web-{5339F386-AAE6-4E54-B93C-F68F1103F79F}" dt="2024-05-14T11:10:36.715" v="159"/>
          <ac:spMkLst>
            <pc:docMk/>
            <pc:sldMk cId="2610056257" sldId="269"/>
            <ac:spMk id="18" creationId="{19C9EAEA-39D0-4B0E-A0EB-51E7B26740B1}"/>
          </ac:spMkLst>
        </pc:spChg>
        <pc:grpChg chg="add">
          <ac:chgData name="LAZREG Mehdi" userId="S::mehdi.lazreg@edu.devinci.fr::9a6f43fa-4406-4f8c-8a9f-6a6c2418bdff" providerId="AD" clId="Web-{5339F386-AAE6-4E54-B93C-F68F1103F79F}" dt="2024-05-14T11:10:36.715" v="159"/>
          <ac:grpSpMkLst>
            <pc:docMk/>
            <pc:sldMk cId="2610056257" sldId="269"/>
            <ac:grpSpMk id="11" creationId="{032D8612-31EB-44CF-A1D0-14FD4C705424}"/>
          </ac:grpSpMkLst>
        </pc:grpChg>
        <pc:picChg chg="add mod">
          <ac:chgData name="LAZREG Mehdi" userId="S::mehdi.lazreg@edu.devinci.fr::9a6f43fa-4406-4f8c-8a9f-6a6c2418bdff" providerId="AD" clId="Web-{5339F386-AAE6-4E54-B93C-F68F1103F79F}" dt="2024-05-14T11:11:59.969" v="181" actId="14100"/>
          <ac:picMkLst>
            <pc:docMk/>
            <pc:sldMk cId="2610056257" sldId="269"/>
            <ac:picMk id="4" creationId="{9FF5B068-7112-7B83-6EAD-8E4460BD6628}"/>
          </ac:picMkLst>
        </pc:picChg>
      </pc:sldChg>
    </pc:docChg>
  </pc:docChgLst>
  <pc:docChgLst>
    <pc:chgData name="LAZREG Mehdi" userId="S::mehdi.lazreg@edu.devinci.fr::9a6f43fa-4406-4f8c-8a9f-6a6c2418bdff" providerId="AD" clId="Web-{F6C581F1-41D9-447C-BCDC-DBA4D2F3E5A8}"/>
    <pc:docChg chg="modSld">
      <pc:chgData name="LAZREG Mehdi" userId="S::mehdi.lazreg@edu.devinci.fr::9a6f43fa-4406-4f8c-8a9f-6a6c2418bdff" providerId="AD" clId="Web-{F6C581F1-41D9-447C-BCDC-DBA4D2F3E5A8}" dt="2024-05-20T21:29:07.850" v="277" actId="1076"/>
      <pc:docMkLst>
        <pc:docMk/>
      </pc:docMkLst>
      <pc:sldChg chg="addSp delSp modSp mod setBg">
        <pc:chgData name="LAZREG Mehdi" userId="S::mehdi.lazreg@edu.devinci.fr::9a6f43fa-4406-4f8c-8a9f-6a6c2418bdff" providerId="AD" clId="Web-{F6C581F1-41D9-447C-BCDC-DBA4D2F3E5A8}" dt="2024-05-20T21:07:47.072" v="80" actId="1076"/>
        <pc:sldMkLst>
          <pc:docMk/>
          <pc:sldMk cId="3784089036" sldId="256"/>
        </pc:sldMkLst>
        <pc:spChg chg="mod">
          <ac:chgData name="LAZREG Mehdi" userId="S::mehdi.lazreg@edu.devinci.fr::9a6f43fa-4406-4f8c-8a9f-6a6c2418bdff" providerId="AD" clId="Web-{F6C581F1-41D9-447C-BCDC-DBA4D2F3E5A8}" dt="2024-05-20T21:07:47.072" v="80" actId="1076"/>
          <ac:spMkLst>
            <pc:docMk/>
            <pc:sldMk cId="3784089036" sldId="256"/>
            <ac:spMk id="3" creationId="{00000000-0000-0000-0000-000000000000}"/>
          </ac:spMkLst>
        </pc:spChg>
        <pc:spChg chg="add mod ord">
          <ac:chgData name="LAZREG Mehdi" userId="S::mehdi.lazreg@edu.devinci.fr::9a6f43fa-4406-4f8c-8a9f-6a6c2418bdff" providerId="AD" clId="Web-{F6C581F1-41D9-447C-BCDC-DBA4D2F3E5A8}" dt="2024-05-20T21:03:56.337" v="16"/>
          <ac:spMkLst>
            <pc:docMk/>
            <pc:sldMk cId="3784089036" sldId="256"/>
            <ac:spMk id="7" creationId="{E9F1C4DA-C505-7B31-87D7-903F7EBE65A5}"/>
          </ac:spMkLst>
        </pc:spChg>
        <pc:spChg chg="add mod">
          <ac:chgData name="LAZREG Mehdi" userId="S::mehdi.lazreg@edu.devinci.fr::9a6f43fa-4406-4f8c-8a9f-6a6c2418bdff" providerId="AD" clId="Web-{F6C581F1-41D9-447C-BCDC-DBA4D2F3E5A8}" dt="2024-05-20T21:06:02.018" v="61" actId="1076"/>
          <ac:spMkLst>
            <pc:docMk/>
            <pc:sldMk cId="3784089036" sldId="256"/>
            <ac:spMk id="8" creationId="{870ED200-96A1-0952-2658-D9558F1C345E}"/>
          </ac:spMkLst>
        </pc:spChg>
        <pc:spChg chg="add mod ord">
          <ac:chgData name="LAZREG Mehdi" userId="S::mehdi.lazreg@edu.devinci.fr::9a6f43fa-4406-4f8c-8a9f-6a6c2418bdff" providerId="AD" clId="Web-{F6C581F1-41D9-447C-BCDC-DBA4D2F3E5A8}" dt="2024-05-20T21:07:29.024" v="79" actId="14100"/>
          <ac:spMkLst>
            <pc:docMk/>
            <pc:sldMk cId="3784089036" sldId="256"/>
            <ac:spMk id="9" creationId="{4F4964E6-757D-C842-1C7C-B27CB752AF1B}"/>
          </ac:spMkLst>
        </pc:spChg>
        <pc:picChg chg="del">
          <ac:chgData name="LAZREG Mehdi" userId="S::mehdi.lazreg@edu.devinci.fr::9a6f43fa-4406-4f8c-8a9f-6a6c2418bdff" providerId="AD" clId="Web-{F6C581F1-41D9-447C-BCDC-DBA4D2F3E5A8}" dt="2024-05-20T21:02:13.002" v="0"/>
          <ac:picMkLst>
            <pc:docMk/>
            <pc:sldMk cId="3784089036" sldId="256"/>
            <ac:picMk id="4" creationId="{04F6CC9B-C1AF-EF57-6710-E7399A2F00C0}"/>
          </ac:picMkLst>
        </pc:picChg>
        <pc:picChg chg="add mod">
          <ac:chgData name="LAZREG Mehdi" userId="S::mehdi.lazreg@edu.devinci.fr::9a6f43fa-4406-4f8c-8a9f-6a6c2418bdff" providerId="AD" clId="Web-{F6C581F1-41D9-447C-BCDC-DBA4D2F3E5A8}" dt="2024-05-20T21:04:49.403" v="28" actId="1076"/>
          <ac:picMkLst>
            <pc:docMk/>
            <pc:sldMk cId="3784089036" sldId="256"/>
            <ac:picMk id="5" creationId="{10968C48-63A7-D53E-A5BC-549327DDB826}"/>
          </ac:picMkLst>
        </pc:picChg>
      </pc:sldChg>
      <pc:sldChg chg="addSp modSp">
        <pc:chgData name="LAZREG Mehdi" userId="S::mehdi.lazreg@edu.devinci.fr::9a6f43fa-4406-4f8c-8a9f-6a6c2418bdff" providerId="AD" clId="Web-{F6C581F1-41D9-447C-BCDC-DBA4D2F3E5A8}" dt="2024-05-20T21:14:21.944" v="128" actId="14100"/>
        <pc:sldMkLst>
          <pc:docMk/>
          <pc:sldMk cId="1114066402" sldId="257"/>
        </pc:sldMkLst>
        <pc:spChg chg="mod">
          <ac:chgData name="LAZREG Mehdi" userId="S::mehdi.lazreg@edu.devinci.fr::9a6f43fa-4406-4f8c-8a9f-6a6c2418bdff" providerId="AD" clId="Web-{F6C581F1-41D9-447C-BCDC-DBA4D2F3E5A8}" dt="2024-05-20T21:14:21.944" v="128" actId="14100"/>
          <ac:spMkLst>
            <pc:docMk/>
            <pc:sldMk cId="1114066402" sldId="257"/>
            <ac:spMk id="3" creationId="{ED2B8304-F0EF-24E1-D772-F5FBC994348D}"/>
          </ac:spMkLst>
        </pc:spChg>
        <pc:picChg chg="add mod">
          <ac:chgData name="LAZREG Mehdi" userId="S::mehdi.lazreg@edu.devinci.fr::9a6f43fa-4406-4f8c-8a9f-6a6c2418bdff" providerId="AD" clId="Web-{F6C581F1-41D9-447C-BCDC-DBA4D2F3E5A8}" dt="2024-05-20T21:14:08.021" v="124" actId="1076"/>
          <ac:picMkLst>
            <pc:docMk/>
            <pc:sldMk cId="1114066402" sldId="257"/>
            <ac:picMk id="4" creationId="{278BFA19-3D97-17FF-2BB4-F4789A107BEB}"/>
          </ac:picMkLst>
        </pc:picChg>
        <pc:picChg chg="mod">
          <ac:chgData name="LAZREG Mehdi" userId="S::mehdi.lazreg@edu.devinci.fr::9a6f43fa-4406-4f8c-8a9f-6a6c2418bdff" providerId="AD" clId="Web-{F6C581F1-41D9-447C-BCDC-DBA4D2F3E5A8}" dt="2024-05-20T21:14:00.489" v="121" actId="1076"/>
          <ac:picMkLst>
            <pc:docMk/>
            <pc:sldMk cId="1114066402" sldId="257"/>
            <ac:picMk id="5" creationId="{4903A523-2B22-69FA-949F-195A8175BC8D}"/>
          </ac:picMkLst>
        </pc:picChg>
      </pc:sldChg>
      <pc:sldChg chg="modSp">
        <pc:chgData name="LAZREG Mehdi" userId="S::mehdi.lazreg@edu.devinci.fr::9a6f43fa-4406-4f8c-8a9f-6a6c2418bdff" providerId="AD" clId="Web-{F6C581F1-41D9-447C-BCDC-DBA4D2F3E5A8}" dt="2024-05-20T21:26:40.886" v="245"/>
        <pc:sldMkLst>
          <pc:docMk/>
          <pc:sldMk cId="291742287" sldId="265"/>
        </pc:sldMkLst>
        <pc:spChg chg="mod">
          <ac:chgData name="LAZREG Mehdi" userId="S::mehdi.lazreg@edu.devinci.fr::9a6f43fa-4406-4f8c-8a9f-6a6c2418bdff" providerId="AD" clId="Web-{F6C581F1-41D9-447C-BCDC-DBA4D2F3E5A8}" dt="2024-05-20T21:26:40.886" v="245"/>
          <ac:spMkLst>
            <pc:docMk/>
            <pc:sldMk cId="291742287" sldId="265"/>
            <ac:spMk id="2" creationId="{3EDC45F6-2CC2-EC6E-8C54-FA26E11C3A59}"/>
          </ac:spMkLst>
        </pc:spChg>
        <pc:spChg chg="mod">
          <ac:chgData name="LAZREG Mehdi" userId="S::mehdi.lazreg@edu.devinci.fr::9a6f43fa-4406-4f8c-8a9f-6a6c2418bdff" providerId="AD" clId="Web-{F6C581F1-41D9-447C-BCDC-DBA4D2F3E5A8}" dt="2024-05-20T21:08:48.170" v="85" actId="20577"/>
          <ac:spMkLst>
            <pc:docMk/>
            <pc:sldMk cId="291742287" sldId="265"/>
            <ac:spMk id="3" creationId="{3FFE00BC-E39A-CD6D-E4C4-BC62DC39A231}"/>
          </ac:spMkLst>
        </pc:spChg>
        <pc:picChg chg="mod ord">
          <ac:chgData name="LAZREG Mehdi" userId="S::mehdi.lazreg@edu.devinci.fr::9a6f43fa-4406-4f8c-8a9f-6a6c2418bdff" providerId="AD" clId="Web-{F6C581F1-41D9-447C-BCDC-DBA4D2F3E5A8}" dt="2024-05-20T21:10:26.130" v="102" actId="1076"/>
          <ac:picMkLst>
            <pc:docMk/>
            <pc:sldMk cId="291742287" sldId="265"/>
            <ac:picMk id="6" creationId="{43FF344D-7CBF-A57C-1C55-C037AFA7E53E}"/>
          </ac:picMkLst>
        </pc:picChg>
        <pc:picChg chg="mod">
          <ac:chgData name="LAZREG Mehdi" userId="S::mehdi.lazreg@edu.devinci.fr::9a6f43fa-4406-4f8c-8a9f-6a6c2418bdff" providerId="AD" clId="Web-{F6C581F1-41D9-447C-BCDC-DBA4D2F3E5A8}" dt="2024-05-20T21:09:58.629" v="97" actId="1076"/>
          <ac:picMkLst>
            <pc:docMk/>
            <pc:sldMk cId="291742287" sldId="265"/>
            <ac:picMk id="8" creationId="{D41BA558-467E-22D4-C7E3-F18363E69F5F}"/>
          </ac:picMkLst>
        </pc:picChg>
        <pc:picChg chg="mod">
          <ac:chgData name="LAZREG Mehdi" userId="S::mehdi.lazreg@edu.devinci.fr::9a6f43fa-4406-4f8c-8a9f-6a6c2418bdff" providerId="AD" clId="Web-{F6C581F1-41D9-447C-BCDC-DBA4D2F3E5A8}" dt="2024-05-20T21:10:30.475" v="105" actId="1076"/>
          <ac:picMkLst>
            <pc:docMk/>
            <pc:sldMk cId="291742287" sldId="265"/>
            <ac:picMk id="12" creationId="{27340118-A694-0426-9A20-E5727A895224}"/>
          </ac:picMkLst>
        </pc:picChg>
      </pc:sldChg>
      <pc:sldChg chg="modSp">
        <pc:chgData name="LAZREG Mehdi" userId="S::mehdi.lazreg@edu.devinci.fr::9a6f43fa-4406-4f8c-8a9f-6a6c2418bdff" providerId="AD" clId="Web-{F6C581F1-41D9-447C-BCDC-DBA4D2F3E5A8}" dt="2024-05-20T21:27:18.483" v="251" actId="20577"/>
        <pc:sldMkLst>
          <pc:docMk/>
          <pc:sldMk cId="1940570141" sldId="267"/>
        </pc:sldMkLst>
        <pc:spChg chg="mod">
          <ac:chgData name="LAZREG Mehdi" userId="S::mehdi.lazreg@edu.devinci.fr::9a6f43fa-4406-4f8c-8a9f-6a6c2418bdff" providerId="AD" clId="Web-{F6C581F1-41D9-447C-BCDC-DBA4D2F3E5A8}" dt="2024-05-20T21:27:18.483" v="251" actId="20577"/>
          <ac:spMkLst>
            <pc:docMk/>
            <pc:sldMk cId="1940570141" sldId="267"/>
            <ac:spMk id="5" creationId="{0B98D220-B552-FE0A-488E-F561C082DDBD}"/>
          </ac:spMkLst>
        </pc:spChg>
      </pc:sldChg>
      <pc:sldChg chg="addSp delSp modSp mod setBg">
        <pc:chgData name="LAZREG Mehdi" userId="S::mehdi.lazreg@edu.devinci.fr::9a6f43fa-4406-4f8c-8a9f-6a6c2418bdff" providerId="AD" clId="Web-{F6C581F1-41D9-447C-BCDC-DBA4D2F3E5A8}" dt="2024-05-20T21:29:07.850" v="277" actId="1076"/>
        <pc:sldMkLst>
          <pc:docMk/>
          <pc:sldMk cId="1255366357" sldId="270"/>
        </pc:sldMkLst>
        <pc:spChg chg="mod">
          <ac:chgData name="LAZREG Mehdi" userId="S::mehdi.lazreg@edu.devinci.fr::9a6f43fa-4406-4f8c-8a9f-6a6c2418bdff" providerId="AD" clId="Web-{F6C581F1-41D9-447C-BCDC-DBA4D2F3E5A8}" dt="2024-05-20T21:26:07.134" v="235" actId="20577"/>
          <ac:spMkLst>
            <pc:docMk/>
            <pc:sldMk cId="1255366357" sldId="270"/>
            <ac:spMk id="2" creationId="{5BA72D9F-46AA-93C9-34C4-F2162A816D6E}"/>
          </ac:spMkLst>
        </pc:spChg>
        <pc:spChg chg="del mod">
          <ac:chgData name="LAZREG Mehdi" userId="S::mehdi.lazreg@edu.devinci.fr::9a6f43fa-4406-4f8c-8a9f-6a6c2418bdff" providerId="AD" clId="Web-{F6C581F1-41D9-447C-BCDC-DBA4D2F3E5A8}" dt="2024-05-20T21:22:16.399" v="205"/>
          <ac:spMkLst>
            <pc:docMk/>
            <pc:sldMk cId="1255366357" sldId="270"/>
            <ac:spMk id="3" creationId="{B6BD0C13-14DA-8BF6-10E4-1E6E9DA1B06A}"/>
          </ac:spMkLst>
        </pc:spChg>
        <pc:spChg chg="add del mod">
          <ac:chgData name="LAZREG Mehdi" userId="S::mehdi.lazreg@edu.devinci.fr::9a6f43fa-4406-4f8c-8a9f-6a6c2418bdff" providerId="AD" clId="Web-{F6C581F1-41D9-447C-BCDC-DBA4D2F3E5A8}" dt="2024-05-20T21:22:20.665" v="206"/>
          <ac:spMkLst>
            <pc:docMk/>
            <pc:sldMk cId="1255366357" sldId="270"/>
            <ac:spMk id="330" creationId="{C1470017-865D-38AC-B43D-D1C05B23C346}"/>
          </ac:spMkLst>
        </pc:spChg>
        <pc:spChg chg="add mod ord">
          <ac:chgData name="LAZREG Mehdi" userId="S::mehdi.lazreg@edu.devinci.fr::9a6f43fa-4406-4f8c-8a9f-6a6c2418bdff" providerId="AD" clId="Web-{F6C581F1-41D9-447C-BCDC-DBA4D2F3E5A8}" dt="2024-05-20T21:28:43.786" v="271"/>
          <ac:spMkLst>
            <pc:docMk/>
            <pc:sldMk cId="1255366357" sldId="270"/>
            <ac:spMk id="738" creationId="{355162C3-EB73-B81C-90FF-7CC5C4414AFB}"/>
          </ac:spMkLst>
        </pc:spChg>
        <pc:spChg chg="add mod ord">
          <ac:chgData name="LAZREG Mehdi" userId="S::mehdi.lazreg@edu.devinci.fr::9a6f43fa-4406-4f8c-8a9f-6a6c2418bdff" providerId="AD" clId="Web-{F6C581F1-41D9-447C-BCDC-DBA4D2F3E5A8}" dt="2024-05-20T21:29:07.850" v="277" actId="1076"/>
          <ac:spMkLst>
            <pc:docMk/>
            <pc:sldMk cId="1255366357" sldId="270"/>
            <ac:spMk id="753" creationId="{D2BACD08-522E-254F-AD41-3850AA8CDE4C}"/>
          </ac:spMkLst>
        </pc:spChg>
        <pc:graphicFrameChg chg="add del mod modGraphic">
          <ac:chgData name="LAZREG Mehdi" userId="S::mehdi.lazreg@edu.devinci.fr::9a6f43fa-4406-4f8c-8a9f-6a6c2418bdff" providerId="AD" clId="Web-{F6C581F1-41D9-447C-BCDC-DBA4D2F3E5A8}" dt="2024-05-20T21:20:42.908" v="188"/>
          <ac:graphicFrameMkLst>
            <pc:docMk/>
            <pc:sldMk cId="1255366357" sldId="270"/>
            <ac:graphicFrameMk id="4" creationId="{E9A1795A-5F75-9705-B357-D0687182281F}"/>
          </ac:graphicFrameMkLst>
        </pc:graphicFrameChg>
        <pc:graphicFrameChg chg="add mod modGraphic">
          <ac:chgData name="LAZREG Mehdi" userId="S::mehdi.lazreg@edu.devinci.fr::9a6f43fa-4406-4f8c-8a9f-6a6c2418bdff" providerId="AD" clId="Web-{F6C581F1-41D9-447C-BCDC-DBA4D2F3E5A8}" dt="2024-05-20T21:29:01.381" v="275" actId="1076"/>
          <ac:graphicFrameMkLst>
            <pc:docMk/>
            <pc:sldMk cId="1255366357" sldId="270"/>
            <ac:graphicFrameMk id="110" creationId="{1C2075AE-D35E-D2B1-84AE-6EB53155D664}"/>
          </ac:graphicFrameMkLst>
        </pc:graphicFrameChg>
      </pc:sldChg>
      <pc:sldChg chg="mod setBg">
        <pc:chgData name="LAZREG Mehdi" userId="S::mehdi.lazreg@edu.devinci.fr::9a6f43fa-4406-4f8c-8a9f-6a6c2418bdff" providerId="AD" clId="Web-{F6C581F1-41D9-447C-BCDC-DBA4D2F3E5A8}" dt="2024-05-20T21:02:43.176" v="8"/>
        <pc:sldMkLst>
          <pc:docMk/>
          <pc:sldMk cId="1737621038" sldId="271"/>
        </pc:sldMkLst>
      </pc:sldChg>
    </pc:docChg>
  </pc:docChgLst>
  <pc:docChgLst>
    <pc:chgData name="LAZREG Mehdi" userId="S::mehdi.lazreg@edu.devinci.fr::9a6f43fa-4406-4f8c-8a9f-6a6c2418bdff" providerId="AD" clId="Web-{C959B5EF-1019-4BF8-8C19-9724E56C0A50}"/>
    <pc:docChg chg="addSld modSld sldOrd">
      <pc:chgData name="LAZREG Mehdi" userId="S::mehdi.lazreg@edu.devinci.fr::9a6f43fa-4406-4f8c-8a9f-6a6c2418bdff" providerId="AD" clId="Web-{C959B5EF-1019-4BF8-8C19-9724E56C0A50}" dt="2024-05-12T13:30:10.913" v="35"/>
      <pc:docMkLst>
        <pc:docMk/>
      </pc:docMkLst>
      <pc:sldChg chg="modSp">
        <pc:chgData name="LAZREG Mehdi" userId="S::mehdi.lazreg@edu.devinci.fr::9a6f43fa-4406-4f8c-8a9f-6a6c2418bdff" providerId="AD" clId="Web-{C959B5EF-1019-4BF8-8C19-9724E56C0A50}" dt="2024-05-12T13:27:29.582" v="1" actId="20577"/>
        <pc:sldMkLst>
          <pc:docMk/>
          <pc:sldMk cId="1114066402" sldId="257"/>
        </pc:sldMkLst>
        <pc:spChg chg="mod">
          <ac:chgData name="LAZREG Mehdi" userId="S::mehdi.lazreg@edu.devinci.fr::9a6f43fa-4406-4f8c-8a9f-6a6c2418bdff" providerId="AD" clId="Web-{C959B5EF-1019-4BF8-8C19-9724E56C0A50}" dt="2024-05-12T13:27:29.582" v="1" actId="20577"/>
          <ac:spMkLst>
            <pc:docMk/>
            <pc:sldMk cId="1114066402" sldId="257"/>
            <ac:spMk id="3" creationId="{ED2B8304-F0EF-24E1-D772-F5FBC994348D}"/>
          </ac:spMkLst>
        </pc:spChg>
      </pc:sldChg>
      <pc:sldChg chg="mod modShow">
        <pc:chgData name="LAZREG Mehdi" userId="S::mehdi.lazreg@edu.devinci.fr::9a6f43fa-4406-4f8c-8a9f-6a6c2418bdff" providerId="AD" clId="Web-{C959B5EF-1019-4BF8-8C19-9724E56C0A50}" dt="2024-05-12T13:30:10.913" v="35"/>
        <pc:sldMkLst>
          <pc:docMk/>
          <pc:sldMk cId="203961534" sldId="260"/>
        </pc:sldMkLst>
      </pc:sldChg>
      <pc:sldChg chg="modSp new">
        <pc:chgData name="LAZREG Mehdi" userId="S::mehdi.lazreg@edu.devinci.fr::9a6f43fa-4406-4f8c-8a9f-6a6c2418bdff" providerId="AD" clId="Web-{C959B5EF-1019-4BF8-8C19-9724E56C0A50}" dt="2024-05-12T13:27:49.395" v="6" actId="20577"/>
        <pc:sldMkLst>
          <pc:docMk/>
          <pc:sldMk cId="269650652" sldId="262"/>
        </pc:sldMkLst>
        <pc:spChg chg="mod">
          <ac:chgData name="LAZREG Mehdi" userId="S::mehdi.lazreg@edu.devinci.fr::9a6f43fa-4406-4f8c-8a9f-6a6c2418bdff" providerId="AD" clId="Web-{C959B5EF-1019-4BF8-8C19-9724E56C0A50}" dt="2024-05-12T13:27:49.395" v="6" actId="20577"/>
          <ac:spMkLst>
            <pc:docMk/>
            <pc:sldMk cId="269650652" sldId="262"/>
            <ac:spMk id="2" creationId="{E27C92B8-C958-E69C-45D3-48133CCFF65E}"/>
          </ac:spMkLst>
        </pc:spChg>
        <pc:spChg chg="mod">
          <ac:chgData name="LAZREG Mehdi" userId="S::mehdi.lazreg@edu.devinci.fr::9a6f43fa-4406-4f8c-8a9f-6a6c2418bdff" providerId="AD" clId="Web-{C959B5EF-1019-4BF8-8C19-9724E56C0A50}" dt="2024-05-12T13:27:39.286" v="4" actId="20577"/>
          <ac:spMkLst>
            <pc:docMk/>
            <pc:sldMk cId="269650652" sldId="262"/>
            <ac:spMk id="3" creationId="{9062FB82-9960-FDD0-FC03-893CC798E25C}"/>
          </ac:spMkLst>
        </pc:spChg>
      </pc:sldChg>
      <pc:sldChg chg="modSp new">
        <pc:chgData name="LAZREG Mehdi" userId="S::mehdi.lazreg@edu.devinci.fr::9a6f43fa-4406-4f8c-8a9f-6a6c2418bdff" providerId="AD" clId="Web-{C959B5EF-1019-4BF8-8C19-9724E56C0A50}" dt="2024-05-12T13:28:18.990" v="19" actId="20577"/>
        <pc:sldMkLst>
          <pc:docMk/>
          <pc:sldMk cId="3935125743" sldId="263"/>
        </pc:sldMkLst>
        <pc:spChg chg="mod">
          <ac:chgData name="LAZREG Mehdi" userId="S::mehdi.lazreg@edu.devinci.fr::9a6f43fa-4406-4f8c-8a9f-6a6c2418bdff" providerId="AD" clId="Web-{C959B5EF-1019-4BF8-8C19-9724E56C0A50}" dt="2024-05-12T13:28:18.990" v="19" actId="20577"/>
          <ac:spMkLst>
            <pc:docMk/>
            <pc:sldMk cId="3935125743" sldId="263"/>
            <ac:spMk id="2" creationId="{5A0C9C8C-3F77-6656-6B75-5D7C071C9E28}"/>
          </ac:spMkLst>
        </pc:spChg>
        <pc:spChg chg="mod">
          <ac:chgData name="LAZREG Mehdi" userId="S::mehdi.lazreg@edu.devinci.fr::9a6f43fa-4406-4f8c-8a9f-6a6c2418bdff" providerId="AD" clId="Web-{C959B5EF-1019-4BF8-8C19-9724E56C0A50}" dt="2024-05-12T13:27:56.974" v="9" actId="20577"/>
          <ac:spMkLst>
            <pc:docMk/>
            <pc:sldMk cId="3935125743" sldId="263"/>
            <ac:spMk id="3" creationId="{F6908E4B-F02A-CF7E-E32C-C867495960D0}"/>
          </ac:spMkLst>
        </pc:spChg>
      </pc:sldChg>
      <pc:sldChg chg="modSp new">
        <pc:chgData name="LAZREG Mehdi" userId="S::mehdi.lazreg@edu.devinci.fr::9a6f43fa-4406-4f8c-8a9f-6a6c2418bdff" providerId="AD" clId="Web-{C959B5EF-1019-4BF8-8C19-9724E56C0A50}" dt="2024-05-12T13:29:10.178" v="23" actId="20577"/>
        <pc:sldMkLst>
          <pc:docMk/>
          <pc:sldMk cId="3027520233" sldId="264"/>
        </pc:sldMkLst>
        <pc:spChg chg="mod">
          <ac:chgData name="LAZREG Mehdi" userId="S::mehdi.lazreg@edu.devinci.fr::9a6f43fa-4406-4f8c-8a9f-6a6c2418bdff" providerId="AD" clId="Web-{C959B5EF-1019-4BF8-8C19-9724E56C0A50}" dt="2024-05-12T13:28:52.896" v="21" actId="20577"/>
          <ac:spMkLst>
            <pc:docMk/>
            <pc:sldMk cId="3027520233" sldId="264"/>
            <ac:spMk id="2" creationId="{15D48C4D-ACD2-A139-029B-B2DB7D596D52}"/>
          </ac:spMkLst>
        </pc:spChg>
        <pc:spChg chg="mod">
          <ac:chgData name="LAZREG Mehdi" userId="S::mehdi.lazreg@edu.devinci.fr::9a6f43fa-4406-4f8c-8a9f-6a6c2418bdff" providerId="AD" clId="Web-{C959B5EF-1019-4BF8-8C19-9724E56C0A50}" dt="2024-05-12T13:29:10.178" v="23" actId="20577"/>
          <ac:spMkLst>
            <pc:docMk/>
            <pc:sldMk cId="3027520233" sldId="264"/>
            <ac:spMk id="3" creationId="{F3590984-D9D2-998B-C45A-CFFA67B852C6}"/>
          </ac:spMkLst>
        </pc:spChg>
      </pc:sldChg>
      <pc:sldChg chg="modSp new">
        <pc:chgData name="LAZREG Mehdi" userId="S::mehdi.lazreg@edu.devinci.fr::9a6f43fa-4406-4f8c-8a9f-6a6c2418bdff" providerId="AD" clId="Web-{C959B5EF-1019-4BF8-8C19-9724E56C0A50}" dt="2024-05-12T13:29:32.569" v="28" actId="20577"/>
        <pc:sldMkLst>
          <pc:docMk/>
          <pc:sldMk cId="291742287" sldId="265"/>
        </pc:sldMkLst>
        <pc:spChg chg="mod">
          <ac:chgData name="LAZREG Mehdi" userId="S::mehdi.lazreg@edu.devinci.fr::9a6f43fa-4406-4f8c-8a9f-6a6c2418bdff" providerId="AD" clId="Web-{C959B5EF-1019-4BF8-8C19-9724E56C0A50}" dt="2024-05-12T13:29:18.475" v="26" actId="20577"/>
          <ac:spMkLst>
            <pc:docMk/>
            <pc:sldMk cId="291742287" sldId="265"/>
            <ac:spMk id="2" creationId="{3EDC45F6-2CC2-EC6E-8C54-FA26E11C3A59}"/>
          </ac:spMkLst>
        </pc:spChg>
        <pc:spChg chg="mod">
          <ac:chgData name="LAZREG Mehdi" userId="S::mehdi.lazreg@edu.devinci.fr::9a6f43fa-4406-4f8c-8a9f-6a6c2418bdff" providerId="AD" clId="Web-{C959B5EF-1019-4BF8-8C19-9724E56C0A50}" dt="2024-05-12T13:29:32.569" v="28" actId="20577"/>
          <ac:spMkLst>
            <pc:docMk/>
            <pc:sldMk cId="291742287" sldId="265"/>
            <ac:spMk id="3" creationId="{3FFE00BC-E39A-CD6D-E4C4-BC62DC39A231}"/>
          </ac:spMkLst>
        </pc:spChg>
      </pc:sldChg>
      <pc:sldChg chg="modSp new ord">
        <pc:chgData name="LAZREG Mehdi" userId="S::mehdi.lazreg@edu.devinci.fr::9a6f43fa-4406-4f8c-8a9f-6a6c2418bdff" providerId="AD" clId="Web-{C959B5EF-1019-4BF8-8C19-9724E56C0A50}" dt="2024-05-12T13:29:52.944" v="34"/>
        <pc:sldMkLst>
          <pc:docMk/>
          <pc:sldMk cId="1650450270" sldId="266"/>
        </pc:sldMkLst>
        <pc:spChg chg="mod">
          <ac:chgData name="LAZREG Mehdi" userId="S::mehdi.lazreg@edu.devinci.fr::9a6f43fa-4406-4f8c-8a9f-6a6c2418bdff" providerId="AD" clId="Web-{C959B5EF-1019-4BF8-8C19-9724E56C0A50}" dt="2024-05-12T13:29:52.835" v="33" actId="20577"/>
          <ac:spMkLst>
            <pc:docMk/>
            <pc:sldMk cId="1650450270" sldId="266"/>
            <ac:spMk id="2" creationId="{C2026159-7AC3-481E-A0BC-D9ECAC4E5E22}"/>
          </ac:spMkLst>
        </pc:spChg>
        <pc:spChg chg="mod">
          <ac:chgData name="LAZREG Mehdi" userId="S::mehdi.lazreg@edu.devinci.fr::9a6f43fa-4406-4f8c-8a9f-6a6c2418bdff" providerId="AD" clId="Web-{C959B5EF-1019-4BF8-8C19-9724E56C0A50}" dt="2024-05-12T13:29:48.163" v="31" actId="20577"/>
          <ac:spMkLst>
            <pc:docMk/>
            <pc:sldMk cId="1650450270" sldId="266"/>
            <ac:spMk id="3" creationId="{F968F188-0580-9862-EB31-34956B73D166}"/>
          </ac:spMkLst>
        </pc:spChg>
      </pc:sldChg>
    </pc:docChg>
  </pc:docChgLst>
  <pc:docChgLst>
    <pc:chgData name="LASNIER Aurélien" userId="S::aurelien.lasnier@edu.devinci.fr::a70bf9b7-3438-4f85-aeab-d83f2eeded99" providerId="AD" clId="Web-{E018C8DA-E121-4C18-807B-F7E05DC422A0}"/>
    <pc:docChg chg="modSld">
      <pc:chgData name="LASNIER Aurélien" userId="S::aurelien.lasnier@edu.devinci.fr::a70bf9b7-3438-4f85-aeab-d83f2eeded99" providerId="AD" clId="Web-{E018C8DA-E121-4C18-807B-F7E05DC422A0}" dt="2024-05-14T11:59:19.971" v="3" actId="20577"/>
      <pc:docMkLst>
        <pc:docMk/>
      </pc:docMkLst>
      <pc:sldChg chg="modSp">
        <pc:chgData name="LASNIER Aurélien" userId="S::aurelien.lasnier@edu.devinci.fr::a70bf9b7-3438-4f85-aeab-d83f2eeded99" providerId="AD" clId="Web-{E018C8DA-E121-4C18-807B-F7E05DC422A0}" dt="2024-05-14T11:50:26.023" v="1" actId="20577"/>
        <pc:sldMkLst>
          <pc:docMk/>
          <pc:sldMk cId="1114066402" sldId="257"/>
        </pc:sldMkLst>
        <pc:spChg chg="mod">
          <ac:chgData name="LASNIER Aurélien" userId="S::aurelien.lasnier@edu.devinci.fr::a70bf9b7-3438-4f85-aeab-d83f2eeded99" providerId="AD" clId="Web-{E018C8DA-E121-4C18-807B-F7E05DC422A0}" dt="2024-05-14T11:50:26.023" v="1" actId="20577"/>
          <ac:spMkLst>
            <pc:docMk/>
            <pc:sldMk cId="1114066402" sldId="257"/>
            <ac:spMk id="3" creationId="{ED2B8304-F0EF-24E1-D772-F5FBC994348D}"/>
          </ac:spMkLst>
        </pc:spChg>
      </pc:sldChg>
      <pc:sldChg chg="modSp">
        <pc:chgData name="LASNIER Aurélien" userId="S::aurelien.lasnier@edu.devinci.fr::a70bf9b7-3438-4f85-aeab-d83f2eeded99" providerId="AD" clId="Web-{E018C8DA-E121-4C18-807B-F7E05DC422A0}" dt="2024-05-14T11:59:19.971" v="3" actId="20577"/>
        <pc:sldMkLst>
          <pc:docMk/>
          <pc:sldMk cId="291742287" sldId="265"/>
        </pc:sldMkLst>
        <pc:spChg chg="mod">
          <ac:chgData name="LASNIER Aurélien" userId="S::aurelien.lasnier@edu.devinci.fr::a70bf9b7-3438-4f85-aeab-d83f2eeded99" providerId="AD" clId="Web-{E018C8DA-E121-4C18-807B-F7E05DC422A0}" dt="2024-05-14T11:59:19.971" v="3" actId="20577"/>
          <ac:spMkLst>
            <pc:docMk/>
            <pc:sldMk cId="291742287" sldId="265"/>
            <ac:spMk id="3" creationId="{3FFE00BC-E39A-CD6D-E4C4-BC62DC39A231}"/>
          </ac:spMkLst>
        </pc:spChg>
      </pc:sldChg>
    </pc:docChg>
  </pc:docChgLst>
  <pc:docChgLst>
    <pc:chgData name="LAZREG Mehdi" userId="S::mehdi.lazreg@edu.devinci.fr::9a6f43fa-4406-4f8c-8a9f-6a6c2418bdff" providerId="AD" clId="Web-{56E1B00F-21B9-4C3B-A22B-DB542F127612}"/>
    <pc:docChg chg="addSld modSld sldOrd">
      <pc:chgData name="LAZREG Mehdi" userId="S::mehdi.lazreg@edu.devinci.fr::9a6f43fa-4406-4f8c-8a9f-6a6c2418bdff" providerId="AD" clId="Web-{56E1B00F-21B9-4C3B-A22B-DB542F127612}" dt="2024-05-14T12:17:08.423" v="10" actId="20577"/>
      <pc:docMkLst>
        <pc:docMk/>
      </pc:docMkLst>
      <pc:sldChg chg="modSp">
        <pc:chgData name="LAZREG Mehdi" userId="S::mehdi.lazreg@edu.devinci.fr::9a6f43fa-4406-4f8c-8a9f-6a6c2418bdff" providerId="AD" clId="Web-{56E1B00F-21B9-4C3B-A22B-DB542F127612}" dt="2024-05-14T11:36:13.316" v="0" actId="1076"/>
        <pc:sldMkLst>
          <pc:docMk/>
          <pc:sldMk cId="3784089036" sldId="256"/>
        </pc:sldMkLst>
        <pc:picChg chg="mod">
          <ac:chgData name="LAZREG Mehdi" userId="S::mehdi.lazreg@edu.devinci.fr::9a6f43fa-4406-4f8c-8a9f-6a6c2418bdff" providerId="AD" clId="Web-{56E1B00F-21B9-4C3B-A22B-DB542F127612}" dt="2024-05-14T11:36:13.316" v="0" actId="1076"/>
          <ac:picMkLst>
            <pc:docMk/>
            <pc:sldMk cId="3784089036" sldId="256"/>
            <ac:picMk id="4" creationId="{04F6CC9B-C1AF-EF57-6710-E7399A2F00C0}"/>
          </ac:picMkLst>
        </pc:picChg>
      </pc:sldChg>
      <pc:sldChg chg="modSp">
        <pc:chgData name="LAZREG Mehdi" userId="S::mehdi.lazreg@edu.devinci.fr::9a6f43fa-4406-4f8c-8a9f-6a6c2418bdff" providerId="AD" clId="Web-{56E1B00F-21B9-4C3B-A22B-DB542F127612}" dt="2024-05-14T11:37:47.273" v="3" actId="20577"/>
        <pc:sldMkLst>
          <pc:docMk/>
          <pc:sldMk cId="203961534" sldId="260"/>
        </pc:sldMkLst>
        <pc:spChg chg="mod">
          <ac:chgData name="LAZREG Mehdi" userId="S::mehdi.lazreg@edu.devinci.fr::9a6f43fa-4406-4f8c-8a9f-6a6c2418bdff" providerId="AD" clId="Web-{56E1B00F-21B9-4C3B-A22B-DB542F127612}" dt="2024-05-14T11:37:47.273" v="3" actId="20577"/>
          <ac:spMkLst>
            <pc:docMk/>
            <pc:sldMk cId="203961534" sldId="260"/>
            <ac:spMk id="3" creationId="{16093933-0F01-D004-A89A-26658F1909A2}"/>
          </ac:spMkLst>
        </pc:spChg>
      </pc:sldChg>
      <pc:sldChg chg="modSp">
        <pc:chgData name="LAZREG Mehdi" userId="S::mehdi.lazreg@edu.devinci.fr::9a6f43fa-4406-4f8c-8a9f-6a6c2418bdff" providerId="AD" clId="Web-{56E1B00F-21B9-4C3B-A22B-DB542F127612}" dt="2024-05-14T11:37:56.070" v="4" actId="1076"/>
        <pc:sldMkLst>
          <pc:docMk/>
          <pc:sldMk cId="1940570141" sldId="267"/>
        </pc:sldMkLst>
        <pc:picChg chg="mod">
          <ac:chgData name="LAZREG Mehdi" userId="S::mehdi.lazreg@edu.devinci.fr::9a6f43fa-4406-4f8c-8a9f-6a6c2418bdff" providerId="AD" clId="Web-{56E1B00F-21B9-4C3B-A22B-DB542F127612}" dt="2024-05-14T11:37:56.070" v="4" actId="1076"/>
          <ac:picMkLst>
            <pc:docMk/>
            <pc:sldMk cId="1940570141" sldId="267"/>
            <ac:picMk id="4" creationId="{981215E1-1D6B-D725-2B68-619784995D17}"/>
          </ac:picMkLst>
        </pc:picChg>
      </pc:sldChg>
      <pc:sldChg chg="modSp new ord">
        <pc:chgData name="LAZREG Mehdi" userId="S::mehdi.lazreg@edu.devinci.fr::9a6f43fa-4406-4f8c-8a9f-6a6c2418bdff" providerId="AD" clId="Web-{56E1B00F-21B9-4C3B-A22B-DB542F127612}" dt="2024-05-14T12:17:08.423" v="10" actId="20577"/>
        <pc:sldMkLst>
          <pc:docMk/>
          <pc:sldMk cId="1255366357" sldId="270"/>
        </pc:sldMkLst>
        <pc:spChg chg="mod">
          <ac:chgData name="LAZREG Mehdi" userId="S::mehdi.lazreg@edu.devinci.fr::9a6f43fa-4406-4f8c-8a9f-6a6c2418bdff" providerId="AD" clId="Web-{56E1B00F-21B9-4C3B-A22B-DB542F127612}" dt="2024-05-14T12:17:08.423" v="10" actId="20577"/>
          <ac:spMkLst>
            <pc:docMk/>
            <pc:sldMk cId="1255366357" sldId="270"/>
            <ac:spMk id="2" creationId="{5BA72D9F-46AA-93C9-34C4-F2162A816D6E}"/>
          </ac:spMkLst>
        </pc:spChg>
      </pc:sldChg>
    </pc:docChg>
  </pc:docChgLst>
  <pc:docChgLst>
    <pc:chgData clId="Web-{976FB1CE-2E6D-4135-95CA-3E654A4D4326}"/>
    <pc:docChg chg="addSld">
      <pc:chgData name="" userId="" providerId="" clId="Web-{976FB1CE-2E6D-4135-95CA-3E654A4D4326}" dt="2024-05-12T13:19:42.918" v="0"/>
      <pc:docMkLst>
        <pc:docMk/>
      </pc:docMkLst>
      <pc:sldChg chg="new">
        <pc:chgData name="" userId="" providerId="" clId="Web-{976FB1CE-2E6D-4135-95CA-3E654A4D4326}" dt="2024-05-12T13:19:42.918" v="0"/>
        <pc:sldMkLst>
          <pc:docMk/>
          <pc:sldMk cId="1114066402" sldId="257"/>
        </pc:sldMkLst>
      </pc:sldChg>
    </pc:docChg>
  </pc:docChgLst>
  <pc:docChgLst>
    <pc:chgData name="LAZREG Mehdi" userId="S::mehdi.lazreg@edu.devinci.fr::9a6f43fa-4406-4f8c-8a9f-6a6c2418bdff" providerId="AD" clId="Web-{530C6B5C-9BFB-4832-94D2-15196166BE06}"/>
    <pc:docChg chg="modSld">
      <pc:chgData name="LAZREG Mehdi" userId="S::mehdi.lazreg@edu.devinci.fr::9a6f43fa-4406-4f8c-8a9f-6a6c2418bdff" providerId="AD" clId="Web-{530C6B5C-9BFB-4832-94D2-15196166BE06}" dt="2024-05-20T06:41:55.225" v="18" actId="20577"/>
      <pc:docMkLst>
        <pc:docMk/>
      </pc:docMkLst>
      <pc:sldChg chg="modSp">
        <pc:chgData name="LAZREG Mehdi" userId="S::mehdi.lazreg@edu.devinci.fr::9a6f43fa-4406-4f8c-8a9f-6a6c2418bdff" providerId="AD" clId="Web-{530C6B5C-9BFB-4832-94D2-15196166BE06}" dt="2024-05-20T06:40:10.300" v="6" actId="20577"/>
        <pc:sldMkLst>
          <pc:docMk/>
          <pc:sldMk cId="1114066402" sldId="257"/>
        </pc:sldMkLst>
        <pc:spChg chg="mod">
          <ac:chgData name="LAZREG Mehdi" userId="S::mehdi.lazreg@edu.devinci.fr::9a6f43fa-4406-4f8c-8a9f-6a6c2418bdff" providerId="AD" clId="Web-{530C6B5C-9BFB-4832-94D2-15196166BE06}" dt="2024-05-20T06:39:44.518" v="4" actId="20577"/>
          <ac:spMkLst>
            <pc:docMk/>
            <pc:sldMk cId="1114066402" sldId="257"/>
            <ac:spMk id="2" creationId="{EA28FF8B-F0C0-25AB-B7CE-944A979D01FC}"/>
          </ac:spMkLst>
        </pc:spChg>
        <pc:spChg chg="mod">
          <ac:chgData name="LAZREG Mehdi" userId="S::mehdi.lazreg@edu.devinci.fr::9a6f43fa-4406-4f8c-8a9f-6a6c2418bdff" providerId="AD" clId="Web-{530C6B5C-9BFB-4832-94D2-15196166BE06}" dt="2024-05-20T06:40:10.300" v="6" actId="20577"/>
          <ac:spMkLst>
            <pc:docMk/>
            <pc:sldMk cId="1114066402" sldId="257"/>
            <ac:spMk id="3" creationId="{ED2B8304-F0EF-24E1-D772-F5FBC994348D}"/>
          </ac:spMkLst>
        </pc:spChg>
      </pc:sldChg>
      <pc:sldChg chg="modSp">
        <pc:chgData name="LAZREG Mehdi" userId="S::mehdi.lazreg@edu.devinci.fr::9a6f43fa-4406-4f8c-8a9f-6a6c2418bdff" providerId="AD" clId="Web-{530C6B5C-9BFB-4832-94D2-15196166BE06}" dt="2024-05-20T06:41:46.272" v="17" actId="20577"/>
        <pc:sldMkLst>
          <pc:docMk/>
          <pc:sldMk cId="203961534" sldId="260"/>
        </pc:sldMkLst>
        <pc:spChg chg="mod">
          <ac:chgData name="LAZREG Mehdi" userId="S::mehdi.lazreg@edu.devinci.fr::9a6f43fa-4406-4f8c-8a9f-6a6c2418bdff" providerId="AD" clId="Web-{530C6B5C-9BFB-4832-94D2-15196166BE06}" dt="2024-05-20T06:41:46.272" v="17" actId="20577"/>
          <ac:spMkLst>
            <pc:docMk/>
            <pc:sldMk cId="203961534" sldId="260"/>
            <ac:spMk id="2" creationId="{111E395F-F23E-905B-D1BE-83716F275D76}"/>
          </ac:spMkLst>
        </pc:spChg>
      </pc:sldChg>
      <pc:sldChg chg="modSp">
        <pc:chgData name="LAZREG Mehdi" userId="S::mehdi.lazreg@edu.devinci.fr::9a6f43fa-4406-4f8c-8a9f-6a6c2418bdff" providerId="AD" clId="Web-{530C6B5C-9BFB-4832-94D2-15196166BE06}" dt="2024-05-20T06:40:40.801" v="12" actId="1076"/>
        <pc:sldMkLst>
          <pc:docMk/>
          <pc:sldMk cId="291742287" sldId="265"/>
        </pc:sldMkLst>
        <pc:spChg chg="mod">
          <ac:chgData name="LAZREG Mehdi" userId="S::mehdi.lazreg@edu.devinci.fr::9a6f43fa-4406-4f8c-8a9f-6a6c2418bdff" providerId="AD" clId="Web-{530C6B5C-9BFB-4832-94D2-15196166BE06}" dt="2024-05-20T06:40:33.317" v="10" actId="20577"/>
          <ac:spMkLst>
            <pc:docMk/>
            <pc:sldMk cId="291742287" sldId="265"/>
            <ac:spMk id="2" creationId="{3EDC45F6-2CC2-EC6E-8C54-FA26E11C3A59}"/>
          </ac:spMkLst>
        </pc:spChg>
        <pc:spChg chg="mod">
          <ac:chgData name="LAZREG Mehdi" userId="S::mehdi.lazreg@edu.devinci.fr::9a6f43fa-4406-4f8c-8a9f-6a6c2418bdff" providerId="AD" clId="Web-{530C6B5C-9BFB-4832-94D2-15196166BE06}" dt="2024-05-20T06:40:38.145" v="11" actId="20577"/>
          <ac:spMkLst>
            <pc:docMk/>
            <pc:sldMk cId="291742287" sldId="265"/>
            <ac:spMk id="3" creationId="{3FFE00BC-E39A-CD6D-E4C4-BC62DC39A231}"/>
          </ac:spMkLst>
        </pc:spChg>
        <pc:picChg chg="mod">
          <ac:chgData name="LAZREG Mehdi" userId="S::mehdi.lazreg@edu.devinci.fr::9a6f43fa-4406-4f8c-8a9f-6a6c2418bdff" providerId="AD" clId="Web-{530C6B5C-9BFB-4832-94D2-15196166BE06}" dt="2024-05-20T06:40:40.801" v="12" actId="1076"/>
          <ac:picMkLst>
            <pc:docMk/>
            <pc:sldMk cId="291742287" sldId="265"/>
            <ac:picMk id="6" creationId="{43FF344D-7CBF-A57C-1C55-C037AFA7E53E}"/>
          </ac:picMkLst>
        </pc:picChg>
      </pc:sldChg>
      <pc:sldChg chg="modSp">
        <pc:chgData name="LAZREG Mehdi" userId="S::mehdi.lazreg@edu.devinci.fr::9a6f43fa-4406-4f8c-8a9f-6a6c2418bdff" providerId="AD" clId="Web-{530C6B5C-9BFB-4832-94D2-15196166BE06}" dt="2024-05-20T06:40:18.941" v="8" actId="20577"/>
        <pc:sldMkLst>
          <pc:docMk/>
          <pc:sldMk cId="1940570141" sldId="267"/>
        </pc:sldMkLst>
        <pc:spChg chg="mod">
          <ac:chgData name="LAZREG Mehdi" userId="S::mehdi.lazreg@edu.devinci.fr::9a6f43fa-4406-4f8c-8a9f-6a6c2418bdff" providerId="AD" clId="Web-{530C6B5C-9BFB-4832-94D2-15196166BE06}" dt="2024-05-20T06:40:18.941" v="8" actId="20577"/>
          <ac:spMkLst>
            <pc:docMk/>
            <pc:sldMk cId="1940570141" sldId="267"/>
            <ac:spMk id="5" creationId="{0B98D220-B552-FE0A-488E-F561C082DDBD}"/>
          </ac:spMkLst>
        </pc:spChg>
      </pc:sldChg>
      <pc:sldChg chg="modSp">
        <pc:chgData name="LAZREG Mehdi" userId="S::mehdi.lazreg@edu.devinci.fr::9a6f43fa-4406-4f8c-8a9f-6a6c2418bdff" providerId="AD" clId="Web-{530C6B5C-9BFB-4832-94D2-15196166BE06}" dt="2024-05-20T06:40:51.692" v="13" actId="20577"/>
        <pc:sldMkLst>
          <pc:docMk/>
          <pc:sldMk cId="1396293091" sldId="268"/>
        </pc:sldMkLst>
        <pc:spChg chg="mod">
          <ac:chgData name="LAZREG Mehdi" userId="S::mehdi.lazreg@edu.devinci.fr::9a6f43fa-4406-4f8c-8a9f-6a6c2418bdff" providerId="AD" clId="Web-{530C6B5C-9BFB-4832-94D2-15196166BE06}" dt="2024-05-20T06:40:51.692" v="13" actId="20577"/>
          <ac:spMkLst>
            <pc:docMk/>
            <pc:sldMk cId="1396293091" sldId="268"/>
            <ac:spMk id="2" creationId="{A2341FF3-FFD7-09B3-F1B8-24EFF77D1D3B}"/>
          </ac:spMkLst>
        </pc:spChg>
      </pc:sldChg>
      <pc:sldChg chg="modSp">
        <pc:chgData name="LAZREG Mehdi" userId="S::mehdi.lazreg@edu.devinci.fr::9a6f43fa-4406-4f8c-8a9f-6a6c2418bdff" providerId="AD" clId="Web-{530C6B5C-9BFB-4832-94D2-15196166BE06}" dt="2024-05-20T06:41:02.318" v="14" actId="20577"/>
        <pc:sldMkLst>
          <pc:docMk/>
          <pc:sldMk cId="2610056257" sldId="269"/>
        </pc:sldMkLst>
        <pc:spChg chg="mod">
          <ac:chgData name="LAZREG Mehdi" userId="S::mehdi.lazreg@edu.devinci.fr::9a6f43fa-4406-4f8c-8a9f-6a6c2418bdff" providerId="AD" clId="Web-{530C6B5C-9BFB-4832-94D2-15196166BE06}" dt="2024-05-20T06:41:02.318" v="14" actId="20577"/>
          <ac:spMkLst>
            <pc:docMk/>
            <pc:sldMk cId="2610056257" sldId="269"/>
            <ac:spMk id="2" creationId="{885BB6C9-1985-11FA-37AB-EBA4AE5F073E}"/>
          </ac:spMkLst>
        </pc:spChg>
      </pc:sldChg>
      <pc:sldChg chg="modSp">
        <pc:chgData name="LAZREG Mehdi" userId="S::mehdi.lazreg@edu.devinci.fr::9a6f43fa-4406-4f8c-8a9f-6a6c2418bdff" providerId="AD" clId="Web-{530C6B5C-9BFB-4832-94D2-15196166BE06}" dt="2024-05-20T06:41:55.225" v="18" actId="20577"/>
        <pc:sldMkLst>
          <pc:docMk/>
          <pc:sldMk cId="1255366357" sldId="270"/>
        </pc:sldMkLst>
        <pc:spChg chg="mod">
          <ac:chgData name="LAZREG Mehdi" userId="S::mehdi.lazreg@edu.devinci.fr::9a6f43fa-4406-4f8c-8a9f-6a6c2418bdff" providerId="AD" clId="Web-{530C6B5C-9BFB-4832-94D2-15196166BE06}" dt="2024-05-20T06:41:55.225" v="18" actId="20577"/>
          <ac:spMkLst>
            <pc:docMk/>
            <pc:sldMk cId="1255366357" sldId="270"/>
            <ac:spMk id="2" creationId="{5BA72D9F-46AA-93C9-34C4-F2162A816D6E}"/>
          </ac:spMkLst>
        </pc:spChg>
      </pc:sldChg>
    </pc:docChg>
  </pc:docChgLst>
  <pc:docChgLst>
    <pc:chgData name="LAZREG Mehdi" userId="S::mehdi.lazreg@edu.devinci.fr::9a6f43fa-4406-4f8c-8a9f-6a6c2418bdff" providerId="AD" clId="Web-{1E14994C-D0E2-4020-A4B7-46E9582640BB}"/>
    <pc:docChg chg="addSld delSld modSld modMainMaster">
      <pc:chgData name="LAZREG Mehdi" userId="S::mehdi.lazreg@edu.devinci.fr::9a6f43fa-4406-4f8c-8a9f-6a6c2418bdff" providerId="AD" clId="Web-{1E14994C-D0E2-4020-A4B7-46E9582640BB}" dt="2024-05-20T21:01:00.760" v="290" actId="1076"/>
      <pc:docMkLst>
        <pc:docMk/>
      </pc:docMkLst>
      <pc:sldChg chg="mod">
        <pc:chgData name="LAZREG Mehdi" userId="S::mehdi.lazreg@edu.devinci.fr::9a6f43fa-4406-4f8c-8a9f-6a6c2418bdff" providerId="AD" clId="Web-{1E14994C-D0E2-4020-A4B7-46E9582640BB}" dt="2024-05-20T20:40:56.445" v="88"/>
        <pc:sldMkLst>
          <pc:docMk/>
          <pc:sldMk cId="3784089036" sldId="256"/>
        </pc:sldMkLst>
      </pc:sldChg>
      <pc:sldChg chg="addSp delSp modSp mod setBg">
        <pc:chgData name="LAZREG Mehdi" userId="S::mehdi.lazreg@edu.devinci.fr::9a6f43fa-4406-4f8c-8a9f-6a6c2418bdff" providerId="AD" clId="Web-{1E14994C-D0E2-4020-A4B7-46E9582640BB}" dt="2024-05-20T20:54:02.948" v="226"/>
        <pc:sldMkLst>
          <pc:docMk/>
          <pc:sldMk cId="1114066402" sldId="257"/>
        </pc:sldMkLst>
        <pc:spChg chg="mod">
          <ac:chgData name="LAZREG Mehdi" userId="S::mehdi.lazreg@edu.devinci.fr::9a6f43fa-4406-4f8c-8a9f-6a6c2418bdff" providerId="AD" clId="Web-{1E14994C-D0E2-4020-A4B7-46E9582640BB}" dt="2024-05-20T20:53:42.479" v="221" actId="20577"/>
          <ac:spMkLst>
            <pc:docMk/>
            <pc:sldMk cId="1114066402" sldId="257"/>
            <ac:spMk id="2" creationId="{EA28FF8B-F0C0-25AB-B7CE-944A979D01FC}"/>
          </ac:spMkLst>
        </pc:spChg>
        <pc:spChg chg="mod">
          <ac:chgData name="LAZREG Mehdi" userId="S::mehdi.lazreg@edu.devinci.fr::9a6f43fa-4406-4f8c-8a9f-6a6c2418bdff" providerId="AD" clId="Web-{1E14994C-D0E2-4020-A4B7-46E9582640BB}" dt="2024-05-20T20:53:43.182" v="223" actId="20577"/>
          <ac:spMkLst>
            <pc:docMk/>
            <pc:sldMk cId="1114066402" sldId="257"/>
            <ac:spMk id="3" creationId="{ED2B8304-F0EF-24E1-D772-F5FBC994348D}"/>
          </ac:spMkLst>
        </pc:spChg>
        <pc:spChg chg="add mod ord">
          <ac:chgData name="LAZREG Mehdi" userId="S::mehdi.lazreg@edu.devinci.fr::9a6f43fa-4406-4f8c-8a9f-6a6c2418bdff" providerId="AD" clId="Web-{1E14994C-D0E2-4020-A4B7-46E9582640BB}" dt="2024-05-20T20:47:17.028" v="135" actId="14100"/>
          <ac:spMkLst>
            <pc:docMk/>
            <pc:sldMk cId="1114066402" sldId="257"/>
            <ac:spMk id="6" creationId="{F9A54951-41BD-76DA-90E1-83FA571279C6}"/>
          </ac:spMkLst>
        </pc:spChg>
        <pc:spChg chg="del ord">
          <ac:chgData name="LAZREG Mehdi" userId="S::mehdi.lazreg@edu.devinci.fr::9a6f43fa-4406-4f8c-8a9f-6a6c2418bdff" providerId="AD" clId="Web-{1E14994C-D0E2-4020-A4B7-46E9582640BB}" dt="2024-05-20T20:44:32.472" v="116"/>
          <ac:spMkLst>
            <pc:docMk/>
            <pc:sldMk cId="1114066402" sldId="257"/>
            <ac:spMk id="16" creationId="{4F7EBAE4-9945-4473-9E34-B2C66EA0F03D}"/>
          </ac:spMkLst>
        </pc:spChg>
        <pc:spChg chg="del">
          <ac:chgData name="LAZREG Mehdi" userId="S::mehdi.lazreg@edu.devinci.fr::9a6f43fa-4406-4f8c-8a9f-6a6c2418bdff" providerId="AD" clId="Web-{1E14994C-D0E2-4020-A4B7-46E9582640BB}" dt="2024-05-20T20:44:32.472" v="115"/>
          <ac:spMkLst>
            <pc:docMk/>
            <pc:sldMk cId="1114066402" sldId="257"/>
            <ac:spMk id="18" creationId="{70BEB1E7-2F88-40BC-B73D-42E5B6F80BFC}"/>
          </ac:spMkLst>
        </pc:spChg>
        <pc:picChg chg="mod">
          <ac:chgData name="LAZREG Mehdi" userId="S::mehdi.lazreg@edu.devinci.fr::9a6f43fa-4406-4f8c-8a9f-6a6c2418bdff" providerId="AD" clId="Web-{1E14994C-D0E2-4020-A4B7-46E9582640BB}" dt="2024-05-20T20:47:11.325" v="132" actId="1076"/>
          <ac:picMkLst>
            <pc:docMk/>
            <pc:sldMk cId="1114066402" sldId="257"/>
            <ac:picMk id="5" creationId="{4903A523-2B22-69FA-949F-195A8175BC8D}"/>
          </ac:picMkLst>
        </pc:picChg>
      </pc:sldChg>
      <pc:sldChg chg="mod">
        <pc:chgData name="LAZREG Mehdi" userId="S::mehdi.lazreg@edu.devinci.fr::9a6f43fa-4406-4f8c-8a9f-6a6c2418bdff" providerId="AD" clId="Web-{1E14994C-D0E2-4020-A4B7-46E9582640BB}" dt="2024-05-20T20:40:56.445" v="88"/>
        <pc:sldMkLst>
          <pc:docMk/>
          <pc:sldMk cId="203961534" sldId="260"/>
        </pc:sldMkLst>
      </pc:sldChg>
      <pc:sldChg chg="addSp delSp modSp mod setBg">
        <pc:chgData name="LAZREG Mehdi" userId="S::mehdi.lazreg@edu.devinci.fr::9a6f43fa-4406-4f8c-8a9f-6a6c2418bdff" providerId="AD" clId="Web-{1E14994C-D0E2-4020-A4B7-46E9582640BB}" dt="2024-05-20T21:01:00.760" v="290" actId="1076"/>
        <pc:sldMkLst>
          <pc:docMk/>
          <pc:sldMk cId="291742287" sldId="265"/>
        </pc:sldMkLst>
        <pc:spChg chg="mod">
          <ac:chgData name="LAZREG Mehdi" userId="S::mehdi.lazreg@edu.devinci.fr::9a6f43fa-4406-4f8c-8a9f-6a6c2418bdff" providerId="AD" clId="Web-{1E14994C-D0E2-4020-A4B7-46E9582640BB}" dt="2024-05-20T20:56:41.063" v="258" actId="1076"/>
          <ac:spMkLst>
            <pc:docMk/>
            <pc:sldMk cId="291742287" sldId="265"/>
            <ac:spMk id="2" creationId="{3EDC45F6-2CC2-EC6E-8C54-FA26E11C3A59}"/>
          </ac:spMkLst>
        </pc:spChg>
        <pc:spChg chg="mod">
          <ac:chgData name="LAZREG Mehdi" userId="S::mehdi.lazreg@edu.devinci.fr::9a6f43fa-4406-4f8c-8a9f-6a6c2418bdff" providerId="AD" clId="Web-{1E14994C-D0E2-4020-A4B7-46E9582640BB}" dt="2024-05-20T20:56:44.798" v="260" actId="1076"/>
          <ac:spMkLst>
            <pc:docMk/>
            <pc:sldMk cId="291742287" sldId="265"/>
            <ac:spMk id="3" creationId="{3FFE00BC-E39A-CD6D-E4C4-BC62DC39A231}"/>
          </ac:spMkLst>
        </pc:spChg>
        <pc:spChg chg="add mod ord">
          <ac:chgData name="LAZREG Mehdi" userId="S::mehdi.lazreg@edu.devinci.fr::9a6f43fa-4406-4f8c-8a9f-6a6c2418bdff" providerId="AD" clId="Web-{1E14994C-D0E2-4020-A4B7-46E9582640BB}" dt="2024-05-20T20:57:22.472" v="268" actId="1076"/>
          <ac:spMkLst>
            <pc:docMk/>
            <pc:sldMk cId="291742287" sldId="265"/>
            <ac:spMk id="5" creationId="{B43C2658-42E8-EEC0-84FE-B120B1F9050A}"/>
          </ac:spMkLst>
        </pc:spChg>
        <pc:spChg chg="add mod">
          <ac:chgData name="LAZREG Mehdi" userId="S::mehdi.lazreg@edu.devinci.fr::9a6f43fa-4406-4f8c-8a9f-6a6c2418bdff" providerId="AD" clId="Web-{1E14994C-D0E2-4020-A4B7-46E9582640BB}" dt="2024-05-20T20:57:08.408" v="266" actId="1076"/>
          <ac:spMkLst>
            <pc:docMk/>
            <pc:sldMk cId="291742287" sldId="265"/>
            <ac:spMk id="7" creationId="{ED3FAF61-39EE-FC6F-D680-D5458E53D430}"/>
          </ac:spMkLst>
        </pc:spChg>
        <pc:picChg chg="mod">
          <ac:chgData name="LAZREG Mehdi" userId="S::mehdi.lazreg@edu.devinci.fr::9a6f43fa-4406-4f8c-8a9f-6a6c2418bdff" providerId="AD" clId="Web-{1E14994C-D0E2-4020-A4B7-46E9582640BB}" dt="2024-05-20T20:56:48.001" v="261" actId="1076"/>
          <ac:picMkLst>
            <pc:docMk/>
            <pc:sldMk cId="291742287" sldId="265"/>
            <ac:picMk id="6" creationId="{43FF344D-7CBF-A57C-1C55-C037AFA7E53E}"/>
          </ac:picMkLst>
        </pc:picChg>
        <pc:picChg chg="mod">
          <ac:chgData name="LAZREG Mehdi" userId="S::mehdi.lazreg@edu.devinci.fr::9a6f43fa-4406-4f8c-8a9f-6a6c2418bdff" providerId="AD" clId="Web-{1E14994C-D0E2-4020-A4B7-46E9582640BB}" dt="2024-05-20T20:57:29.035" v="270" actId="1076"/>
          <ac:picMkLst>
            <pc:docMk/>
            <pc:sldMk cId="291742287" sldId="265"/>
            <ac:picMk id="8" creationId="{D41BA558-467E-22D4-C7E3-F18363E69F5F}"/>
          </ac:picMkLst>
        </pc:picChg>
        <pc:picChg chg="add del mod">
          <ac:chgData name="LAZREG Mehdi" userId="S::mehdi.lazreg@edu.devinci.fr::9a6f43fa-4406-4f8c-8a9f-6a6c2418bdff" providerId="AD" clId="Web-{1E14994C-D0E2-4020-A4B7-46E9582640BB}" dt="2024-05-20T20:58:09.489" v="272"/>
          <ac:picMkLst>
            <pc:docMk/>
            <pc:sldMk cId="291742287" sldId="265"/>
            <ac:picMk id="9" creationId="{7C661C3C-D1DD-7D87-D547-B42623850496}"/>
          </ac:picMkLst>
        </pc:picChg>
        <pc:picChg chg="add del mod">
          <ac:chgData name="LAZREG Mehdi" userId="S::mehdi.lazreg@edu.devinci.fr::9a6f43fa-4406-4f8c-8a9f-6a6c2418bdff" providerId="AD" clId="Web-{1E14994C-D0E2-4020-A4B7-46E9582640BB}" dt="2024-05-20T20:58:34.990" v="274"/>
          <ac:picMkLst>
            <pc:docMk/>
            <pc:sldMk cId="291742287" sldId="265"/>
            <ac:picMk id="10" creationId="{103495BB-CFBC-43DF-DD8D-5DA9DFDC5C94}"/>
          </ac:picMkLst>
        </pc:picChg>
        <pc:picChg chg="add mod">
          <ac:chgData name="LAZREG Mehdi" userId="S::mehdi.lazreg@edu.devinci.fr::9a6f43fa-4406-4f8c-8a9f-6a6c2418bdff" providerId="AD" clId="Web-{1E14994C-D0E2-4020-A4B7-46E9582640BB}" dt="2024-05-20T20:59:02.256" v="280" actId="1076"/>
          <ac:picMkLst>
            <pc:docMk/>
            <pc:sldMk cId="291742287" sldId="265"/>
            <ac:picMk id="11" creationId="{2EA0634E-46ED-A1D6-6C3B-44904BD688B1}"/>
          </ac:picMkLst>
        </pc:picChg>
        <pc:picChg chg="add mod">
          <ac:chgData name="LAZREG Mehdi" userId="S::mehdi.lazreg@edu.devinci.fr::9a6f43fa-4406-4f8c-8a9f-6a6c2418bdff" providerId="AD" clId="Web-{1E14994C-D0E2-4020-A4B7-46E9582640BB}" dt="2024-05-20T21:01:00.760" v="290" actId="1076"/>
          <ac:picMkLst>
            <pc:docMk/>
            <pc:sldMk cId="291742287" sldId="265"/>
            <ac:picMk id="12" creationId="{27340118-A694-0426-9A20-E5727A895224}"/>
          </ac:picMkLst>
        </pc:picChg>
      </pc:sldChg>
      <pc:sldChg chg="addSp modSp mod">
        <pc:chgData name="LAZREG Mehdi" userId="S::mehdi.lazreg@edu.devinci.fr::9a6f43fa-4406-4f8c-8a9f-6a6c2418bdff" providerId="AD" clId="Web-{1E14994C-D0E2-4020-A4B7-46E9582640BB}" dt="2024-05-20T20:52:41.071" v="213" actId="20577"/>
        <pc:sldMkLst>
          <pc:docMk/>
          <pc:sldMk cId="1940570141" sldId="267"/>
        </pc:sldMkLst>
        <pc:spChg chg="mod">
          <ac:chgData name="LAZREG Mehdi" userId="S::mehdi.lazreg@edu.devinci.fr::9a6f43fa-4406-4f8c-8a9f-6a6c2418bdff" providerId="AD" clId="Web-{1E14994C-D0E2-4020-A4B7-46E9582640BB}" dt="2024-05-20T20:52:12.773" v="202" actId="1076"/>
          <ac:spMkLst>
            <pc:docMk/>
            <pc:sldMk cId="1940570141" sldId="267"/>
            <ac:spMk id="2" creationId="{2F7704A9-04D9-FC06-4DA0-B77127721D17}"/>
          </ac:spMkLst>
        </pc:spChg>
        <pc:spChg chg="mod">
          <ac:chgData name="LAZREG Mehdi" userId="S::mehdi.lazreg@edu.devinci.fr::9a6f43fa-4406-4f8c-8a9f-6a6c2418bdff" providerId="AD" clId="Web-{1E14994C-D0E2-4020-A4B7-46E9582640BB}" dt="2024-05-20T20:50:45.003" v="160" actId="1076"/>
          <ac:spMkLst>
            <pc:docMk/>
            <pc:sldMk cId="1940570141" sldId="267"/>
            <ac:spMk id="5" creationId="{0B98D220-B552-FE0A-488E-F561C082DDBD}"/>
          </ac:spMkLst>
        </pc:spChg>
        <pc:spChg chg="add mod ord">
          <ac:chgData name="LAZREG Mehdi" userId="S::mehdi.lazreg@edu.devinci.fr::9a6f43fa-4406-4f8c-8a9f-6a6c2418bdff" providerId="AD" clId="Web-{1E14994C-D0E2-4020-A4B7-46E9582640BB}" dt="2024-05-20T20:50:39.034" v="159" actId="14100"/>
          <ac:spMkLst>
            <pc:docMk/>
            <pc:sldMk cId="1940570141" sldId="267"/>
            <ac:spMk id="6" creationId="{3AA709EE-3D21-3ADC-E1DD-1347798513A7}"/>
          </ac:spMkLst>
        </pc:spChg>
        <pc:spChg chg="add mod">
          <ac:chgData name="LAZREG Mehdi" userId="S::mehdi.lazreg@edu.devinci.fr::9a6f43fa-4406-4f8c-8a9f-6a6c2418bdff" providerId="AD" clId="Web-{1E14994C-D0E2-4020-A4B7-46E9582640BB}" dt="2024-05-20T20:52:41.071" v="213" actId="20577"/>
          <ac:spMkLst>
            <pc:docMk/>
            <pc:sldMk cId="1940570141" sldId="267"/>
            <ac:spMk id="7" creationId="{4D90653B-5373-90C3-B4FE-8CE63E20A933}"/>
          </ac:spMkLst>
        </pc:spChg>
        <pc:spChg chg="mod">
          <ac:chgData name="LAZREG Mehdi" userId="S::mehdi.lazreg@edu.devinci.fr::9a6f43fa-4406-4f8c-8a9f-6a6c2418bdff" providerId="AD" clId="Web-{1E14994C-D0E2-4020-A4B7-46E9582640BB}" dt="2024-05-20T20:49:46.267" v="149"/>
          <ac:spMkLst>
            <pc:docMk/>
            <pc:sldMk cId="1940570141" sldId="267"/>
            <ac:spMk id="11" creationId="{047C8CCB-F95D-4249-92DD-651249D3535A}"/>
          </ac:spMkLst>
        </pc:spChg>
        <pc:picChg chg="mod">
          <ac:chgData name="LAZREG Mehdi" userId="S::mehdi.lazreg@edu.devinci.fr::9a6f43fa-4406-4f8c-8a9f-6a6c2418bdff" providerId="AD" clId="Web-{1E14994C-D0E2-4020-A4B7-46E9582640BB}" dt="2024-05-20T20:50:50.878" v="163" actId="1076"/>
          <ac:picMkLst>
            <pc:docMk/>
            <pc:sldMk cId="1940570141" sldId="267"/>
            <ac:picMk id="4" creationId="{981215E1-1D6B-D725-2B68-619784995D17}"/>
          </ac:picMkLst>
        </pc:picChg>
      </pc:sldChg>
      <pc:sldChg chg="modSp del mod setBg">
        <pc:chgData name="LAZREG Mehdi" userId="S::mehdi.lazreg@edu.devinci.fr::9a6f43fa-4406-4f8c-8a9f-6a6c2418bdff" providerId="AD" clId="Web-{1E14994C-D0E2-4020-A4B7-46E9582640BB}" dt="2024-05-20T20:40:47.195" v="86"/>
        <pc:sldMkLst>
          <pc:docMk/>
          <pc:sldMk cId="1396293091" sldId="268"/>
        </pc:sldMkLst>
        <pc:spChg chg="mod">
          <ac:chgData name="LAZREG Mehdi" userId="S::mehdi.lazreg@edu.devinci.fr::9a6f43fa-4406-4f8c-8a9f-6a6c2418bdff" providerId="AD" clId="Web-{1E14994C-D0E2-4020-A4B7-46E9582640BB}" dt="2024-05-20T20:09:35.978" v="33" actId="1076"/>
          <ac:spMkLst>
            <pc:docMk/>
            <pc:sldMk cId="1396293091" sldId="268"/>
            <ac:spMk id="2" creationId="{A2341FF3-FFD7-09B3-F1B8-24EFF77D1D3B}"/>
          </ac:spMkLst>
        </pc:spChg>
      </pc:sldChg>
      <pc:sldChg chg="addSp delSp modSp mod">
        <pc:chgData name="LAZREG Mehdi" userId="S::mehdi.lazreg@edu.devinci.fr::9a6f43fa-4406-4f8c-8a9f-6a6c2418bdff" providerId="AD" clId="Web-{1E14994C-D0E2-4020-A4B7-46E9582640BB}" dt="2024-05-20T20:43:40.169" v="104"/>
        <pc:sldMkLst>
          <pc:docMk/>
          <pc:sldMk cId="2610056257" sldId="269"/>
        </pc:sldMkLst>
        <pc:spChg chg="add del mod ord">
          <ac:chgData name="LAZREG Mehdi" userId="S::mehdi.lazreg@edu.devinci.fr::9a6f43fa-4406-4f8c-8a9f-6a6c2418bdff" providerId="AD" clId="Web-{1E14994C-D0E2-4020-A4B7-46E9582640BB}" dt="2024-05-20T20:43:40.169" v="104"/>
          <ac:spMkLst>
            <pc:docMk/>
            <pc:sldMk cId="2610056257" sldId="269"/>
            <ac:spMk id="6" creationId="{37EC094E-6256-9B1F-B363-4EBF797AD615}"/>
          </ac:spMkLst>
        </pc:spChg>
        <pc:spChg chg="mod">
          <ac:chgData name="LAZREG Mehdi" userId="S::mehdi.lazreg@edu.devinci.fr::9a6f43fa-4406-4f8c-8a9f-6a6c2418bdff" providerId="AD" clId="Web-{1E14994C-D0E2-4020-A4B7-46E9582640BB}" dt="2024-05-20T20:32:30.001" v="68"/>
          <ac:spMkLst>
            <pc:docMk/>
            <pc:sldMk cId="2610056257" sldId="269"/>
            <ac:spMk id="9" creationId="{47942995-B07F-4636-9A06-C6A104B260A8}"/>
          </ac:spMkLst>
        </pc:spChg>
        <pc:spChg chg="mod">
          <ac:chgData name="LAZREG Mehdi" userId="S::mehdi.lazreg@edu.devinci.fr::9a6f43fa-4406-4f8c-8a9f-6a6c2418bdff" providerId="AD" clId="Web-{1E14994C-D0E2-4020-A4B7-46E9582640BB}" dt="2024-05-20T20:40:41.242" v="83"/>
          <ac:spMkLst>
            <pc:docMk/>
            <pc:sldMk cId="2610056257" sldId="269"/>
            <ac:spMk id="12" creationId="{F19A4A0F-1B59-4DB0-9764-D10936E98770}"/>
          </ac:spMkLst>
        </pc:spChg>
        <pc:spChg chg="mod">
          <ac:chgData name="LAZREG Mehdi" userId="S::mehdi.lazreg@edu.devinci.fr::9a6f43fa-4406-4f8c-8a9f-6a6c2418bdff" providerId="AD" clId="Web-{1E14994C-D0E2-4020-A4B7-46E9582640BB}" dt="2024-05-20T20:40:41.242" v="84"/>
          <ac:spMkLst>
            <pc:docMk/>
            <pc:sldMk cId="2610056257" sldId="269"/>
            <ac:spMk id="13" creationId="{F399A70F-F8CD-4992-9EF5-6CF15472E73F}"/>
          </ac:spMkLst>
        </pc:spChg>
        <pc:spChg chg="mod">
          <ac:chgData name="LAZREG Mehdi" userId="S::mehdi.lazreg@edu.devinci.fr::9a6f43fa-4406-4f8c-8a9f-6a6c2418bdff" providerId="AD" clId="Web-{1E14994C-D0E2-4020-A4B7-46E9582640BB}" dt="2024-05-20T20:40:41.257" v="85"/>
          <ac:spMkLst>
            <pc:docMk/>
            <pc:sldMk cId="2610056257" sldId="269"/>
            <ac:spMk id="14" creationId="{48F4FEDC-6D80-458C-A665-075D9B9500FD}"/>
          </ac:spMkLst>
        </pc:spChg>
        <pc:spChg chg="mod">
          <ac:chgData name="LAZREG Mehdi" userId="S::mehdi.lazreg@edu.devinci.fr::9a6f43fa-4406-4f8c-8a9f-6a6c2418bdff" providerId="AD" clId="Web-{1E14994C-D0E2-4020-A4B7-46E9582640BB}" dt="2024-05-20T20:32:13.938" v="60"/>
          <ac:spMkLst>
            <pc:docMk/>
            <pc:sldMk cId="2610056257" sldId="269"/>
            <ac:spMk id="16" creationId="{B81933D1-5615-42C7-9C0B-4EB7105CCE2D}"/>
          </ac:spMkLst>
        </pc:spChg>
      </pc:sldChg>
      <pc:sldChg chg="mod">
        <pc:chgData name="LAZREG Mehdi" userId="S::mehdi.lazreg@edu.devinci.fr::9a6f43fa-4406-4f8c-8a9f-6a6c2418bdff" providerId="AD" clId="Web-{1E14994C-D0E2-4020-A4B7-46E9582640BB}" dt="2024-05-20T20:40:56.445" v="88"/>
        <pc:sldMkLst>
          <pc:docMk/>
          <pc:sldMk cId="1255366357" sldId="270"/>
        </pc:sldMkLst>
      </pc:sldChg>
      <pc:sldChg chg="addSp delSp modSp new mod setBg">
        <pc:chgData name="LAZREG Mehdi" userId="S::mehdi.lazreg@edu.devinci.fr::9a6f43fa-4406-4f8c-8a9f-6a6c2418bdff" providerId="AD" clId="Web-{1E14994C-D0E2-4020-A4B7-46E9582640BB}" dt="2024-05-20T20:48:59.172" v="146" actId="1076"/>
        <pc:sldMkLst>
          <pc:docMk/>
          <pc:sldMk cId="1737621038" sldId="271"/>
        </pc:sldMkLst>
        <pc:spChg chg="del">
          <ac:chgData name="LAZREG Mehdi" userId="S::mehdi.lazreg@edu.devinci.fr::9a6f43fa-4406-4f8c-8a9f-6a6c2418bdff" providerId="AD" clId="Web-{1E14994C-D0E2-4020-A4B7-46E9582640BB}" dt="2024-05-20T20:10:32.542" v="46"/>
          <ac:spMkLst>
            <pc:docMk/>
            <pc:sldMk cId="1737621038" sldId="271"/>
            <ac:spMk id="2" creationId="{ADCA0589-5C02-FBA8-C6D5-2D172159306B}"/>
          </ac:spMkLst>
        </pc:spChg>
        <pc:spChg chg="add mod ord">
          <ac:chgData name="LAZREG Mehdi" userId="S::mehdi.lazreg@edu.devinci.fr::9a6f43fa-4406-4f8c-8a9f-6a6c2418bdff" providerId="AD" clId="Web-{1E14994C-D0E2-4020-A4B7-46E9582640BB}" dt="2024-05-20T20:48:59.172" v="146" actId="1076"/>
          <ac:spMkLst>
            <pc:docMk/>
            <pc:sldMk cId="1737621038" sldId="271"/>
            <ac:spMk id="3" creationId="{A845918D-7EA6-54BF-985D-66772401ECC5}"/>
          </ac:spMkLst>
        </pc:spChg>
        <pc:spChg chg="del">
          <ac:chgData name="LAZREG Mehdi" userId="S::mehdi.lazreg@edu.devinci.fr::9a6f43fa-4406-4f8c-8a9f-6a6c2418bdff" providerId="AD" clId="Web-{1E14994C-D0E2-4020-A4B7-46E9582640BB}" dt="2024-05-20T20:10:47.308" v="49"/>
          <ac:spMkLst>
            <pc:docMk/>
            <pc:sldMk cId="1737621038" sldId="271"/>
            <ac:spMk id="3" creationId="{AE6F45F9-8BAE-0E6D-7890-35284C6D0E2E}"/>
          </ac:spMkLst>
        </pc:spChg>
        <pc:spChg chg="add del">
          <ac:chgData name="LAZREG Mehdi" userId="S::mehdi.lazreg@edu.devinci.fr::9a6f43fa-4406-4f8c-8a9f-6a6c2418bdff" providerId="AD" clId="Web-{1E14994C-D0E2-4020-A4B7-46E9582640BB}" dt="2024-05-20T20:10:47.308" v="48"/>
          <ac:spMkLst>
            <pc:docMk/>
            <pc:sldMk cId="1737621038" sldId="271"/>
            <ac:spMk id="5" creationId="{77AE3CC7-F215-D190-4F83-ED740E61E360}"/>
          </ac:spMkLst>
        </pc:spChg>
        <pc:spChg chg="add del">
          <ac:chgData name="LAZREG Mehdi" userId="S::mehdi.lazreg@edu.devinci.fr::9a6f43fa-4406-4f8c-8a9f-6a6c2418bdff" providerId="AD" clId="Web-{1E14994C-D0E2-4020-A4B7-46E9582640BB}" dt="2024-05-20T20:10:39.292" v="47"/>
          <ac:spMkLst>
            <pc:docMk/>
            <pc:sldMk cId="1737621038" sldId="271"/>
            <ac:spMk id="7" creationId="{85D09394-9EF6-1630-D92F-CB5BCB201A73}"/>
          </ac:spMkLst>
        </pc:spChg>
        <pc:spChg chg="add">
          <ac:chgData name="LAZREG Mehdi" userId="S::mehdi.lazreg@edu.devinci.fr::9a6f43fa-4406-4f8c-8a9f-6a6c2418bdff" providerId="AD" clId="Web-{1E14994C-D0E2-4020-A4B7-46E9582640BB}" dt="2024-05-20T20:10:26.995" v="42"/>
          <ac:spMkLst>
            <pc:docMk/>
            <pc:sldMk cId="1737621038" sldId="271"/>
            <ac:spMk id="9" creationId="{1763C336-DF23-71AE-24CE-FF8D62C82A7F}"/>
          </ac:spMkLst>
        </pc:spChg>
        <pc:spChg chg="add">
          <ac:chgData name="LAZREG Mehdi" userId="S::mehdi.lazreg@edu.devinci.fr::9a6f43fa-4406-4f8c-8a9f-6a6c2418bdff" providerId="AD" clId="Web-{1E14994C-D0E2-4020-A4B7-46E9582640BB}" dt="2024-05-20T20:10:27.011" v="43"/>
          <ac:spMkLst>
            <pc:docMk/>
            <pc:sldMk cId="1737621038" sldId="271"/>
            <ac:spMk id="11" creationId="{808E4FA2-0D06-3556-AF64-3A387D049CFB}"/>
          </ac:spMkLst>
        </pc:spChg>
        <pc:picChg chg="add del mod">
          <ac:chgData name="LAZREG Mehdi" userId="S::mehdi.lazreg@edu.devinci.fr::9a6f43fa-4406-4f8c-8a9f-6a6c2418bdff" providerId="AD" clId="Web-{1E14994C-D0E2-4020-A4B7-46E9582640BB}" dt="2024-05-20T20:40:05.881" v="81"/>
          <ac:picMkLst>
            <pc:docMk/>
            <pc:sldMk cId="1737621038" sldId="271"/>
            <ac:picMk id="2" creationId="{CDD8A00C-3D72-890F-A20E-8CBADABE0EC9}"/>
          </ac:picMkLst>
        </pc:picChg>
        <pc:picChg chg="add mod">
          <ac:chgData name="LAZREG Mehdi" userId="S::mehdi.lazreg@edu.devinci.fr::9a6f43fa-4406-4f8c-8a9f-6a6c2418bdff" providerId="AD" clId="Web-{1E14994C-D0E2-4020-A4B7-46E9582640BB}" dt="2024-05-20T20:38:27.002" v="77" actId="1076"/>
          <ac:picMkLst>
            <pc:docMk/>
            <pc:sldMk cId="1737621038" sldId="271"/>
            <ac:picMk id="15" creationId="{F6AC6A05-A9FB-D5BD-B8CE-CEB8F65384B9}"/>
          </ac:picMkLst>
        </pc:picChg>
        <pc:picChg chg="add mod">
          <ac:chgData name="LAZREG Mehdi" userId="S::mehdi.lazreg@edu.devinci.fr::9a6f43fa-4406-4f8c-8a9f-6a6c2418bdff" providerId="AD" clId="Web-{1E14994C-D0E2-4020-A4B7-46E9582640BB}" dt="2024-05-20T20:12:53.062" v="52" actId="1076"/>
          <ac:picMkLst>
            <pc:docMk/>
            <pc:sldMk cId="1737621038" sldId="271"/>
            <ac:picMk id="16" creationId="{C2967BC5-F066-359B-0D9F-1C07D029B32D}"/>
          </ac:picMkLst>
        </pc:picChg>
        <pc:cxnChg chg="add">
          <ac:chgData name="LAZREG Mehdi" userId="S::mehdi.lazreg@edu.devinci.fr::9a6f43fa-4406-4f8c-8a9f-6a6c2418bdff" providerId="AD" clId="Web-{1E14994C-D0E2-4020-A4B7-46E9582640BB}" dt="2024-05-20T20:10:27.011" v="44"/>
          <ac:cxnSpMkLst>
            <pc:docMk/>
            <pc:sldMk cId="1737621038" sldId="271"/>
            <ac:cxnSpMk id="13" creationId="{E999AB95-B036-1573-FF5F-3B9244EFF6AB}"/>
          </ac:cxnSpMkLst>
        </pc:cxnChg>
      </pc:sldChg>
      <pc:sldMasterChg chg="mod setBg modSldLayout">
        <pc:chgData name="LAZREG Mehdi" userId="S::mehdi.lazreg@edu.devinci.fr::9a6f43fa-4406-4f8c-8a9f-6a6c2418bdff" providerId="AD" clId="Web-{1E14994C-D0E2-4020-A4B7-46E9582640BB}" dt="2024-05-20T20:40:56.445" v="88"/>
        <pc:sldMasterMkLst>
          <pc:docMk/>
          <pc:sldMasterMk cId="3071127875" sldId="2147483648"/>
        </pc:sldMasterMkLst>
        <pc:sldLayoutChg chg="mod">
          <pc:chgData name="LAZREG Mehdi" userId="S::mehdi.lazreg@edu.devinci.fr::9a6f43fa-4406-4f8c-8a9f-6a6c2418bdff" providerId="AD" clId="Web-{1E14994C-D0E2-4020-A4B7-46E9582640BB}" dt="2024-05-20T20:40:56.445" v="88"/>
          <pc:sldLayoutMkLst>
            <pc:docMk/>
            <pc:sldMasterMk cId="3071127875" sldId="2147483648"/>
            <pc:sldLayoutMk cId="3310491181" sldId="2147483649"/>
          </pc:sldLayoutMkLst>
        </pc:sldLayoutChg>
        <pc:sldLayoutChg chg="mod">
          <pc:chgData name="LAZREG Mehdi" userId="S::mehdi.lazreg@edu.devinci.fr::9a6f43fa-4406-4f8c-8a9f-6a6c2418bdff" providerId="AD" clId="Web-{1E14994C-D0E2-4020-A4B7-46E9582640BB}" dt="2024-05-20T20:40:56.445" v="88"/>
          <pc:sldLayoutMkLst>
            <pc:docMk/>
            <pc:sldMasterMk cId="3071127875" sldId="2147483648"/>
            <pc:sldLayoutMk cId="3841795644" sldId="2147483650"/>
          </pc:sldLayoutMkLst>
        </pc:sldLayoutChg>
        <pc:sldLayoutChg chg="mod">
          <pc:chgData name="LAZREG Mehdi" userId="S::mehdi.lazreg@edu.devinci.fr::9a6f43fa-4406-4f8c-8a9f-6a6c2418bdff" providerId="AD" clId="Web-{1E14994C-D0E2-4020-A4B7-46E9582640BB}" dt="2024-05-20T20:40:56.445" v="88"/>
          <pc:sldLayoutMkLst>
            <pc:docMk/>
            <pc:sldMasterMk cId="3071127875" sldId="2147483648"/>
            <pc:sldLayoutMk cId="3466923455" sldId="2147483651"/>
          </pc:sldLayoutMkLst>
        </pc:sldLayoutChg>
        <pc:sldLayoutChg chg="mod">
          <pc:chgData name="LAZREG Mehdi" userId="S::mehdi.lazreg@edu.devinci.fr::9a6f43fa-4406-4f8c-8a9f-6a6c2418bdff" providerId="AD" clId="Web-{1E14994C-D0E2-4020-A4B7-46E9582640BB}" dt="2024-05-20T20:40:56.445" v="88"/>
          <pc:sldLayoutMkLst>
            <pc:docMk/>
            <pc:sldMasterMk cId="3071127875" sldId="2147483648"/>
            <pc:sldLayoutMk cId="3747632232" sldId="2147483652"/>
          </pc:sldLayoutMkLst>
        </pc:sldLayoutChg>
        <pc:sldLayoutChg chg="mod">
          <pc:chgData name="LAZREG Mehdi" userId="S::mehdi.lazreg@edu.devinci.fr::9a6f43fa-4406-4f8c-8a9f-6a6c2418bdff" providerId="AD" clId="Web-{1E14994C-D0E2-4020-A4B7-46E9582640BB}" dt="2024-05-20T20:40:56.445" v="88"/>
          <pc:sldLayoutMkLst>
            <pc:docMk/>
            <pc:sldMasterMk cId="3071127875" sldId="2147483648"/>
            <pc:sldLayoutMk cId="2611866596" sldId="2147483653"/>
          </pc:sldLayoutMkLst>
        </pc:sldLayoutChg>
        <pc:sldLayoutChg chg="mod">
          <pc:chgData name="LAZREG Mehdi" userId="S::mehdi.lazreg@edu.devinci.fr::9a6f43fa-4406-4f8c-8a9f-6a6c2418bdff" providerId="AD" clId="Web-{1E14994C-D0E2-4020-A4B7-46E9582640BB}" dt="2024-05-20T20:40:56.445" v="88"/>
          <pc:sldLayoutMkLst>
            <pc:docMk/>
            <pc:sldMasterMk cId="3071127875" sldId="2147483648"/>
            <pc:sldLayoutMk cId="3395854097" sldId="2147483654"/>
          </pc:sldLayoutMkLst>
        </pc:sldLayoutChg>
        <pc:sldLayoutChg chg="mod">
          <pc:chgData name="LAZREG Mehdi" userId="S::mehdi.lazreg@edu.devinci.fr::9a6f43fa-4406-4f8c-8a9f-6a6c2418bdff" providerId="AD" clId="Web-{1E14994C-D0E2-4020-A4B7-46E9582640BB}" dt="2024-05-20T20:40:56.445" v="88"/>
          <pc:sldLayoutMkLst>
            <pc:docMk/>
            <pc:sldMasterMk cId="3071127875" sldId="2147483648"/>
            <pc:sldLayoutMk cId="4040201302" sldId="2147483655"/>
          </pc:sldLayoutMkLst>
        </pc:sldLayoutChg>
        <pc:sldLayoutChg chg="mod">
          <pc:chgData name="LAZREG Mehdi" userId="S::mehdi.lazreg@edu.devinci.fr::9a6f43fa-4406-4f8c-8a9f-6a6c2418bdff" providerId="AD" clId="Web-{1E14994C-D0E2-4020-A4B7-46E9582640BB}" dt="2024-05-20T20:40:56.445" v="88"/>
          <pc:sldLayoutMkLst>
            <pc:docMk/>
            <pc:sldMasterMk cId="3071127875" sldId="2147483648"/>
            <pc:sldLayoutMk cId="2706407263" sldId="2147483656"/>
          </pc:sldLayoutMkLst>
        </pc:sldLayoutChg>
        <pc:sldLayoutChg chg="mod">
          <pc:chgData name="LAZREG Mehdi" userId="S::mehdi.lazreg@edu.devinci.fr::9a6f43fa-4406-4f8c-8a9f-6a6c2418bdff" providerId="AD" clId="Web-{1E14994C-D0E2-4020-A4B7-46E9582640BB}" dt="2024-05-20T20:40:56.445" v="88"/>
          <pc:sldLayoutMkLst>
            <pc:docMk/>
            <pc:sldMasterMk cId="3071127875" sldId="2147483648"/>
            <pc:sldLayoutMk cId="1610903340" sldId="2147483657"/>
          </pc:sldLayoutMkLst>
        </pc:sldLayoutChg>
        <pc:sldLayoutChg chg="mod">
          <pc:chgData name="LAZREG Mehdi" userId="S::mehdi.lazreg@edu.devinci.fr::9a6f43fa-4406-4f8c-8a9f-6a6c2418bdff" providerId="AD" clId="Web-{1E14994C-D0E2-4020-A4B7-46E9582640BB}" dt="2024-05-20T20:40:56.445" v="88"/>
          <pc:sldLayoutMkLst>
            <pc:docMk/>
            <pc:sldMasterMk cId="3071127875" sldId="2147483648"/>
            <pc:sldLayoutMk cId="4172787210" sldId="2147483658"/>
          </pc:sldLayoutMkLst>
        </pc:sldLayoutChg>
        <pc:sldLayoutChg chg="mod">
          <pc:chgData name="LAZREG Mehdi" userId="S::mehdi.lazreg@edu.devinci.fr::9a6f43fa-4406-4f8c-8a9f-6a6c2418bdff" providerId="AD" clId="Web-{1E14994C-D0E2-4020-A4B7-46E9582640BB}" dt="2024-05-20T20:40:56.445" v="88"/>
          <pc:sldLayoutMkLst>
            <pc:docMk/>
            <pc:sldMasterMk cId="3071127875" sldId="2147483648"/>
            <pc:sldLayoutMk cId="1902177510" sldId="2147483659"/>
          </pc:sldLayoutMkLst>
        </pc:sldLayoutChg>
      </pc:sldMasterChg>
    </pc:docChg>
  </pc:docChgLst>
  <pc:docChgLst>
    <pc:chgData name="LAZREG Mehdi" userId="S::mehdi.lazreg@edu.devinci.fr::9a6f43fa-4406-4f8c-8a9f-6a6c2418bdff" providerId="AD" clId="Web-{976FB1CE-2E6D-4135-95CA-3E654A4D4326}"/>
    <pc:docChg chg="addSld modSld">
      <pc:chgData name="LAZREG Mehdi" userId="S::mehdi.lazreg@edu.devinci.fr::9a6f43fa-4406-4f8c-8a9f-6a6c2418bdff" providerId="AD" clId="Web-{976FB1CE-2E6D-4135-95CA-3E654A4D4326}" dt="2024-05-12T13:23:24.572" v="66" actId="20577"/>
      <pc:docMkLst>
        <pc:docMk/>
      </pc:docMkLst>
      <pc:sldChg chg="addSp modSp">
        <pc:chgData name="LAZREG Mehdi" userId="S::mehdi.lazreg@edu.devinci.fr::9a6f43fa-4406-4f8c-8a9f-6a6c2418bdff" providerId="AD" clId="Web-{976FB1CE-2E6D-4135-95CA-3E654A4D4326}" dt="2024-05-12T13:22:41.368" v="44" actId="20577"/>
        <pc:sldMkLst>
          <pc:docMk/>
          <pc:sldMk cId="3784089036" sldId="256"/>
        </pc:sldMkLst>
        <pc:spChg chg="mod">
          <ac:chgData name="LAZREG Mehdi" userId="S::mehdi.lazreg@edu.devinci.fr::9a6f43fa-4406-4f8c-8a9f-6a6c2418bdff" providerId="AD" clId="Web-{976FB1CE-2E6D-4135-95CA-3E654A4D4326}" dt="2024-05-12T13:22:41.368" v="44" actId="20577"/>
          <ac:spMkLst>
            <pc:docMk/>
            <pc:sldMk cId="3784089036" sldId="256"/>
            <ac:spMk id="2" creationId="{00000000-0000-0000-0000-000000000000}"/>
          </ac:spMkLst>
        </pc:spChg>
        <pc:picChg chg="add mod ord">
          <ac:chgData name="LAZREG Mehdi" userId="S::mehdi.lazreg@edu.devinci.fr::9a6f43fa-4406-4f8c-8a9f-6a6c2418bdff" providerId="AD" clId="Web-{976FB1CE-2E6D-4135-95CA-3E654A4D4326}" dt="2024-05-12T13:22:37.617" v="43" actId="14100"/>
          <ac:picMkLst>
            <pc:docMk/>
            <pc:sldMk cId="3784089036" sldId="256"/>
            <ac:picMk id="4" creationId="{04F6CC9B-C1AF-EF57-6710-E7399A2F00C0}"/>
          </ac:picMkLst>
        </pc:picChg>
      </pc:sldChg>
      <pc:sldChg chg="modSp">
        <pc:chgData name="LAZREG Mehdi" userId="S::mehdi.lazreg@edu.devinci.fr::9a6f43fa-4406-4f8c-8a9f-6a6c2418bdff" providerId="AD" clId="Web-{976FB1CE-2E6D-4135-95CA-3E654A4D4326}" dt="2024-05-12T13:23:16.338" v="61" actId="20577"/>
        <pc:sldMkLst>
          <pc:docMk/>
          <pc:sldMk cId="1114066402" sldId="257"/>
        </pc:sldMkLst>
        <pc:spChg chg="mod">
          <ac:chgData name="LAZREG Mehdi" userId="S::mehdi.lazreg@edu.devinci.fr::9a6f43fa-4406-4f8c-8a9f-6a6c2418bdff" providerId="AD" clId="Web-{976FB1CE-2E6D-4135-95CA-3E654A4D4326}" dt="2024-05-12T13:23:16.338" v="61" actId="20577"/>
          <ac:spMkLst>
            <pc:docMk/>
            <pc:sldMk cId="1114066402" sldId="257"/>
            <ac:spMk id="2" creationId="{EA28FF8B-F0C0-25AB-B7CE-944A979D01FC}"/>
          </ac:spMkLst>
        </pc:spChg>
      </pc:sldChg>
      <pc:sldChg chg="modSp new">
        <pc:chgData name="LAZREG Mehdi" userId="S::mehdi.lazreg@edu.devinci.fr::9a6f43fa-4406-4f8c-8a9f-6a6c2418bdff" providerId="AD" clId="Web-{976FB1CE-2E6D-4135-95CA-3E654A4D4326}" dt="2024-05-12T13:23:24.572" v="66" actId="20577"/>
        <pc:sldMkLst>
          <pc:docMk/>
          <pc:sldMk cId="2077686319" sldId="258"/>
        </pc:sldMkLst>
        <pc:spChg chg="mod">
          <ac:chgData name="LAZREG Mehdi" userId="S::mehdi.lazreg@edu.devinci.fr::9a6f43fa-4406-4f8c-8a9f-6a6c2418bdff" providerId="AD" clId="Web-{976FB1CE-2E6D-4135-95CA-3E654A4D4326}" dt="2024-05-12T13:23:24.572" v="66" actId="20577"/>
          <ac:spMkLst>
            <pc:docMk/>
            <pc:sldMk cId="2077686319" sldId="258"/>
            <ac:spMk id="2" creationId="{399398FF-19F5-7302-5363-40F7AFE0448D}"/>
          </ac:spMkLst>
        </pc:spChg>
      </pc:sldChg>
      <pc:sldChg chg="new">
        <pc:chgData name="LAZREG Mehdi" userId="S::mehdi.lazreg@edu.devinci.fr::9a6f43fa-4406-4f8c-8a9f-6a6c2418bdff" providerId="AD" clId="Web-{976FB1CE-2E6D-4135-95CA-3E654A4D4326}" dt="2024-05-12T13:19:45.012" v="1"/>
        <pc:sldMkLst>
          <pc:docMk/>
          <pc:sldMk cId="3770238864" sldId="259"/>
        </pc:sldMkLst>
      </pc:sldChg>
      <pc:sldChg chg="modSp new">
        <pc:chgData name="LAZREG Mehdi" userId="S::mehdi.lazreg@edu.devinci.fr::9a6f43fa-4406-4f8c-8a9f-6a6c2418bdff" providerId="AD" clId="Web-{976FB1CE-2E6D-4135-95CA-3E654A4D4326}" dt="2024-05-12T13:22:58.649" v="46" actId="20577"/>
        <pc:sldMkLst>
          <pc:docMk/>
          <pc:sldMk cId="203961534" sldId="260"/>
        </pc:sldMkLst>
        <pc:spChg chg="mod">
          <ac:chgData name="LAZREG Mehdi" userId="S::mehdi.lazreg@edu.devinci.fr::9a6f43fa-4406-4f8c-8a9f-6a6c2418bdff" providerId="AD" clId="Web-{976FB1CE-2E6D-4135-95CA-3E654A4D4326}" dt="2024-05-12T13:22:58.649" v="46" actId="20577"/>
          <ac:spMkLst>
            <pc:docMk/>
            <pc:sldMk cId="203961534" sldId="260"/>
            <ac:spMk id="2" creationId="{111E395F-F23E-905B-D1BE-83716F275D76}"/>
          </ac:spMkLst>
        </pc:spChg>
        <pc:spChg chg="mod">
          <ac:chgData name="LAZREG Mehdi" userId="S::mehdi.lazreg@edu.devinci.fr::9a6f43fa-4406-4f8c-8a9f-6a6c2418bdff" providerId="AD" clId="Web-{976FB1CE-2E6D-4135-95CA-3E654A4D4326}" dt="2024-05-12T13:20:19.216" v="29" actId="20577"/>
          <ac:spMkLst>
            <pc:docMk/>
            <pc:sldMk cId="203961534" sldId="260"/>
            <ac:spMk id="3" creationId="{16093933-0F01-D004-A89A-26658F1909A2}"/>
          </ac:spMkLst>
        </pc:spChg>
      </pc:sldChg>
      <pc:sldChg chg="modSp new">
        <pc:chgData name="LAZREG Mehdi" userId="S::mehdi.lazreg@edu.devinci.fr::9a6f43fa-4406-4f8c-8a9f-6a6c2418bdff" providerId="AD" clId="Web-{976FB1CE-2E6D-4135-95CA-3E654A4D4326}" dt="2024-05-12T13:23:03.525" v="48" actId="20577"/>
        <pc:sldMkLst>
          <pc:docMk/>
          <pc:sldMk cId="3236234168" sldId="261"/>
        </pc:sldMkLst>
        <pc:spChg chg="mod">
          <ac:chgData name="LAZREG Mehdi" userId="S::mehdi.lazreg@edu.devinci.fr::9a6f43fa-4406-4f8c-8a9f-6a6c2418bdff" providerId="AD" clId="Web-{976FB1CE-2E6D-4135-95CA-3E654A4D4326}" dt="2024-05-12T13:23:03.525" v="48" actId="20577"/>
          <ac:spMkLst>
            <pc:docMk/>
            <pc:sldMk cId="3236234168" sldId="261"/>
            <ac:spMk id="2" creationId="{3713E058-76F6-AFD5-355A-BB33EE811894}"/>
          </ac:spMkLst>
        </pc:spChg>
      </pc:sldChg>
    </pc:docChg>
  </pc:docChgLst>
  <pc:docChgLst>
    <pc:chgData name="LAZREG Mehdi" userId="S::mehdi.lazreg@edu.devinci.fr::9a6f43fa-4406-4f8c-8a9f-6a6c2418bdff" providerId="AD" clId="Web-{1EB54B21-62D8-4672-B878-B9072B4D21B7}"/>
    <pc:docChg chg="modSld sldOrd">
      <pc:chgData name="LAZREG Mehdi" userId="S::mehdi.lazreg@edu.devinci.fr::9a6f43fa-4406-4f8c-8a9f-6a6c2418bdff" providerId="AD" clId="Web-{1EB54B21-62D8-4672-B878-B9072B4D21B7}" dt="2024-05-20T21:35:22.825" v="67"/>
      <pc:docMkLst>
        <pc:docMk/>
      </pc:docMkLst>
      <pc:sldChg chg="modSp">
        <pc:chgData name="LAZREG Mehdi" userId="S::mehdi.lazreg@edu.devinci.fr::9a6f43fa-4406-4f8c-8a9f-6a6c2418bdff" providerId="AD" clId="Web-{1EB54B21-62D8-4672-B878-B9072B4D21B7}" dt="2024-05-20T21:32:34.302" v="17" actId="1076"/>
        <pc:sldMkLst>
          <pc:docMk/>
          <pc:sldMk cId="3784089036" sldId="256"/>
        </pc:sldMkLst>
        <pc:spChg chg="mod">
          <ac:chgData name="LAZREG Mehdi" userId="S::mehdi.lazreg@edu.devinci.fr::9a6f43fa-4406-4f8c-8a9f-6a6c2418bdff" providerId="AD" clId="Web-{1EB54B21-62D8-4672-B878-B9072B4D21B7}" dt="2024-05-20T21:32:23.752" v="16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LAZREG Mehdi" userId="S::mehdi.lazreg@edu.devinci.fr::9a6f43fa-4406-4f8c-8a9f-6a6c2418bdff" providerId="AD" clId="Web-{1EB54B21-62D8-4672-B878-B9072B4D21B7}" dt="2024-05-20T21:32:34.302" v="17" actId="1076"/>
          <ac:spMkLst>
            <pc:docMk/>
            <pc:sldMk cId="3784089036" sldId="256"/>
            <ac:spMk id="8" creationId="{870ED200-96A1-0952-2658-D9558F1C345E}"/>
          </ac:spMkLst>
        </pc:spChg>
      </pc:sldChg>
      <pc:sldChg chg="modSp">
        <pc:chgData name="LAZREG Mehdi" userId="S::mehdi.lazreg@edu.devinci.fr::9a6f43fa-4406-4f8c-8a9f-6a6c2418bdff" providerId="AD" clId="Web-{1EB54B21-62D8-4672-B878-B9072B4D21B7}" dt="2024-05-20T21:34:57.839" v="65" actId="20577"/>
        <pc:sldMkLst>
          <pc:docMk/>
          <pc:sldMk cId="1114066402" sldId="257"/>
        </pc:sldMkLst>
        <pc:spChg chg="mod">
          <ac:chgData name="LAZREG Mehdi" userId="S::mehdi.lazreg@edu.devinci.fr::9a6f43fa-4406-4f8c-8a9f-6a6c2418bdff" providerId="AD" clId="Web-{1EB54B21-62D8-4672-B878-B9072B4D21B7}" dt="2024-05-20T21:34:57.839" v="65" actId="20577"/>
          <ac:spMkLst>
            <pc:docMk/>
            <pc:sldMk cId="1114066402" sldId="257"/>
            <ac:spMk id="3" creationId="{ED2B8304-F0EF-24E1-D772-F5FBC994348D}"/>
          </ac:spMkLst>
        </pc:spChg>
      </pc:sldChg>
      <pc:sldChg chg="modSp">
        <pc:chgData name="LAZREG Mehdi" userId="S::mehdi.lazreg@edu.devinci.fr::9a6f43fa-4406-4f8c-8a9f-6a6c2418bdff" providerId="AD" clId="Web-{1EB54B21-62D8-4672-B878-B9072B4D21B7}" dt="2024-05-20T21:35:22.825" v="67"/>
        <pc:sldMkLst>
          <pc:docMk/>
          <pc:sldMk cId="291742287" sldId="265"/>
        </pc:sldMkLst>
        <pc:spChg chg="mod">
          <ac:chgData name="LAZREG Mehdi" userId="S::mehdi.lazreg@edu.devinci.fr::9a6f43fa-4406-4f8c-8a9f-6a6c2418bdff" providerId="AD" clId="Web-{1EB54B21-62D8-4672-B878-B9072B4D21B7}" dt="2024-05-20T21:30:27.561" v="4" actId="1076"/>
          <ac:spMkLst>
            <pc:docMk/>
            <pc:sldMk cId="291742287" sldId="265"/>
            <ac:spMk id="2" creationId="{3EDC45F6-2CC2-EC6E-8C54-FA26E11C3A59}"/>
          </ac:spMkLst>
        </pc:spChg>
        <pc:spChg chg="mod">
          <ac:chgData name="LAZREG Mehdi" userId="S::mehdi.lazreg@edu.devinci.fr::9a6f43fa-4406-4f8c-8a9f-6a6c2418bdff" providerId="AD" clId="Web-{1EB54B21-62D8-4672-B878-B9072B4D21B7}" dt="2024-05-20T21:30:18.388" v="2" actId="1076"/>
          <ac:spMkLst>
            <pc:docMk/>
            <pc:sldMk cId="291742287" sldId="265"/>
            <ac:spMk id="3" creationId="{3FFE00BC-E39A-CD6D-E4C4-BC62DC39A231}"/>
          </ac:spMkLst>
        </pc:spChg>
        <pc:spChg chg="mod">
          <ac:chgData name="LAZREG Mehdi" userId="S::mehdi.lazreg@edu.devinci.fr::9a6f43fa-4406-4f8c-8a9f-6a6c2418bdff" providerId="AD" clId="Web-{1EB54B21-62D8-4672-B878-B9072B4D21B7}" dt="2024-05-20T21:30:11.529" v="1" actId="1076"/>
          <ac:spMkLst>
            <pc:docMk/>
            <pc:sldMk cId="291742287" sldId="265"/>
            <ac:spMk id="7" creationId="{ED3FAF61-39EE-FC6F-D680-D5458E53D430}"/>
          </ac:spMkLst>
        </pc:spChg>
        <pc:picChg chg="mod">
          <ac:chgData name="LAZREG Mehdi" userId="S::mehdi.lazreg@edu.devinci.fr::9a6f43fa-4406-4f8c-8a9f-6a6c2418bdff" providerId="AD" clId="Web-{1EB54B21-62D8-4672-B878-B9072B4D21B7}" dt="2024-05-20T21:30:22.748" v="3" actId="1076"/>
          <ac:picMkLst>
            <pc:docMk/>
            <pc:sldMk cId="291742287" sldId="265"/>
            <ac:picMk id="11" creationId="{2EA0634E-46ED-A1D6-6C3B-44904BD688B1}"/>
          </ac:picMkLst>
        </pc:picChg>
        <pc:picChg chg="mod">
          <ac:chgData name="LAZREG Mehdi" userId="S::mehdi.lazreg@edu.devinci.fr::9a6f43fa-4406-4f8c-8a9f-6a6c2418bdff" providerId="AD" clId="Web-{1EB54B21-62D8-4672-B878-B9072B4D21B7}" dt="2024-05-20T21:35:22.825" v="67"/>
          <ac:picMkLst>
            <pc:docMk/>
            <pc:sldMk cId="291742287" sldId="265"/>
            <ac:picMk id="12" creationId="{27340118-A694-0426-9A20-E5727A895224}"/>
          </ac:picMkLst>
        </pc:picChg>
      </pc:sldChg>
      <pc:sldChg chg="modSp">
        <pc:chgData name="LAZREG Mehdi" userId="S::mehdi.lazreg@edu.devinci.fr::9a6f43fa-4406-4f8c-8a9f-6a6c2418bdff" providerId="AD" clId="Web-{1EB54B21-62D8-4672-B878-B9072B4D21B7}" dt="2024-05-20T21:30:38.920" v="5" actId="1076"/>
        <pc:sldMkLst>
          <pc:docMk/>
          <pc:sldMk cId="1940570141" sldId="267"/>
        </pc:sldMkLst>
        <pc:spChg chg="mod">
          <ac:chgData name="LAZREG Mehdi" userId="S::mehdi.lazreg@edu.devinci.fr::9a6f43fa-4406-4f8c-8a9f-6a6c2418bdff" providerId="AD" clId="Web-{1EB54B21-62D8-4672-B878-B9072B4D21B7}" dt="2024-05-20T21:30:38.920" v="5" actId="1076"/>
          <ac:spMkLst>
            <pc:docMk/>
            <pc:sldMk cId="1940570141" sldId="267"/>
            <ac:spMk id="5" creationId="{0B98D220-B552-FE0A-488E-F561C082DDBD}"/>
          </ac:spMkLst>
        </pc:spChg>
      </pc:sldChg>
      <pc:sldChg chg="modSp">
        <pc:chgData name="LAZREG Mehdi" userId="S::mehdi.lazreg@edu.devinci.fr::9a6f43fa-4406-4f8c-8a9f-6a6c2418bdff" providerId="AD" clId="Web-{1EB54B21-62D8-4672-B878-B9072B4D21B7}" dt="2024-05-20T21:31:27.766" v="9" actId="20577"/>
        <pc:sldMkLst>
          <pc:docMk/>
          <pc:sldMk cId="2610056257" sldId="269"/>
        </pc:sldMkLst>
        <pc:spChg chg="mod ord">
          <ac:chgData name="LAZREG Mehdi" userId="S::mehdi.lazreg@edu.devinci.fr::9a6f43fa-4406-4f8c-8a9f-6a6c2418bdff" providerId="AD" clId="Web-{1EB54B21-62D8-4672-B878-B9072B4D21B7}" dt="2024-05-20T21:31:27.766" v="9" actId="20577"/>
          <ac:spMkLst>
            <pc:docMk/>
            <pc:sldMk cId="2610056257" sldId="269"/>
            <ac:spMk id="3" creationId="{A8ABFA07-AE05-0505-D63A-54CC92D82390}"/>
          </ac:spMkLst>
        </pc:spChg>
      </pc:sldChg>
      <pc:sldChg chg="modSp ord">
        <pc:chgData name="LAZREG Mehdi" userId="S::mehdi.lazreg@edu.devinci.fr::9a6f43fa-4406-4f8c-8a9f-6a6c2418bdff" providerId="AD" clId="Web-{1EB54B21-62D8-4672-B878-B9072B4D21B7}" dt="2024-05-20T21:34:31.464" v="61"/>
        <pc:sldMkLst>
          <pc:docMk/>
          <pc:sldMk cId="1255366357" sldId="270"/>
        </pc:sldMkLst>
        <pc:spChg chg="mod">
          <ac:chgData name="LAZREG Mehdi" userId="S::mehdi.lazreg@edu.devinci.fr::9a6f43fa-4406-4f8c-8a9f-6a6c2418bdff" providerId="AD" clId="Web-{1EB54B21-62D8-4672-B878-B9072B4D21B7}" dt="2024-05-20T21:32:58.570" v="20" actId="1076"/>
          <ac:spMkLst>
            <pc:docMk/>
            <pc:sldMk cId="1255366357" sldId="270"/>
            <ac:spMk id="2" creationId="{5BA72D9F-46AA-93C9-34C4-F2162A816D6E}"/>
          </ac:spMkLst>
        </pc:spChg>
        <pc:graphicFrameChg chg="mod modGraphic">
          <ac:chgData name="LAZREG Mehdi" userId="S::mehdi.lazreg@edu.devinci.fr::9a6f43fa-4406-4f8c-8a9f-6a6c2418bdff" providerId="AD" clId="Web-{1EB54B21-62D8-4672-B878-B9072B4D21B7}" dt="2024-05-20T21:34:17.338" v="60" actId="20577"/>
          <ac:graphicFrameMkLst>
            <pc:docMk/>
            <pc:sldMk cId="1255366357" sldId="270"/>
            <ac:graphicFrameMk id="110" creationId="{1C2075AE-D35E-D2B1-84AE-6EB53155D664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69F4FD-5405-4234-B4A7-C684740C4367}" type="doc">
      <dgm:prSet loTypeId="urn:microsoft.com/office/officeart/2005/8/layout/bProcess3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C0A2ED24-8FDF-4C1E-AC75-F4B9A5241459}">
      <dgm:prSet phldrT="[Texte]" phldr="0"/>
      <dgm:spPr/>
      <dgm:t>
        <a:bodyPr/>
        <a:lstStyle/>
        <a:p>
          <a:pPr algn="l" rtl="0">
            <a:lnSpc>
              <a:spcPct val="90000"/>
            </a:lnSpc>
          </a:pPr>
          <a:r>
            <a:rPr lang="fr-FR" b="1" dirty="0">
              <a:latin typeface="Gill Sans MT"/>
              <a:ea typeface="Verdana"/>
              <a:cs typeface="Arial"/>
            </a:rPr>
            <a:t>1. Report  2.GitHub  3.Presentation</a:t>
          </a:r>
          <a:endParaRPr lang="fr-FR" dirty="0"/>
        </a:p>
      </dgm:t>
    </dgm:pt>
    <dgm:pt modelId="{9676B7B0-DAD3-4A3B-A69E-2EA2D2F3DC71}" type="parTrans" cxnId="{FE56C9B3-4019-49EB-A548-4306275B1592}">
      <dgm:prSet/>
      <dgm:spPr/>
      <dgm:t>
        <a:bodyPr/>
        <a:lstStyle/>
        <a:p>
          <a:endParaRPr lang="fr-FR"/>
        </a:p>
      </dgm:t>
    </dgm:pt>
    <dgm:pt modelId="{86C09BDC-3F22-4081-9BD9-8067D175E383}" type="sibTrans" cxnId="{FE56C9B3-4019-49EB-A548-4306275B1592}">
      <dgm:prSet/>
      <dgm:spPr/>
      <dgm:t>
        <a:bodyPr/>
        <a:lstStyle/>
        <a:p>
          <a:endParaRPr lang="fr-FR"/>
        </a:p>
      </dgm:t>
    </dgm:pt>
    <dgm:pt modelId="{712EC0CE-C8C3-46DB-976B-739E93B2DA20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fr-FR" b="1" dirty="0">
              <a:latin typeface="Gill Sans MT"/>
              <a:ea typeface="Verdana"/>
              <a:cs typeface="Arial"/>
            </a:rPr>
            <a:t>Software </a:t>
          </a:r>
          <a:r>
            <a:rPr lang="fr-FR" b="1" dirty="0" err="1">
              <a:latin typeface="Gill Sans MT"/>
              <a:ea typeface="Verdana"/>
              <a:cs typeface="Arial"/>
            </a:rPr>
            <a:t>Requirements</a:t>
          </a:r>
          <a:endParaRPr lang="fr-FR" b="1" dirty="0">
            <a:latin typeface="Gill Sans MT"/>
            <a:ea typeface="Verdana"/>
            <a:cs typeface="Arial"/>
          </a:endParaRPr>
        </a:p>
      </dgm:t>
    </dgm:pt>
    <dgm:pt modelId="{73998DAE-AC3E-4EDC-A6E7-D216CADB18A3}" type="parTrans" cxnId="{BC1604EB-2B43-4728-B819-72D67C540EDE}">
      <dgm:prSet/>
      <dgm:spPr/>
    </dgm:pt>
    <dgm:pt modelId="{A27AE093-5D4E-4758-B321-CA5519BAA42E}" type="sibTrans" cxnId="{BC1604EB-2B43-4728-B819-72D67C540EDE}">
      <dgm:prSet/>
      <dgm:spPr/>
      <dgm:t>
        <a:bodyPr/>
        <a:lstStyle/>
        <a:p>
          <a:endParaRPr lang="fr-FR"/>
        </a:p>
      </dgm:t>
    </dgm:pt>
    <dgm:pt modelId="{9E80DC0D-447A-4F2B-A9E0-7C6383DDCD30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fr-FR" b="1" dirty="0">
              <a:latin typeface="Gill Sans MT"/>
              <a:ea typeface="Verdana"/>
              <a:cs typeface="Arial"/>
            </a:rPr>
            <a:t>Black-Box </a:t>
          </a:r>
          <a:r>
            <a:rPr lang="fr-FR" b="1" dirty="0" err="1">
              <a:latin typeface="Gill Sans MT"/>
              <a:ea typeface="Verdana"/>
              <a:cs typeface="Arial"/>
            </a:rPr>
            <a:t>Testing</a:t>
          </a:r>
          <a:r>
            <a:rPr lang="fr-FR" b="1" dirty="0">
              <a:latin typeface="Gill Sans MT"/>
              <a:ea typeface="Verdana"/>
              <a:cs typeface="Arial"/>
            </a:rPr>
            <a:t>/Test Cases</a:t>
          </a:r>
          <a:endParaRPr lang="en-US" b="1" dirty="0">
            <a:latin typeface="Gill Sans MT"/>
            <a:ea typeface="Verdana"/>
            <a:cs typeface="Arial"/>
          </a:endParaRPr>
        </a:p>
      </dgm:t>
    </dgm:pt>
    <dgm:pt modelId="{3C6B362E-0847-423A-B3DC-0F22CF33A6A4}" type="parTrans" cxnId="{5E93A698-7CB6-481F-85B9-728017127068}">
      <dgm:prSet/>
      <dgm:spPr/>
    </dgm:pt>
    <dgm:pt modelId="{C41F13E2-4B23-487F-89DF-39190E3F8C7D}" type="sibTrans" cxnId="{5E93A698-7CB6-481F-85B9-728017127068}">
      <dgm:prSet/>
      <dgm:spPr/>
      <dgm:t>
        <a:bodyPr/>
        <a:lstStyle/>
        <a:p>
          <a:endParaRPr lang="fr-FR"/>
        </a:p>
      </dgm:t>
    </dgm:pt>
    <dgm:pt modelId="{2ED845F8-A61A-4AB0-9014-0E960847FACE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fr-FR" b="1" dirty="0">
              <a:latin typeface="Gill Sans MT"/>
              <a:ea typeface="Verdana"/>
              <a:cs typeface="Arial"/>
            </a:rPr>
            <a:t>Design</a:t>
          </a:r>
          <a:endParaRPr lang="en-US" b="1" dirty="0">
            <a:latin typeface="Gill Sans MT"/>
            <a:ea typeface="Verdana"/>
            <a:cs typeface="Arial"/>
          </a:endParaRPr>
        </a:p>
      </dgm:t>
    </dgm:pt>
    <dgm:pt modelId="{3049D2F5-0ACF-4F56-9B76-EA4B52214461}" type="parTrans" cxnId="{6056266A-7669-444E-9937-09FD784881A3}">
      <dgm:prSet/>
      <dgm:spPr/>
    </dgm:pt>
    <dgm:pt modelId="{4933C9C2-F68C-410E-A22F-70DB24428A9B}" type="sibTrans" cxnId="{6056266A-7669-444E-9937-09FD784881A3}">
      <dgm:prSet/>
      <dgm:spPr/>
      <dgm:t>
        <a:bodyPr/>
        <a:lstStyle/>
        <a:p>
          <a:endParaRPr lang="fr-FR"/>
        </a:p>
      </dgm:t>
    </dgm:pt>
    <dgm:pt modelId="{523057AC-4174-43F4-835F-544F3A74095C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fr-FR" b="1" dirty="0">
              <a:latin typeface="Gill Sans MT"/>
              <a:ea typeface="Verdana"/>
              <a:cs typeface="Arial"/>
            </a:rPr>
            <a:t>Software Design</a:t>
          </a:r>
          <a:endParaRPr lang="en-US" b="1" dirty="0">
            <a:latin typeface="Gill Sans MT"/>
            <a:ea typeface="Verdana"/>
            <a:cs typeface="Arial"/>
          </a:endParaRPr>
        </a:p>
      </dgm:t>
    </dgm:pt>
    <dgm:pt modelId="{C52AE4A5-7B45-4868-B2C5-B28AF4CA5706}" type="parTrans" cxnId="{048B596B-61D4-4BB0-B720-892F6C3E7853}">
      <dgm:prSet/>
      <dgm:spPr/>
    </dgm:pt>
    <dgm:pt modelId="{4604F7F7-6866-4000-B973-F51F2D5B2D14}" type="sibTrans" cxnId="{048B596B-61D4-4BB0-B720-892F6C3E7853}">
      <dgm:prSet/>
      <dgm:spPr/>
      <dgm:t>
        <a:bodyPr/>
        <a:lstStyle/>
        <a:p>
          <a:endParaRPr lang="fr-FR"/>
        </a:p>
      </dgm:t>
    </dgm:pt>
    <dgm:pt modelId="{11ABD257-24D9-4D14-A822-143C78C634D5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fr-FR" b="1" dirty="0" err="1">
              <a:latin typeface="Gill Sans MT"/>
              <a:ea typeface="Verdana"/>
              <a:cs typeface="Arial"/>
            </a:rPr>
            <a:t>Implementation</a:t>
          </a:r>
          <a:endParaRPr lang="fr-FR" b="1" dirty="0">
            <a:latin typeface="Gill Sans MT"/>
            <a:ea typeface="Verdana"/>
            <a:cs typeface="Arial"/>
          </a:endParaRPr>
        </a:p>
      </dgm:t>
    </dgm:pt>
    <dgm:pt modelId="{0BD5AD2D-74FE-4AF3-A251-167FAB388E7F}" type="parTrans" cxnId="{BAC7D5CC-A03E-443E-9513-0EF0CEB2B1A1}">
      <dgm:prSet/>
      <dgm:spPr/>
    </dgm:pt>
    <dgm:pt modelId="{A35C25F3-EC72-4924-B2E6-716B8AD1FB11}" type="sibTrans" cxnId="{BAC7D5CC-A03E-443E-9513-0EF0CEB2B1A1}">
      <dgm:prSet/>
      <dgm:spPr/>
      <dgm:t>
        <a:bodyPr/>
        <a:lstStyle/>
        <a:p>
          <a:endParaRPr lang="fr-FR"/>
        </a:p>
      </dgm:t>
    </dgm:pt>
    <dgm:pt modelId="{EE8D8A9A-B4CB-4320-B2FC-7A7679825048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fr-FR" b="1" dirty="0" err="1">
              <a:latin typeface="Gill Sans MT"/>
              <a:ea typeface="Verdana"/>
              <a:cs typeface="Arial"/>
            </a:rPr>
            <a:t>Testing</a:t>
          </a:r>
          <a:endParaRPr lang="fr-FR" b="1" dirty="0">
            <a:latin typeface="Gill Sans MT"/>
            <a:ea typeface="Verdana"/>
            <a:cs typeface="Arial"/>
          </a:endParaRPr>
        </a:p>
      </dgm:t>
    </dgm:pt>
    <dgm:pt modelId="{368F3109-15B3-45A3-B853-2048D0EF76A3}" type="parTrans" cxnId="{DC05A641-9C5E-44B1-8B44-F539BC875557}">
      <dgm:prSet/>
      <dgm:spPr/>
    </dgm:pt>
    <dgm:pt modelId="{81B29395-DDF8-4124-927F-A94C07E0FEFD}" type="sibTrans" cxnId="{DC05A641-9C5E-44B1-8B44-F539BC875557}">
      <dgm:prSet/>
      <dgm:spPr/>
      <dgm:t>
        <a:bodyPr/>
        <a:lstStyle/>
        <a:p>
          <a:endParaRPr lang="fr-FR"/>
        </a:p>
      </dgm:t>
    </dgm:pt>
    <dgm:pt modelId="{1305541E-E50F-436F-BDB0-9223E38949B0}" type="pres">
      <dgm:prSet presAssocID="{6769F4FD-5405-4234-B4A7-C684740C4367}" presName="Name0" presStyleCnt="0">
        <dgm:presLayoutVars>
          <dgm:dir/>
          <dgm:resizeHandles val="exact"/>
        </dgm:presLayoutVars>
      </dgm:prSet>
      <dgm:spPr/>
    </dgm:pt>
    <dgm:pt modelId="{2E071298-3480-4C26-95C2-98FD3C044B18}" type="pres">
      <dgm:prSet presAssocID="{712EC0CE-C8C3-46DB-976B-739E93B2DA20}" presName="node" presStyleLbl="node1" presStyleIdx="0" presStyleCnt="7">
        <dgm:presLayoutVars>
          <dgm:bulletEnabled val="1"/>
        </dgm:presLayoutVars>
      </dgm:prSet>
      <dgm:spPr/>
    </dgm:pt>
    <dgm:pt modelId="{F81E72C4-78E5-49C4-A6D8-1D4C8B7AC413}" type="pres">
      <dgm:prSet presAssocID="{A27AE093-5D4E-4758-B321-CA5519BAA42E}" presName="sibTrans" presStyleLbl="sibTrans1D1" presStyleIdx="0" presStyleCnt="6"/>
      <dgm:spPr/>
    </dgm:pt>
    <dgm:pt modelId="{1E41615B-B562-49A9-B883-52702624E0D2}" type="pres">
      <dgm:prSet presAssocID="{A27AE093-5D4E-4758-B321-CA5519BAA42E}" presName="connectorText" presStyleLbl="sibTrans1D1" presStyleIdx="0" presStyleCnt="6"/>
      <dgm:spPr/>
    </dgm:pt>
    <dgm:pt modelId="{413931ED-FDE9-47C1-9F56-8B7F20D1CB5F}" type="pres">
      <dgm:prSet presAssocID="{9E80DC0D-447A-4F2B-A9E0-7C6383DDCD30}" presName="node" presStyleLbl="node1" presStyleIdx="1" presStyleCnt="7">
        <dgm:presLayoutVars>
          <dgm:bulletEnabled val="1"/>
        </dgm:presLayoutVars>
      </dgm:prSet>
      <dgm:spPr/>
    </dgm:pt>
    <dgm:pt modelId="{CC112B83-1C59-4330-8D6B-71B547C6A85E}" type="pres">
      <dgm:prSet presAssocID="{C41F13E2-4B23-487F-89DF-39190E3F8C7D}" presName="sibTrans" presStyleLbl="sibTrans1D1" presStyleIdx="1" presStyleCnt="6"/>
      <dgm:spPr/>
    </dgm:pt>
    <dgm:pt modelId="{6162DC53-9643-45EE-B12A-AA307366C510}" type="pres">
      <dgm:prSet presAssocID="{C41F13E2-4B23-487F-89DF-39190E3F8C7D}" presName="connectorText" presStyleLbl="sibTrans1D1" presStyleIdx="1" presStyleCnt="6"/>
      <dgm:spPr/>
    </dgm:pt>
    <dgm:pt modelId="{634E031E-2AA3-4E95-855E-316B000C2B8F}" type="pres">
      <dgm:prSet presAssocID="{2ED845F8-A61A-4AB0-9014-0E960847FACE}" presName="node" presStyleLbl="node1" presStyleIdx="2" presStyleCnt="7">
        <dgm:presLayoutVars>
          <dgm:bulletEnabled val="1"/>
        </dgm:presLayoutVars>
      </dgm:prSet>
      <dgm:spPr/>
    </dgm:pt>
    <dgm:pt modelId="{F149B601-1BB9-408D-9652-A93B8BD5BDFE}" type="pres">
      <dgm:prSet presAssocID="{4933C9C2-F68C-410E-A22F-70DB24428A9B}" presName="sibTrans" presStyleLbl="sibTrans1D1" presStyleIdx="2" presStyleCnt="6"/>
      <dgm:spPr/>
    </dgm:pt>
    <dgm:pt modelId="{43B06CCB-ED5E-4FA2-A1C3-606003A6B940}" type="pres">
      <dgm:prSet presAssocID="{4933C9C2-F68C-410E-A22F-70DB24428A9B}" presName="connectorText" presStyleLbl="sibTrans1D1" presStyleIdx="2" presStyleCnt="6"/>
      <dgm:spPr/>
    </dgm:pt>
    <dgm:pt modelId="{7B2BAB91-F767-4F09-A836-95630F7BDC3D}" type="pres">
      <dgm:prSet presAssocID="{523057AC-4174-43F4-835F-544F3A74095C}" presName="node" presStyleLbl="node1" presStyleIdx="3" presStyleCnt="7">
        <dgm:presLayoutVars>
          <dgm:bulletEnabled val="1"/>
        </dgm:presLayoutVars>
      </dgm:prSet>
      <dgm:spPr/>
    </dgm:pt>
    <dgm:pt modelId="{7C960676-14A3-4E67-B803-61A1086F5816}" type="pres">
      <dgm:prSet presAssocID="{4604F7F7-6866-4000-B973-F51F2D5B2D14}" presName="sibTrans" presStyleLbl="sibTrans1D1" presStyleIdx="3" presStyleCnt="6"/>
      <dgm:spPr/>
    </dgm:pt>
    <dgm:pt modelId="{333C6F78-95EB-425B-9B04-A402F6F78C4B}" type="pres">
      <dgm:prSet presAssocID="{4604F7F7-6866-4000-B973-F51F2D5B2D14}" presName="connectorText" presStyleLbl="sibTrans1D1" presStyleIdx="3" presStyleCnt="6"/>
      <dgm:spPr/>
    </dgm:pt>
    <dgm:pt modelId="{E6F652D2-4009-45CD-B297-1A7B9DE0DA9A}" type="pres">
      <dgm:prSet presAssocID="{11ABD257-24D9-4D14-A822-143C78C634D5}" presName="node" presStyleLbl="node1" presStyleIdx="4" presStyleCnt="7">
        <dgm:presLayoutVars>
          <dgm:bulletEnabled val="1"/>
        </dgm:presLayoutVars>
      </dgm:prSet>
      <dgm:spPr/>
    </dgm:pt>
    <dgm:pt modelId="{64F46991-3A33-4CF3-82E5-4E552F0EB0EE}" type="pres">
      <dgm:prSet presAssocID="{A35C25F3-EC72-4924-B2E6-716B8AD1FB11}" presName="sibTrans" presStyleLbl="sibTrans1D1" presStyleIdx="4" presStyleCnt="6"/>
      <dgm:spPr/>
    </dgm:pt>
    <dgm:pt modelId="{C92B94F2-8667-41CB-B695-9948A5938D48}" type="pres">
      <dgm:prSet presAssocID="{A35C25F3-EC72-4924-B2E6-716B8AD1FB11}" presName="connectorText" presStyleLbl="sibTrans1D1" presStyleIdx="4" presStyleCnt="6"/>
      <dgm:spPr/>
    </dgm:pt>
    <dgm:pt modelId="{4503FEC5-DEAA-48B2-AE73-80F141CB5385}" type="pres">
      <dgm:prSet presAssocID="{EE8D8A9A-B4CB-4320-B2FC-7A7679825048}" presName="node" presStyleLbl="node1" presStyleIdx="5" presStyleCnt="7">
        <dgm:presLayoutVars>
          <dgm:bulletEnabled val="1"/>
        </dgm:presLayoutVars>
      </dgm:prSet>
      <dgm:spPr/>
    </dgm:pt>
    <dgm:pt modelId="{62654883-3E58-4128-9592-E90D3BF16839}" type="pres">
      <dgm:prSet presAssocID="{81B29395-DDF8-4124-927F-A94C07E0FEFD}" presName="sibTrans" presStyleLbl="sibTrans1D1" presStyleIdx="5" presStyleCnt="6"/>
      <dgm:spPr/>
    </dgm:pt>
    <dgm:pt modelId="{AA8F1106-6B93-49C1-90C6-6188C9B89C3F}" type="pres">
      <dgm:prSet presAssocID="{81B29395-DDF8-4124-927F-A94C07E0FEFD}" presName="connectorText" presStyleLbl="sibTrans1D1" presStyleIdx="5" presStyleCnt="6"/>
      <dgm:spPr/>
    </dgm:pt>
    <dgm:pt modelId="{C8612308-36F3-4056-A937-70E45C957FE6}" type="pres">
      <dgm:prSet presAssocID="{C0A2ED24-8FDF-4C1E-AC75-F4B9A5241459}" presName="node" presStyleLbl="node1" presStyleIdx="6" presStyleCnt="7">
        <dgm:presLayoutVars>
          <dgm:bulletEnabled val="1"/>
        </dgm:presLayoutVars>
      </dgm:prSet>
      <dgm:spPr/>
    </dgm:pt>
  </dgm:ptLst>
  <dgm:cxnLst>
    <dgm:cxn modelId="{040B6904-10D7-4B81-9720-9F4CE6CBF4E9}" type="presOf" srcId="{2ED845F8-A61A-4AB0-9014-0E960847FACE}" destId="{634E031E-2AA3-4E95-855E-316B000C2B8F}" srcOrd="0" destOrd="0" presId="urn:microsoft.com/office/officeart/2005/8/layout/bProcess3"/>
    <dgm:cxn modelId="{51E66D0B-F738-4B3C-8AAD-0998B7459911}" type="presOf" srcId="{81B29395-DDF8-4124-927F-A94C07E0FEFD}" destId="{62654883-3E58-4128-9592-E90D3BF16839}" srcOrd="0" destOrd="0" presId="urn:microsoft.com/office/officeart/2005/8/layout/bProcess3"/>
    <dgm:cxn modelId="{2057312D-D90C-468C-9215-FED4445DCE6D}" type="presOf" srcId="{9E80DC0D-447A-4F2B-A9E0-7C6383DDCD30}" destId="{413931ED-FDE9-47C1-9F56-8B7F20D1CB5F}" srcOrd="0" destOrd="0" presId="urn:microsoft.com/office/officeart/2005/8/layout/bProcess3"/>
    <dgm:cxn modelId="{B79BE032-513E-421F-B1F4-D70B09702107}" type="presOf" srcId="{4604F7F7-6866-4000-B973-F51F2D5B2D14}" destId="{7C960676-14A3-4E67-B803-61A1086F5816}" srcOrd="0" destOrd="0" presId="urn:microsoft.com/office/officeart/2005/8/layout/bProcess3"/>
    <dgm:cxn modelId="{04C2C83A-79B9-43B2-8124-67E7593490A4}" type="presOf" srcId="{712EC0CE-C8C3-46DB-976B-739E93B2DA20}" destId="{2E071298-3480-4C26-95C2-98FD3C044B18}" srcOrd="0" destOrd="0" presId="urn:microsoft.com/office/officeart/2005/8/layout/bProcess3"/>
    <dgm:cxn modelId="{14E5F060-70EF-4A08-BC50-21A93E1F5A90}" type="presOf" srcId="{81B29395-DDF8-4124-927F-A94C07E0FEFD}" destId="{AA8F1106-6B93-49C1-90C6-6188C9B89C3F}" srcOrd="1" destOrd="0" presId="urn:microsoft.com/office/officeart/2005/8/layout/bProcess3"/>
    <dgm:cxn modelId="{DC05A641-9C5E-44B1-8B44-F539BC875557}" srcId="{6769F4FD-5405-4234-B4A7-C684740C4367}" destId="{EE8D8A9A-B4CB-4320-B2FC-7A7679825048}" srcOrd="5" destOrd="0" parTransId="{368F3109-15B3-45A3-B853-2048D0EF76A3}" sibTransId="{81B29395-DDF8-4124-927F-A94C07E0FEFD}"/>
    <dgm:cxn modelId="{6056266A-7669-444E-9937-09FD784881A3}" srcId="{6769F4FD-5405-4234-B4A7-C684740C4367}" destId="{2ED845F8-A61A-4AB0-9014-0E960847FACE}" srcOrd="2" destOrd="0" parTransId="{3049D2F5-0ACF-4F56-9B76-EA4B52214461}" sibTransId="{4933C9C2-F68C-410E-A22F-70DB24428A9B}"/>
    <dgm:cxn modelId="{048B596B-61D4-4BB0-B720-892F6C3E7853}" srcId="{6769F4FD-5405-4234-B4A7-C684740C4367}" destId="{523057AC-4174-43F4-835F-544F3A74095C}" srcOrd="3" destOrd="0" parTransId="{C52AE4A5-7B45-4868-B2C5-B28AF4CA5706}" sibTransId="{4604F7F7-6866-4000-B973-F51F2D5B2D14}"/>
    <dgm:cxn modelId="{ADEAD04D-A551-467D-AFDC-4E602E5F69FC}" type="presOf" srcId="{4933C9C2-F68C-410E-A22F-70DB24428A9B}" destId="{F149B601-1BB9-408D-9652-A93B8BD5BDFE}" srcOrd="0" destOrd="0" presId="urn:microsoft.com/office/officeart/2005/8/layout/bProcess3"/>
    <dgm:cxn modelId="{B9127459-3538-4A2B-824F-776EC3A0F16E}" type="presOf" srcId="{A35C25F3-EC72-4924-B2E6-716B8AD1FB11}" destId="{C92B94F2-8667-41CB-B695-9948A5938D48}" srcOrd="1" destOrd="0" presId="urn:microsoft.com/office/officeart/2005/8/layout/bProcess3"/>
    <dgm:cxn modelId="{7373957C-0C2B-4AA4-8FB1-073DB6F582B6}" type="presOf" srcId="{523057AC-4174-43F4-835F-544F3A74095C}" destId="{7B2BAB91-F767-4F09-A836-95630F7BDC3D}" srcOrd="0" destOrd="0" presId="urn:microsoft.com/office/officeart/2005/8/layout/bProcess3"/>
    <dgm:cxn modelId="{B10B0F7E-DA43-4FAD-B861-9A323A9A372D}" type="presOf" srcId="{A27AE093-5D4E-4758-B321-CA5519BAA42E}" destId="{F81E72C4-78E5-49C4-A6D8-1D4C8B7AC413}" srcOrd="0" destOrd="0" presId="urn:microsoft.com/office/officeart/2005/8/layout/bProcess3"/>
    <dgm:cxn modelId="{8F2DA57F-72DD-48A6-8E21-6C9703FF5B42}" type="presOf" srcId="{A27AE093-5D4E-4758-B321-CA5519BAA42E}" destId="{1E41615B-B562-49A9-B883-52702624E0D2}" srcOrd="1" destOrd="0" presId="urn:microsoft.com/office/officeart/2005/8/layout/bProcess3"/>
    <dgm:cxn modelId="{84844B84-7FE0-469E-BCA9-7EE5E177D463}" type="presOf" srcId="{C41F13E2-4B23-487F-89DF-39190E3F8C7D}" destId="{6162DC53-9643-45EE-B12A-AA307366C510}" srcOrd="1" destOrd="0" presId="urn:microsoft.com/office/officeart/2005/8/layout/bProcess3"/>
    <dgm:cxn modelId="{5E93A698-7CB6-481F-85B9-728017127068}" srcId="{6769F4FD-5405-4234-B4A7-C684740C4367}" destId="{9E80DC0D-447A-4F2B-A9E0-7C6383DDCD30}" srcOrd="1" destOrd="0" parTransId="{3C6B362E-0847-423A-B3DC-0F22CF33A6A4}" sibTransId="{C41F13E2-4B23-487F-89DF-39190E3F8C7D}"/>
    <dgm:cxn modelId="{B01234AB-3215-423A-BCF3-FCA96853BB97}" type="presOf" srcId="{C0A2ED24-8FDF-4C1E-AC75-F4B9A5241459}" destId="{C8612308-36F3-4056-A937-70E45C957FE6}" srcOrd="0" destOrd="0" presId="urn:microsoft.com/office/officeart/2005/8/layout/bProcess3"/>
    <dgm:cxn modelId="{FE56C9B3-4019-49EB-A548-4306275B1592}" srcId="{6769F4FD-5405-4234-B4A7-C684740C4367}" destId="{C0A2ED24-8FDF-4C1E-AC75-F4B9A5241459}" srcOrd="6" destOrd="0" parTransId="{9676B7B0-DAD3-4A3B-A69E-2EA2D2F3DC71}" sibTransId="{86C09BDC-3F22-4081-9BD9-8067D175E383}"/>
    <dgm:cxn modelId="{BAC7D5CC-A03E-443E-9513-0EF0CEB2B1A1}" srcId="{6769F4FD-5405-4234-B4A7-C684740C4367}" destId="{11ABD257-24D9-4D14-A822-143C78C634D5}" srcOrd="4" destOrd="0" parTransId="{0BD5AD2D-74FE-4AF3-A251-167FAB388E7F}" sibTransId="{A35C25F3-EC72-4924-B2E6-716B8AD1FB11}"/>
    <dgm:cxn modelId="{1D7F72D2-D5C7-461D-A135-BF1E65036A2C}" type="presOf" srcId="{4604F7F7-6866-4000-B973-F51F2D5B2D14}" destId="{333C6F78-95EB-425B-9B04-A402F6F78C4B}" srcOrd="1" destOrd="0" presId="urn:microsoft.com/office/officeart/2005/8/layout/bProcess3"/>
    <dgm:cxn modelId="{FDB05CD8-2DFE-4AC3-B579-92F5B0CE5E50}" type="presOf" srcId="{11ABD257-24D9-4D14-A822-143C78C634D5}" destId="{E6F652D2-4009-45CD-B297-1A7B9DE0DA9A}" srcOrd="0" destOrd="0" presId="urn:microsoft.com/office/officeart/2005/8/layout/bProcess3"/>
    <dgm:cxn modelId="{4E0F69DC-0D18-4BBA-AA9D-FAAF301CA315}" type="presOf" srcId="{6769F4FD-5405-4234-B4A7-C684740C4367}" destId="{1305541E-E50F-436F-BDB0-9223E38949B0}" srcOrd="0" destOrd="0" presId="urn:microsoft.com/office/officeart/2005/8/layout/bProcess3"/>
    <dgm:cxn modelId="{AD1FD0E4-84B6-4522-BE1E-26F42DE612EE}" type="presOf" srcId="{4933C9C2-F68C-410E-A22F-70DB24428A9B}" destId="{43B06CCB-ED5E-4FA2-A1C3-606003A6B940}" srcOrd="1" destOrd="0" presId="urn:microsoft.com/office/officeart/2005/8/layout/bProcess3"/>
    <dgm:cxn modelId="{AF0BE9EA-2B30-4ABF-8F64-62D377CD0592}" type="presOf" srcId="{EE8D8A9A-B4CB-4320-B2FC-7A7679825048}" destId="{4503FEC5-DEAA-48B2-AE73-80F141CB5385}" srcOrd="0" destOrd="0" presId="urn:microsoft.com/office/officeart/2005/8/layout/bProcess3"/>
    <dgm:cxn modelId="{BC1604EB-2B43-4728-B819-72D67C540EDE}" srcId="{6769F4FD-5405-4234-B4A7-C684740C4367}" destId="{712EC0CE-C8C3-46DB-976B-739E93B2DA20}" srcOrd="0" destOrd="0" parTransId="{73998DAE-AC3E-4EDC-A6E7-D216CADB18A3}" sibTransId="{A27AE093-5D4E-4758-B321-CA5519BAA42E}"/>
    <dgm:cxn modelId="{F4CEEDFB-45F3-434B-BD5C-DA535E6AB42B}" type="presOf" srcId="{C41F13E2-4B23-487F-89DF-39190E3F8C7D}" destId="{CC112B83-1C59-4330-8D6B-71B547C6A85E}" srcOrd="0" destOrd="0" presId="urn:microsoft.com/office/officeart/2005/8/layout/bProcess3"/>
    <dgm:cxn modelId="{9DCF5EFE-BD78-4F78-B26C-FF5A0C244992}" type="presOf" srcId="{A35C25F3-EC72-4924-B2E6-716B8AD1FB11}" destId="{64F46991-3A33-4CF3-82E5-4E552F0EB0EE}" srcOrd="0" destOrd="0" presId="urn:microsoft.com/office/officeart/2005/8/layout/bProcess3"/>
    <dgm:cxn modelId="{26A713B3-D35D-4252-B938-5D9818DFBAB7}" type="presParOf" srcId="{1305541E-E50F-436F-BDB0-9223E38949B0}" destId="{2E071298-3480-4C26-95C2-98FD3C044B18}" srcOrd="0" destOrd="0" presId="urn:microsoft.com/office/officeart/2005/8/layout/bProcess3"/>
    <dgm:cxn modelId="{B0A60101-2247-45EF-AC39-8B727DE75EF6}" type="presParOf" srcId="{1305541E-E50F-436F-BDB0-9223E38949B0}" destId="{F81E72C4-78E5-49C4-A6D8-1D4C8B7AC413}" srcOrd="1" destOrd="0" presId="urn:microsoft.com/office/officeart/2005/8/layout/bProcess3"/>
    <dgm:cxn modelId="{FF41814F-4ACC-4490-A8BC-D9D02469D742}" type="presParOf" srcId="{F81E72C4-78E5-49C4-A6D8-1D4C8B7AC413}" destId="{1E41615B-B562-49A9-B883-52702624E0D2}" srcOrd="0" destOrd="0" presId="urn:microsoft.com/office/officeart/2005/8/layout/bProcess3"/>
    <dgm:cxn modelId="{5319E1E6-38EE-49B4-B548-2D2AF348415C}" type="presParOf" srcId="{1305541E-E50F-436F-BDB0-9223E38949B0}" destId="{413931ED-FDE9-47C1-9F56-8B7F20D1CB5F}" srcOrd="2" destOrd="0" presId="urn:microsoft.com/office/officeart/2005/8/layout/bProcess3"/>
    <dgm:cxn modelId="{E50C1896-D508-4BC4-B383-2800EB954B8B}" type="presParOf" srcId="{1305541E-E50F-436F-BDB0-9223E38949B0}" destId="{CC112B83-1C59-4330-8D6B-71B547C6A85E}" srcOrd="3" destOrd="0" presId="urn:microsoft.com/office/officeart/2005/8/layout/bProcess3"/>
    <dgm:cxn modelId="{6DFA607D-B4D3-4657-B63E-B9041DFE9DAA}" type="presParOf" srcId="{CC112B83-1C59-4330-8D6B-71B547C6A85E}" destId="{6162DC53-9643-45EE-B12A-AA307366C510}" srcOrd="0" destOrd="0" presId="urn:microsoft.com/office/officeart/2005/8/layout/bProcess3"/>
    <dgm:cxn modelId="{A472BFE8-FD46-4C50-8649-6C4FDA71F70A}" type="presParOf" srcId="{1305541E-E50F-436F-BDB0-9223E38949B0}" destId="{634E031E-2AA3-4E95-855E-316B000C2B8F}" srcOrd="4" destOrd="0" presId="urn:microsoft.com/office/officeart/2005/8/layout/bProcess3"/>
    <dgm:cxn modelId="{487ADF38-2AFB-4061-A7DA-D49ABC392CF2}" type="presParOf" srcId="{1305541E-E50F-436F-BDB0-9223E38949B0}" destId="{F149B601-1BB9-408D-9652-A93B8BD5BDFE}" srcOrd="5" destOrd="0" presId="urn:microsoft.com/office/officeart/2005/8/layout/bProcess3"/>
    <dgm:cxn modelId="{C458D64A-D27F-485C-9765-3EEE422C1958}" type="presParOf" srcId="{F149B601-1BB9-408D-9652-A93B8BD5BDFE}" destId="{43B06CCB-ED5E-4FA2-A1C3-606003A6B940}" srcOrd="0" destOrd="0" presId="urn:microsoft.com/office/officeart/2005/8/layout/bProcess3"/>
    <dgm:cxn modelId="{AE4DF89F-DA00-4F22-8476-CEC02E3847FA}" type="presParOf" srcId="{1305541E-E50F-436F-BDB0-9223E38949B0}" destId="{7B2BAB91-F767-4F09-A836-95630F7BDC3D}" srcOrd="6" destOrd="0" presId="urn:microsoft.com/office/officeart/2005/8/layout/bProcess3"/>
    <dgm:cxn modelId="{07321BA5-F0B4-400A-851B-77491FA603AA}" type="presParOf" srcId="{1305541E-E50F-436F-BDB0-9223E38949B0}" destId="{7C960676-14A3-4E67-B803-61A1086F5816}" srcOrd="7" destOrd="0" presId="urn:microsoft.com/office/officeart/2005/8/layout/bProcess3"/>
    <dgm:cxn modelId="{822AB6C7-3A90-49DE-A48F-1180FF4883E7}" type="presParOf" srcId="{7C960676-14A3-4E67-B803-61A1086F5816}" destId="{333C6F78-95EB-425B-9B04-A402F6F78C4B}" srcOrd="0" destOrd="0" presId="urn:microsoft.com/office/officeart/2005/8/layout/bProcess3"/>
    <dgm:cxn modelId="{540E331D-9390-41CD-93EB-F2185BB486BD}" type="presParOf" srcId="{1305541E-E50F-436F-BDB0-9223E38949B0}" destId="{E6F652D2-4009-45CD-B297-1A7B9DE0DA9A}" srcOrd="8" destOrd="0" presId="urn:microsoft.com/office/officeart/2005/8/layout/bProcess3"/>
    <dgm:cxn modelId="{21AB62D1-3253-404E-AECC-29F9B848A020}" type="presParOf" srcId="{1305541E-E50F-436F-BDB0-9223E38949B0}" destId="{64F46991-3A33-4CF3-82E5-4E552F0EB0EE}" srcOrd="9" destOrd="0" presId="urn:microsoft.com/office/officeart/2005/8/layout/bProcess3"/>
    <dgm:cxn modelId="{C07CC3DA-0AA7-45DB-8CEA-30E036BB8A19}" type="presParOf" srcId="{64F46991-3A33-4CF3-82E5-4E552F0EB0EE}" destId="{C92B94F2-8667-41CB-B695-9948A5938D48}" srcOrd="0" destOrd="0" presId="urn:microsoft.com/office/officeart/2005/8/layout/bProcess3"/>
    <dgm:cxn modelId="{B98BF27E-D338-4ECD-AE24-F6C917263B74}" type="presParOf" srcId="{1305541E-E50F-436F-BDB0-9223E38949B0}" destId="{4503FEC5-DEAA-48B2-AE73-80F141CB5385}" srcOrd="10" destOrd="0" presId="urn:microsoft.com/office/officeart/2005/8/layout/bProcess3"/>
    <dgm:cxn modelId="{2E58C8F6-BA44-4C23-A903-000ADEAE8BA0}" type="presParOf" srcId="{1305541E-E50F-436F-BDB0-9223E38949B0}" destId="{62654883-3E58-4128-9592-E90D3BF16839}" srcOrd="11" destOrd="0" presId="urn:microsoft.com/office/officeart/2005/8/layout/bProcess3"/>
    <dgm:cxn modelId="{3B42D0A5-564D-474D-B696-2708D9664318}" type="presParOf" srcId="{62654883-3E58-4128-9592-E90D3BF16839}" destId="{AA8F1106-6B93-49C1-90C6-6188C9B89C3F}" srcOrd="0" destOrd="0" presId="urn:microsoft.com/office/officeart/2005/8/layout/bProcess3"/>
    <dgm:cxn modelId="{0A8D7CEF-E5BC-4849-BE76-26CF42B3BFFA}" type="presParOf" srcId="{1305541E-E50F-436F-BDB0-9223E38949B0}" destId="{C8612308-36F3-4056-A937-70E45C957FE6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E72C4-78E5-49C4-A6D8-1D4C8B7AC413}">
      <dsp:nvSpPr>
        <dsp:cNvPr id="0" name=""/>
        <dsp:cNvSpPr/>
      </dsp:nvSpPr>
      <dsp:spPr>
        <a:xfrm>
          <a:off x="2274754" y="1131504"/>
          <a:ext cx="491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620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507509" y="1174613"/>
        <a:ext cx="26111" cy="5222"/>
      </dsp:txXfrm>
    </dsp:sp>
    <dsp:sp modelId="{2E071298-3480-4C26-95C2-98FD3C044B18}">
      <dsp:nvSpPr>
        <dsp:cNvPr id="0" name=""/>
        <dsp:cNvSpPr/>
      </dsp:nvSpPr>
      <dsp:spPr>
        <a:xfrm>
          <a:off x="6031" y="496067"/>
          <a:ext cx="2270522" cy="136231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latin typeface="Gill Sans MT"/>
              <a:ea typeface="Verdana"/>
              <a:cs typeface="Arial"/>
            </a:rPr>
            <a:t>Software </a:t>
          </a:r>
          <a:r>
            <a:rPr lang="fr-FR" sz="1400" b="1" kern="1200" dirty="0" err="1">
              <a:latin typeface="Gill Sans MT"/>
              <a:ea typeface="Verdana"/>
              <a:cs typeface="Arial"/>
            </a:rPr>
            <a:t>Requirements</a:t>
          </a:r>
          <a:endParaRPr lang="fr-FR" sz="1400" b="1" kern="1200" dirty="0">
            <a:latin typeface="Gill Sans MT"/>
            <a:ea typeface="Verdana"/>
            <a:cs typeface="Arial"/>
          </a:endParaRPr>
        </a:p>
      </dsp:txBody>
      <dsp:txXfrm>
        <a:off x="6031" y="496067"/>
        <a:ext cx="2270522" cy="1362313"/>
      </dsp:txXfrm>
    </dsp:sp>
    <dsp:sp modelId="{CC112B83-1C59-4330-8D6B-71B547C6A85E}">
      <dsp:nvSpPr>
        <dsp:cNvPr id="0" name=""/>
        <dsp:cNvSpPr/>
      </dsp:nvSpPr>
      <dsp:spPr>
        <a:xfrm>
          <a:off x="5067497" y="1131504"/>
          <a:ext cx="491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620" y="45720"/>
              </a:lnTo>
            </a:path>
          </a:pathLst>
        </a:custGeom>
        <a:noFill/>
        <a:ln w="12700" cap="flat" cmpd="sng" algn="ctr">
          <a:solidFill>
            <a:schemeClr val="accent3">
              <a:hueOff val="823433"/>
              <a:satOff val="4942"/>
              <a:lumOff val="3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300251" y="1174613"/>
        <a:ext cx="26111" cy="5222"/>
      </dsp:txXfrm>
    </dsp:sp>
    <dsp:sp modelId="{413931ED-FDE9-47C1-9F56-8B7F20D1CB5F}">
      <dsp:nvSpPr>
        <dsp:cNvPr id="0" name=""/>
        <dsp:cNvSpPr/>
      </dsp:nvSpPr>
      <dsp:spPr>
        <a:xfrm>
          <a:off x="2798774" y="496067"/>
          <a:ext cx="2270522" cy="1362313"/>
        </a:xfrm>
        <a:prstGeom prst="rect">
          <a:avLst/>
        </a:prstGeom>
        <a:gradFill rotWithShape="0">
          <a:gsLst>
            <a:gs pos="0">
              <a:schemeClr val="accent3">
                <a:hueOff val="686194"/>
                <a:satOff val="4119"/>
                <a:lumOff val="31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686194"/>
                <a:satOff val="4119"/>
                <a:lumOff val="31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686194"/>
                <a:satOff val="4119"/>
                <a:lumOff val="31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latin typeface="Gill Sans MT"/>
              <a:ea typeface="Verdana"/>
              <a:cs typeface="Arial"/>
            </a:rPr>
            <a:t>Black-Box </a:t>
          </a:r>
          <a:r>
            <a:rPr lang="fr-FR" sz="1400" b="1" kern="1200" dirty="0" err="1">
              <a:latin typeface="Gill Sans MT"/>
              <a:ea typeface="Verdana"/>
              <a:cs typeface="Arial"/>
            </a:rPr>
            <a:t>Testing</a:t>
          </a:r>
          <a:r>
            <a:rPr lang="fr-FR" sz="1400" b="1" kern="1200" dirty="0">
              <a:latin typeface="Gill Sans MT"/>
              <a:ea typeface="Verdana"/>
              <a:cs typeface="Arial"/>
            </a:rPr>
            <a:t>/Test Cases</a:t>
          </a:r>
          <a:endParaRPr lang="en-US" sz="1400" b="1" kern="1200" dirty="0">
            <a:latin typeface="Gill Sans MT"/>
            <a:ea typeface="Verdana"/>
            <a:cs typeface="Arial"/>
          </a:endParaRPr>
        </a:p>
      </dsp:txBody>
      <dsp:txXfrm>
        <a:off x="2798774" y="496067"/>
        <a:ext cx="2270522" cy="1362313"/>
      </dsp:txXfrm>
    </dsp:sp>
    <dsp:sp modelId="{F149B601-1BB9-408D-9652-A93B8BD5BDFE}">
      <dsp:nvSpPr>
        <dsp:cNvPr id="0" name=""/>
        <dsp:cNvSpPr/>
      </dsp:nvSpPr>
      <dsp:spPr>
        <a:xfrm>
          <a:off x="1141293" y="1856581"/>
          <a:ext cx="5585485" cy="491620"/>
        </a:xfrm>
        <a:custGeom>
          <a:avLst/>
          <a:gdLst/>
          <a:ahLst/>
          <a:cxnLst/>
          <a:rect l="0" t="0" r="0" b="0"/>
          <a:pathLst>
            <a:path>
              <a:moveTo>
                <a:pt x="5585485" y="0"/>
              </a:moveTo>
              <a:lnTo>
                <a:pt x="5585485" y="262910"/>
              </a:lnTo>
              <a:lnTo>
                <a:pt x="0" y="262910"/>
              </a:lnTo>
              <a:lnTo>
                <a:pt x="0" y="491620"/>
              </a:lnTo>
            </a:path>
          </a:pathLst>
        </a:custGeom>
        <a:noFill/>
        <a:ln w="12700" cap="flat" cmpd="sng" algn="ctr">
          <a:solidFill>
            <a:schemeClr val="accent3">
              <a:hueOff val="1646865"/>
              <a:satOff val="9885"/>
              <a:lumOff val="753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793789" y="2099780"/>
        <a:ext cx="280492" cy="5222"/>
      </dsp:txXfrm>
    </dsp:sp>
    <dsp:sp modelId="{634E031E-2AA3-4E95-855E-316B000C2B8F}">
      <dsp:nvSpPr>
        <dsp:cNvPr id="0" name=""/>
        <dsp:cNvSpPr/>
      </dsp:nvSpPr>
      <dsp:spPr>
        <a:xfrm>
          <a:off x="5591517" y="496067"/>
          <a:ext cx="2270522" cy="1362313"/>
        </a:xfrm>
        <a:prstGeom prst="rect">
          <a:avLst/>
        </a:prstGeom>
        <a:gradFill rotWithShape="0">
          <a:gsLst>
            <a:gs pos="0">
              <a:schemeClr val="accent3">
                <a:hueOff val="1372388"/>
                <a:satOff val="8237"/>
                <a:lumOff val="62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72388"/>
                <a:satOff val="8237"/>
                <a:lumOff val="62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72388"/>
                <a:satOff val="8237"/>
                <a:lumOff val="62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latin typeface="Gill Sans MT"/>
              <a:ea typeface="Verdana"/>
              <a:cs typeface="Arial"/>
            </a:rPr>
            <a:t>Design</a:t>
          </a:r>
          <a:endParaRPr lang="en-US" sz="1400" b="1" kern="1200" dirty="0">
            <a:latin typeface="Gill Sans MT"/>
            <a:ea typeface="Verdana"/>
            <a:cs typeface="Arial"/>
          </a:endParaRPr>
        </a:p>
      </dsp:txBody>
      <dsp:txXfrm>
        <a:off x="5591517" y="496067"/>
        <a:ext cx="2270522" cy="1362313"/>
      </dsp:txXfrm>
    </dsp:sp>
    <dsp:sp modelId="{7C960676-14A3-4E67-B803-61A1086F5816}">
      <dsp:nvSpPr>
        <dsp:cNvPr id="0" name=""/>
        <dsp:cNvSpPr/>
      </dsp:nvSpPr>
      <dsp:spPr>
        <a:xfrm>
          <a:off x="2274754" y="3016038"/>
          <a:ext cx="491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620" y="45720"/>
              </a:lnTo>
            </a:path>
          </a:pathLst>
        </a:custGeom>
        <a:noFill/>
        <a:ln w="12700" cap="flat" cmpd="sng" algn="ctr">
          <a:solidFill>
            <a:schemeClr val="accent3">
              <a:hueOff val="2470298"/>
              <a:satOff val="14827"/>
              <a:lumOff val="1129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507509" y="3059147"/>
        <a:ext cx="26111" cy="5222"/>
      </dsp:txXfrm>
    </dsp:sp>
    <dsp:sp modelId="{7B2BAB91-F767-4F09-A836-95630F7BDC3D}">
      <dsp:nvSpPr>
        <dsp:cNvPr id="0" name=""/>
        <dsp:cNvSpPr/>
      </dsp:nvSpPr>
      <dsp:spPr>
        <a:xfrm>
          <a:off x="6031" y="2380601"/>
          <a:ext cx="2270522" cy="1362313"/>
        </a:xfrm>
        <a:prstGeom prst="rect">
          <a:avLst/>
        </a:prstGeom>
        <a:gradFill rotWithShape="0">
          <a:gsLst>
            <a:gs pos="0">
              <a:schemeClr val="accent3">
                <a:hueOff val="2058582"/>
                <a:satOff val="12356"/>
                <a:lumOff val="94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058582"/>
                <a:satOff val="12356"/>
                <a:lumOff val="94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058582"/>
                <a:satOff val="12356"/>
                <a:lumOff val="94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latin typeface="Gill Sans MT"/>
              <a:ea typeface="Verdana"/>
              <a:cs typeface="Arial"/>
            </a:rPr>
            <a:t>Software Design</a:t>
          </a:r>
          <a:endParaRPr lang="en-US" sz="1400" b="1" kern="1200" dirty="0">
            <a:latin typeface="Gill Sans MT"/>
            <a:ea typeface="Verdana"/>
            <a:cs typeface="Arial"/>
          </a:endParaRPr>
        </a:p>
      </dsp:txBody>
      <dsp:txXfrm>
        <a:off x="6031" y="2380601"/>
        <a:ext cx="2270522" cy="1362313"/>
      </dsp:txXfrm>
    </dsp:sp>
    <dsp:sp modelId="{64F46991-3A33-4CF3-82E5-4E552F0EB0EE}">
      <dsp:nvSpPr>
        <dsp:cNvPr id="0" name=""/>
        <dsp:cNvSpPr/>
      </dsp:nvSpPr>
      <dsp:spPr>
        <a:xfrm>
          <a:off x="5067497" y="3016038"/>
          <a:ext cx="491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620" y="45720"/>
              </a:lnTo>
            </a:path>
          </a:pathLst>
        </a:custGeom>
        <a:noFill/>
        <a:ln w="12700" cap="flat" cmpd="sng" algn="ctr">
          <a:solidFill>
            <a:schemeClr val="accent3">
              <a:hueOff val="3293730"/>
              <a:satOff val="19770"/>
              <a:lumOff val="1506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300251" y="3059147"/>
        <a:ext cx="26111" cy="5222"/>
      </dsp:txXfrm>
    </dsp:sp>
    <dsp:sp modelId="{E6F652D2-4009-45CD-B297-1A7B9DE0DA9A}">
      <dsp:nvSpPr>
        <dsp:cNvPr id="0" name=""/>
        <dsp:cNvSpPr/>
      </dsp:nvSpPr>
      <dsp:spPr>
        <a:xfrm>
          <a:off x="2798774" y="2380601"/>
          <a:ext cx="2270522" cy="1362313"/>
        </a:xfrm>
        <a:prstGeom prst="rect">
          <a:avLst/>
        </a:prstGeom>
        <a:gradFill rotWithShape="0">
          <a:gsLst>
            <a:gs pos="0">
              <a:schemeClr val="accent3">
                <a:hueOff val="2744775"/>
                <a:satOff val="16475"/>
                <a:lumOff val="1255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44775"/>
                <a:satOff val="16475"/>
                <a:lumOff val="1255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44775"/>
                <a:satOff val="16475"/>
                <a:lumOff val="1255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 err="1">
              <a:latin typeface="Gill Sans MT"/>
              <a:ea typeface="Verdana"/>
              <a:cs typeface="Arial"/>
            </a:rPr>
            <a:t>Implementation</a:t>
          </a:r>
          <a:endParaRPr lang="fr-FR" sz="1400" b="1" kern="1200" dirty="0">
            <a:latin typeface="Gill Sans MT"/>
            <a:ea typeface="Verdana"/>
            <a:cs typeface="Arial"/>
          </a:endParaRPr>
        </a:p>
      </dsp:txBody>
      <dsp:txXfrm>
        <a:off x="2798774" y="2380601"/>
        <a:ext cx="2270522" cy="1362313"/>
      </dsp:txXfrm>
    </dsp:sp>
    <dsp:sp modelId="{62654883-3E58-4128-9592-E90D3BF16839}">
      <dsp:nvSpPr>
        <dsp:cNvPr id="0" name=""/>
        <dsp:cNvSpPr/>
      </dsp:nvSpPr>
      <dsp:spPr>
        <a:xfrm>
          <a:off x="1141293" y="3741115"/>
          <a:ext cx="5585485" cy="491620"/>
        </a:xfrm>
        <a:custGeom>
          <a:avLst/>
          <a:gdLst/>
          <a:ahLst/>
          <a:cxnLst/>
          <a:rect l="0" t="0" r="0" b="0"/>
          <a:pathLst>
            <a:path>
              <a:moveTo>
                <a:pt x="5585485" y="0"/>
              </a:moveTo>
              <a:lnTo>
                <a:pt x="5585485" y="262910"/>
              </a:lnTo>
              <a:lnTo>
                <a:pt x="0" y="262910"/>
              </a:lnTo>
              <a:lnTo>
                <a:pt x="0" y="491620"/>
              </a:lnTo>
            </a:path>
          </a:pathLst>
        </a:custGeom>
        <a:noFill/>
        <a:ln w="1270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793789" y="3984314"/>
        <a:ext cx="280492" cy="5222"/>
      </dsp:txXfrm>
    </dsp:sp>
    <dsp:sp modelId="{4503FEC5-DEAA-48B2-AE73-80F141CB5385}">
      <dsp:nvSpPr>
        <dsp:cNvPr id="0" name=""/>
        <dsp:cNvSpPr/>
      </dsp:nvSpPr>
      <dsp:spPr>
        <a:xfrm>
          <a:off x="5591517" y="2380601"/>
          <a:ext cx="2270522" cy="1362313"/>
        </a:xfrm>
        <a:prstGeom prst="rect">
          <a:avLst/>
        </a:prstGeom>
        <a:gradFill rotWithShape="0">
          <a:gsLst>
            <a:gs pos="0">
              <a:schemeClr val="accent3">
                <a:hueOff val="3430969"/>
                <a:satOff val="20593"/>
                <a:lumOff val="156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3430969"/>
                <a:satOff val="20593"/>
                <a:lumOff val="156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3430969"/>
                <a:satOff val="20593"/>
                <a:lumOff val="156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 err="1">
              <a:latin typeface="Gill Sans MT"/>
              <a:ea typeface="Verdana"/>
              <a:cs typeface="Arial"/>
            </a:rPr>
            <a:t>Testing</a:t>
          </a:r>
          <a:endParaRPr lang="fr-FR" sz="1400" b="1" kern="1200" dirty="0">
            <a:latin typeface="Gill Sans MT"/>
            <a:ea typeface="Verdana"/>
            <a:cs typeface="Arial"/>
          </a:endParaRPr>
        </a:p>
      </dsp:txBody>
      <dsp:txXfrm>
        <a:off x="5591517" y="2380601"/>
        <a:ext cx="2270522" cy="1362313"/>
      </dsp:txXfrm>
    </dsp:sp>
    <dsp:sp modelId="{C8612308-36F3-4056-A937-70E45C957FE6}">
      <dsp:nvSpPr>
        <dsp:cNvPr id="0" name=""/>
        <dsp:cNvSpPr/>
      </dsp:nvSpPr>
      <dsp:spPr>
        <a:xfrm>
          <a:off x="6031" y="4265135"/>
          <a:ext cx="2270522" cy="1362313"/>
        </a:xfrm>
        <a:prstGeom prst="rect">
          <a:avLst/>
        </a:prstGeom>
        <a:gradFill rotWithShape="0">
          <a:gsLst>
            <a:gs pos="0">
              <a:schemeClr val="accent3">
                <a:hueOff val="4117163"/>
                <a:satOff val="24712"/>
                <a:lumOff val="1882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4117163"/>
                <a:satOff val="24712"/>
                <a:lumOff val="1882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4117163"/>
                <a:satOff val="24712"/>
                <a:lumOff val="1882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latin typeface="Gill Sans MT"/>
              <a:ea typeface="Verdana"/>
              <a:cs typeface="Arial"/>
            </a:rPr>
            <a:t>1. Report  2.GitHub  3.Presentation</a:t>
          </a:r>
          <a:endParaRPr lang="fr-FR" sz="1400" kern="1200" dirty="0"/>
        </a:p>
      </dsp:txBody>
      <dsp:txXfrm>
        <a:off x="6031" y="4265135"/>
        <a:ext cx="2270522" cy="1362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rganigramme : Procédé 6">
            <a:extLst>
              <a:ext uri="{FF2B5EF4-FFF2-40B4-BE49-F238E27FC236}">
                <a16:creationId xmlns:a16="http://schemas.microsoft.com/office/drawing/2014/main" id="{4F4964E6-757D-C842-1C7C-B27CB752AF1B}"/>
              </a:ext>
            </a:extLst>
          </p:cNvPr>
          <p:cNvSpPr/>
          <p:nvPr/>
        </p:nvSpPr>
        <p:spPr>
          <a:xfrm flipV="1">
            <a:off x="3784514" y="2156847"/>
            <a:ext cx="4606081" cy="4726981"/>
          </a:xfrm>
          <a:prstGeom prst="round2Same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rganigramme : Procédé 6">
            <a:extLst>
              <a:ext uri="{FF2B5EF4-FFF2-40B4-BE49-F238E27FC236}">
                <a16:creationId xmlns:a16="http://schemas.microsoft.com/office/drawing/2014/main" id="{E9F1C4DA-C505-7B31-87D7-903F7EBE65A5}"/>
              </a:ext>
            </a:extLst>
          </p:cNvPr>
          <p:cNvSpPr/>
          <p:nvPr/>
        </p:nvSpPr>
        <p:spPr>
          <a:xfrm flipV="1">
            <a:off x="345" y="0"/>
            <a:ext cx="12187336" cy="5372744"/>
          </a:xfrm>
          <a:prstGeom prst="round2Same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160000" y="530"/>
            <a:ext cx="2032000" cy="401744"/>
          </a:xfrm>
        </p:spPr>
        <p:txBody>
          <a:bodyPr>
            <a:normAutofit fontScale="90000"/>
          </a:bodyPr>
          <a:lstStyle/>
          <a:p>
            <a:pPr algn="r"/>
            <a:r>
              <a:rPr lang="fr-FR" sz="2400" dirty="0">
                <a:solidFill>
                  <a:schemeClr val="bg1"/>
                </a:solidFill>
              </a:rPr>
              <a:t>2024</a:t>
            </a:r>
            <a:r>
              <a:rPr lang="fr-FR" sz="2400" dirty="0">
                <a:solidFill>
                  <a:srgbClr val="E2EEFF"/>
                </a:solidFill>
                <a:ea typeface="+mj-lt"/>
                <a:cs typeface="+mj-lt"/>
              </a:rPr>
              <a:t>©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107052" y="5693413"/>
            <a:ext cx="3990813" cy="6397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1800" dirty="0">
                <a:latin typeface="Verdana"/>
                <a:ea typeface="Verdana"/>
              </a:rPr>
              <a:t>LASNIER - LAZREG – POILVE</a:t>
            </a:r>
          </a:p>
          <a:p>
            <a:r>
              <a:rPr lang="fr-FR" sz="1800" dirty="0" err="1">
                <a:latin typeface="Verdana"/>
                <a:ea typeface="Verdana"/>
              </a:rPr>
              <a:t>Applied</a:t>
            </a:r>
            <a:r>
              <a:rPr lang="fr-FR" sz="1800" dirty="0">
                <a:latin typeface="Verdana"/>
                <a:ea typeface="Verdana"/>
              </a:rPr>
              <a:t> System Software</a:t>
            </a:r>
          </a:p>
        </p:txBody>
      </p:sp>
      <p:pic>
        <p:nvPicPr>
          <p:cNvPr id="5" name="Image 4" descr="File:Python-logo-notext.svg - Wikimedia Commons">
            <a:extLst>
              <a:ext uri="{FF2B5EF4-FFF2-40B4-BE49-F238E27FC236}">
                <a16:creationId xmlns:a16="http://schemas.microsoft.com/office/drawing/2014/main" id="{10968C48-63A7-D53E-A5BC-549327DDB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973" y="507570"/>
            <a:ext cx="2973232" cy="330407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70ED200-96A1-0952-2658-D9558F1C345E}"/>
              </a:ext>
            </a:extLst>
          </p:cNvPr>
          <p:cNvSpPr txBox="1"/>
          <p:nvPr/>
        </p:nvSpPr>
        <p:spPr>
          <a:xfrm>
            <a:off x="3348753" y="3887578"/>
            <a:ext cx="55070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 err="1">
                <a:solidFill>
                  <a:schemeClr val="bg1"/>
                </a:solidFill>
                <a:latin typeface="Gill Sans MT"/>
              </a:rPr>
              <a:t>Connect</a:t>
            </a:r>
            <a:r>
              <a:rPr lang="fr-FR" sz="3600" dirty="0">
                <a:solidFill>
                  <a:schemeClr val="bg1"/>
                </a:solidFill>
                <a:latin typeface="Gill Sans MT"/>
              </a:rPr>
              <a:t> 4 Game in Python 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rganigramme : Procédé 5">
            <a:extLst>
              <a:ext uri="{FF2B5EF4-FFF2-40B4-BE49-F238E27FC236}">
                <a16:creationId xmlns:a16="http://schemas.microsoft.com/office/drawing/2014/main" id="{F9A54951-41BD-76DA-90E1-83FA571279C6}"/>
              </a:ext>
            </a:extLst>
          </p:cNvPr>
          <p:cNvSpPr/>
          <p:nvPr/>
        </p:nvSpPr>
        <p:spPr>
          <a:xfrm flipH="1">
            <a:off x="5929312" y="-1"/>
            <a:ext cx="6265333" cy="6858001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28FF8B-F0C0-25AB-B7CE-944A979D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377031"/>
            <a:ext cx="6515194" cy="1336146"/>
          </a:xfrm>
        </p:spPr>
        <p:txBody>
          <a:bodyPr>
            <a:normAutofit/>
          </a:bodyPr>
          <a:lstStyle/>
          <a:p>
            <a:r>
              <a:rPr lang="fr-FR" err="1">
                <a:latin typeface="Gill Sans MT"/>
              </a:rPr>
              <a:t>Presentation</a:t>
            </a:r>
            <a:r>
              <a:rPr lang="fr-FR" dirty="0">
                <a:latin typeface="Gill Sans MT"/>
              </a:rPr>
              <a:t> of Project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2B8304-F0EF-24E1-D772-F5FBC9943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63" y="1944687"/>
            <a:ext cx="59886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Verdana"/>
                <a:ea typeface="Verdana"/>
              </a:rPr>
              <a:t>Connect 4 video game coded in python with a simple interface, accompanied by instructions for using the computer program.</a:t>
            </a:r>
          </a:p>
          <a:p>
            <a:endParaRPr lang="en-US" sz="2400" dirty="0">
              <a:latin typeface="Verdana"/>
              <a:ea typeface="Verdana"/>
            </a:endParaRPr>
          </a:p>
          <a:p>
            <a:pPr marL="0" indent="0">
              <a:buNone/>
            </a:pPr>
            <a:r>
              <a:rPr lang="en-US" sz="2400" dirty="0">
                <a:latin typeface="Verdana"/>
                <a:ea typeface="+mn-lt"/>
                <a:cs typeface="+mn-lt"/>
              </a:rPr>
              <a:t>For simplicity purposes we chose to use a basic library (</a:t>
            </a:r>
            <a:r>
              <a:rPr lang="en-US" sz="2400" err="1">
                <a:latin typeface="Verdana"/>
                <a:ea typeface="+mn-lt"/>
                <a:cs typeface="+mn-lt"/>
              </a:rPr>
              <a:t>Tkinter</a:t>
            </a:r>
            <a:r>
              <a:rPr lang="en-US" sz="2400" dirty="0">
                <a:latin typeface="Verdana"/>
                <a:ea typeface="+mn-lt"/>
                <a:cs typeface="+mn-lt"/>
              </a:rPr>
              <a:t>)</a:t>
            </a:r>
            <a:endParaRPr lang="en-US" sz="2400" dirty="0">
              <a:latin typeface="Verdana"/>
              <a:ea typeface="Verdana"/>
            </a:endParaRPr>
          </a:p>
          <a:p>
            <a:endParaRPr lang="fr-FR"/>
          </a:p>
          <a:p>
            <a:endParaRPr lang="fr-FR"/>
          </a:p>
        </p:txBody>
      </p:sp>
      <p:pic>
        <p:nvPicPr>
          <p:cNvPr id="5" name="Image 4" descr="Connect 4 - Play Online on SilverGames 🕹️">
            <a:extLst>
              <a:ext uri="{FF2B5EF4-FFF2-40B4-BE49-F238E27FC236}">
                <a16:creationId xmlns:a16="http://schemas.microsoft.com/office/drawing/2014/main" id="{4903A523-2B22-69FA-949F-195A8175B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-1"/>
          <a:stretch/>
        </p:blipFill>
        <p:spPr>
          <a:xfrm>
            <a:off x="10057920" y="-1040654"/>
            <a:ext cx="2836238" cy="2836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pic>
        <p:nvPicPr>
          <p:cNvPr id="4" name="Image 3" descr="Une image contenant capture d’écran, Caractère coloré, motif, Bleu électrique&#10;&#10;Description générée automatiquement">
            <a:extLst>
              <a:ext uri="{FF2B5EF4-FFF2-40B4-BE49-F238E27FC236}">
                <a16:creationId xmlns:a16="http://schemas.microsoft.com/office/drawing/2014/main" id="{278BFA19-3D97-17FF-2BB4-F4789A107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89" y="1796521"/>
            <a:ext cx="4096314" cy="41864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1406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Organigramme : Procédé 4">
            <a:extLst>
              <a:ext uri="{FF2B5EF4-FFF2-40B4-BE49-F238E27FC236}">
                <a16:creationId xmlns:a16="http://schemas.microsoft.com/office/drawing/2014/main" id="{355162C3-EB73-B81C-90FF-7CC5C4414AFB}"/>
              </a:ext>
            </a:extLst>
          </p:cNvPr>
          <p:cNvSpPr/>
          <p:nvPr/>
        </p:nvSpPr>
        <p:spPr>
          <a:xfrm>
            <a:off x="4330412" y="-1659957"/>
            <a:ext cx="7856742" cy="8523167"/>
          </a:xfrm>
          <a:prstGeom prst="flowChartExtra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3" name="Organigramme : Procédé 4">
            <a:extLst>
              <a:ext uri="{FF2B5EF4-FFF2-40B4-BE49-F238E27FC236}">
                <a16:creationId xmlns:a16="http://schemas.microsoft.com/office/drawing/2014/main" id="{D2BACD08-522E-254F-AD41-3850AA8CDE4C}"/>
              </a:ext>
            </a:extLst>
          </p:cNvPr>
          <p:cNvSpPr/>
          <p:nvPr/>
        </p:nvSpPr>
        <p:spPr>
          <a:xfrm>
            <a:off x="1827" y="3430626"/>
            <a:ext cx="5390826" cy="4512085"/>
          </a:xfrm>
          <a:prstGeom prst="flowChartExtra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A72D9F-46AA-93C9-34C4-F2162A816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890" y="131445"/>
            <a:ext cx="2165350" cy="1336146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Gill Sans MT"/>
              </a:rPr>
              <a:t>Agenda</a:t>
            </a:r>
          </a:p>
        </p:txBody>
      </p:sp>
      <p:graphicFrame>
        <p:nvGraphicFramePr>
          <p:cNvPr id="110" name="Diagramme 109">
            <a:extLst>
              <a:ext uri="{FF2B5EF4-FFF2-40B4-BE49-F238E27FC236}">
                <a16:creationId xmlns:a16="http://schemas.microsoft.com/office/drawing/2014/main" id="{1C2075AE-D35E-D2B1-84AE-6EB53155D6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3171411"/>
              </p:ext>
            </p:extLst>
          </p:nvPr>
        </p:nvGraphicFramePr>
        <p:xfrm>
          <a:off x="1548131" y="1027006"/>
          <a:ext cx="7868072" cy="6123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536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66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rganigramme : Procédé 5">
            <a:extLst>
              <a:ext uri="{FF2B5EF4-FFF2-40B4-BE49-F238E27FC236}">
                <a16:creationId xmlns:a16="http://schemas.microsoft.com/office/drawing/2014/main" id="{3AA709EE-3D21-3ADC-E1DD-1347798513A7}"/>
              </a:ext>
            </a:extLst>
          </p:cNvPr>
          <p:cNvSpPr/>
          <p:nvPr/>
        </p:nvSpPr>
        <p:spPr>
          <a:xfrm flipH="1">
            <a:off x="2647" y="-1"/>
            <a:ext cx="2423582" cy="6858001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7704A9-04D9-FC06-4DA0-B7712772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97" y="102661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Software Design</a:t>
            </a:r>
          </a:p>
        </p:txBody>
      </p:sp>
      <p:pic>
        <p:nvPicPr>
          <p:cNvPr id="4" name="Espace réservé du contenu 3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981215E1-1D6B-D725-2B68-619784995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5225" y="652314"/>
            <a:ext cx="8307386" cy="554998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98D220-B552-FE0A-488E-F561C082DDBD}"/>
              </a:ext>
            </a:extLst>
          </p:cNvPr>
          <p:cNvSpPr txBox="1"/>
          <p:nvPr/>
        </p:nvSpPr>
        <p:spPr>
          <a:xfrm>
            <a:off x="2673753" y="271128"/>
            <a:ext cx="3683792" cy="480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800" dirty="0">
                <a:highlight>
                  <a:srgbClr val="FFFF00"/>
                </a:highlight>
                <a:latin typeface="Gill Sans MT"/>
                <a:cs typeface="Arial"/>
              </a:rPr>
              <a:t> </a:t>
            </a:r>
            <a:r>
              <a:rPr lang="fr-FR" sz="2800" i="1" dirty="0">
                <a:highlight>
                  <a:srgbClr val="FFFF00"/>
                </a:highlight>
                <a:latin typeface="Gill Sans MT"/>
                <a:cs typeface="Arial"/>
              </a:rPr>
              <a:t>UML class </a:t>
            </a:r>
            <a:r>
              <a:rPr lang="fr-FR" sz="2800" i="1" err="1">
                <a:highlight>
                  <a:srgbClr val="FFFF00"/>
                </a:highlight>
                <a:latin typeface="Gill Sans MT"/>
                <a:cs typeface="Arial"/>
              </a:rPr>
              <a:t>diagram</a:t>
            </a:r>
            <a:r>
              <a:rPr lang="fr-FR" sz="2800" i="1" dirty="0">
                <a:highlight>
                  <a:srgbClr val="FFFF00"/>
                </a:highlight>
                <a:latin typeface="Gill Sans MT"/>
                <a:cs typeface="Arial"/>
              </a:rPr>
              <a:t> </a:t>
            </a:r>
            <a:endParaRPr lang="en-US" sz="2800" i="1" dirty="0" err="1">
              <a:highlight>
                <a:srgbClr val="FFFF00"/>
              </a:highlight>
              <a:latin typeface="Gill Sans MT"/>
              <a:cs typeface="Arial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D90653B-5373-90C3-B4FE-8CE63E20A933}"/>
              </a:ext>
            </a:extLst>
          </p:cNvPr>
          <p:cNvSpPr txBox="1"/>
          <p:nvPr/>
        </p:nvSpPr>
        <p:spPr>
          <a:xfrm>
            <a:off x="232833" y="4307417"/>
            <a:ext cx="196003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/>
                <a:ea typeface="Verdana"/>
              </a:rPr>
              <a:t>Class 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Verdana"/>
                <a:ea typeface="Verdana"/>
              </a:rPr>
              <a:t>Connect4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Verdana"/>
                <a:ea typeface="Verdana"/>
              </a:rPr>
              <a:t>Player</a:t>
            </a:r>
          </a:p>
          <a:p>
            <a:pPr algn="ctr"/>
            <a:r>
              <a:rPr lang="fr-FR" err="1">
                <a:solidFill>
                  <a:schemeClr val="bg1"/>
                </a:solidFill>
                <a:latin typeface="Verdana"/>
                <a:ea typeface="Verdana"/>
              </a:rPr>
              <a:t>Grid</a:t>
            </a:r>
            <a:endParaRPr lang="fr-FR">
              <a:solidFill>
                <a:schemeClr val="bg1"/>
              </a:solidFill>
              <a:latin typeface="Verdana"/>
              <a:ea typeface="Verdana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Verdana"/>
                <a:ea typeface="Verdana"/>
              </a:rPr>
              <a:t>Disc</a:t>
            </a:r>
          </a:p>
          <a:p>
            <a:pPr algn="ctr"/>
            <a:r>
              <a:rPr lang="fr-FR" dirty="0">
                <a:solidFill>
                  <a:schemeClr val="bg1"/>
                </a:solidFill>
                <a:latin typeface="Verdana"/>
                <a:ea typeface="Verdana"/>
              </a:rPr>
              <a:t>Position</a:t>
            </a:r>
          </a:p>
          <a:p>
            <a:pPr algn="ctr"/>
            <a:r>
              <a:rPr lang="fr-FR" err="1">
                <a:solidFill>
                  <a:schemeClr val="bg1"/>
                </a:solidFill>
                <a:latin typeface="Verdana"/>
                <a:ea typeface="Verdana"/>
              </a:rPr>
              <a:t>Color</a:t>
            </a:r>
            <a:endParaRPr lang="fr-FR">
              <a:solidFill>
                <a:schemeClr val="bg1"/>
              </a:solidFill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4057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rganigramme : Procédé 4">
            <a:extLst>
              <a:ext uri="{FF2B5EF4-FFF2-40B4-BE49-F238E27FC236}">
                <a16:creationId xmlns:a16="http://schemas.microsoft.com/office/drawing/2014/main" id="{B43C2658-42E8-EEC0-84FE-B120B1F9050A}"/>
              </a:ext>
            </a:extLst>
          </p:cNvPr>
          <p:cNvSpPr/>
          <p:nvPr/>
        </p:nvSpPr>
        <p:spPr>
          <a:xfrm>
            <a:off x="7496785" y="-1"/>
            <a:ext cx="10477500" cy="6858001"/>
          </a:xfrm>
          <a:prstGeom prst="flowChartExtra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DC45F6-2CC2-EC6E-8C54-FA26E11C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782" y="377519"/>
            <a:ext cx="4078288" cy="1337469"/>
          </a:xfrm>
        </p:spPr>
        <p:txBody>
          <a:bodyPr>
            <a:noAutofit/>
          </a:bodyPr>
          <a:lstStyle/>
          <a:p>
            <a:r>
              <a:rPr lang="fr-FR" i="1" dirty="0">
                <a:highlight>
                  <a:srgbClr val="FFFF00"/>
                </a:highlight>
                <a:latin typeface="Gill Sans MT"/>
              </a:rPr>
              <a:t> </a:t>
            </a:r>
            <a:r>
              <a:rPr lang="fr-FR" i="1" dirty="0" err="1">
                <a:highlight>
                  <a:srgbClr val="FFFF00"/>
                </a:highlight>
                <a:latin typeface="Gill Sans MT"/>
              </a:rPr>
              <a:t>Implementation</a:t>
            </a:r>
            <a:r>
              <a:rPr lang="fr-FR" i="1" dirty="0">
                <a:highlight>
                  <a:srgbClr val="FFFF00"/>
                </a:highlight>
                <a:latin typeface="Gill Sans MT"/>
              </a:rPr>
              <a:t>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FE00BC-E39A-CD6D-E4C4-BC62DC39A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612" y="2045223"/>
            <a:ext cx="815551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Verdana"/>
                <a:ea typeface="Verdana"/>
              </a:rPr>
              <a:t>Programming concepts used 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latin typeface="Verdana"/>
                <a:ea typeface="Verdana"/>
              </a:rPr>
              <a:t>user input/output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latin typeface="Verdana"/>
                <a:ea typeface="Verdana"/>
              </a:rPr>
              <a:t>Object Oriented Programming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latin typeface="Verdana"/>
                <a:ea typeface="Verdana"/>
              </a:rPr>
              <a:t>Conditional statements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latin typeface="Verdana"/>
                <a:ea typeface="Verdana"/>
              </a:rPr>
              <a:t>Composition (to represent relationship between our classes)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latin typeface="Verdana"/>
                <a:ea typeface="Verdana"/>
              </a:rPr>
              <a:t>Event handling (to spawn a coin when the player clicks)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latin typeface="Verdana"/>
                <a:ea typeface="Verdana"/>
              </a:rPr>
              <a:t>Encapsulation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800" dirty="0">
              <a:latin typeface="Verdana"/>
              <a:ea typeface="Verdana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latin typeface="Verdana"/>
                <a:ea typeface="Verdana"/>
              </a:rPr>
              <a:t>+ Documentation (ReadMe)</a:t>
            </a:r>
          </a:p>
          <a:p>
            <a:pPr marL="457200" lvl="1" indent="0">
              <a:buNone/>
            </a:pPr>
            <a:endParaRPr lang="fr-FR"/>
          </a:p>
          <a:p>
            <a:endParaRPr lang="fr-FR"/>
          </a:p>
        </p:txBody>
      </p:sp>
      <p:pic>
        <p:nvPicPr>
          <p:cNvPr id="8" name="Image 7" descr="advantages and disadvantages of encapsulation in java">
            <a:extLst>
              <a:ext uri="{FF2B5EF4-FFF2-40B4-BE49-F238E27FC236}">
                <a16:creationId xmlns:a16="http://schemas.microsoft.com/office/drawing/2014/main" id="{D41BA558-467E-22D4-C7E3-F18363E69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0" t="5031" r="4052" b="6289"/>
          <a:stretch/>
        </p:blipFill>
        <p:spPr>
          <a:xfrm>
            <a:off x="7619899" y="1158955"/>
            <a:ext cx="4694623" cy="1672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rganigramme : Procédé 4">
            <a:extLst>
              <a:ext uri="{FF2B5EF4-FFF2-40B4-BE49-F238E27FC236}">
                <a16:creationId xmlns:a16="http://schemas.microsoft.com/office/drawing/2014/main" id="{ED3FAF61-39EE-FC6F-D680-D5458E53D430}"/>
              </a:ext>
            </a:extLst>
          </p:cNvPr>
          <p:cNvSpPr/>
          <p:nvPr/>
        </p:nvSpPr>
        <p:spPr>
          <a:xfrm flipV="1">
            <a:off x="-8867003" y="5210"/>
            <a:ext cx="12259408" cy="4208582"/>
          </a:xfrm>
          <a:prstGeom prst="flowChartExtra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 descr="Click icons for free download | Freepik">
            <a:extLst>
              <a:ext uri="{FF2B5EF4-FFF2-40B4-BE49-F238E27FC236}">
                <a16:creationId xmlns:a16="http://schemas.microsoft.com/office/drawing/2014/main" id="{2EA0634E-46ED-A1D6-6C3B-44904BD68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548" y="3754152"/>
            <a:ext cx="457201" cy="468924"/>
          </a:xfrm>
          <a:prstGeom prst="rect">
            <a:avLst/>
          </a:prstGeom>
        </p:spPr>
      </p:pic>
      <p:pic>
        <p:nvPicPr>
          <p:cNvPr id="12" name="Image 11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27340118-A694-0426-9A20-E5727A895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987" y="4638492"/>
            <a:ext cx="4615228" cy="28864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 5" descr="GitHub - Wikipedia">
            <a:extLst>
              <a:ext uri="{FF2B5EF4-FFF2-40B4-BE49-F238E27FC236}">
                <a16:creationId xmlns:a16="http://schemas.microsoft.com/office/drawing/2014/main" id="{43FF344D-7CBF-A57C-1C55-C037AFA7E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927" y="4734676"/>
            <a:ext cx="1411554" cy="1348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74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rganigramme : Procédé 2">
            <a:extLst>
              <a:ext uri="{FF2B5EF4-FFF2-40B4-BE49-F238E27FC236}">
                <a16:creationId xmlns:a16="http://schemas.microsoft.com/office/drawing/2014/main" id="{A845918D-7EA6-54BF-985D-66772401ECC5}"/>
              </a:ext>
            </a:extLst>
          </p:cNvPr>
          <p:cNvSpPr/>
          <p:nvPr/>
        </p:nvSpPr>
        <p:spPr>
          <a:xfrm>
            <a:off x="3230562" y="-1"/>
            <a:ext cx="9165167" cy="6858001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1763C336-DF23-71AE-24CE-FF8D62C82A7F}"/>
              </a:ext>
            </a:extLst>
          </p:cNvPr>
          <p:cNvSpPr txBox="1">
            <a:spLocks/>
          </p:cNvSpPr>
          <p:nvPr/>
        </p:nvSpPr>
        <p:spPr>
          <a:xfrm>
            <a:off x="457200" y="1598246"/>
            <a:ext cx="4412419" cy="3626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000" dirty="0">
                <a:solidFill>
                  <a:srgbClr val="FFFFFF"/>
                </a:solidFill>
                <a:latin typeface="Gill Sans MT"/>
              </a:rPr>
              <a:t>Tests of the game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08E4FA2-0D06-3556-AF64-3A387D049CFB}"/>
              </a:ext>
            </a:extLst>
          </p:cNvPr>
          <p:cNvSpPr txBox="1">
            <a:spLocks/>
          </p:cNvSpPr>
          <p:nvPr/>
        </p:nvSpPr>
        <p:spPr>
          <a:xfrm>
            <a:off x="457200" y="5350213"/>
            <a:ext cx="4412417" cy="1031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3200">
                <a:solidFill>
                  <a:srgbClr val="FFFFFF"/>
                </a:solidFill>
              </a:rPr>
              <a:t>4 files 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99AB95-B036-1573-FF5F-3B9244EFF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F6AC6A05-A9FB-D5BD-B8CE-CEB8F6538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967" y="979122"/>
            <a:ext cx="4769580" cy="5100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Graphique 15" descr="Dossier ouvert avec un remplissage uni">
            <a:extLst>
              <a:ext uri="{FF2B5EF4-FFF2-40B4-BE49-F238E27FC236}">
                <a16:creationId xmlns:a16="http://schemas.microsoft.com/office/drawing/2014/main" id="{C2967BC5-F066-359B-0D9F-1C07D029B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60133" y="50673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2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5BB6C9-1985-11FA-37AB-EBA4AE5F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29" y="2282060"/>
            <a:ext cx="4179209" cy="230425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kern="1200" dirty="0">
                <a:latin typeface="Gill Sans MT"/>
              </a:rPr>
              <a:t>Demo of </a:t>
            </a:r>
            <a:br>
              <a:rPr lang="en-US" sz="5400" dirty="0">
                <a:latin typeface="Gill Sans MT"/>
              </a:rPr>
            </a:br>
            <a:r>
              <a:rPr lang="en-US" sz="5400" kern="1200" dirty="0">
                <a:latin typeface="Gill Sans MT"/>
              </a:rPr>
              <a:t>Alpha and Release</a:t>
            </a:r>
            <a:r>
              <a:rPr lang="en-US" sz="5400" dirty="0">
                <a:latin typeface="Gill Sans MT"/>
              </a:rPr>
              <a:t> version</a:t>
            </a:r>
            <a:endParaRPr lang="en-US" sz="5400" kern="1200" dirty="0">
              <a:latin typeface="Gill Sans M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9FF5B068-7112-7B83-6EAD-8E4460BD6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137" y="559573"/>
            <a:ext cx="5016148" cy="5668195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ABFA07-AE05-0505-D63A-54CC92D82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5809" y="200799"/>
            <a:ext cx="4036333" cy="364443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Code </a:t>
            </a:r>
            <a:r>
              <a:rPr lang="en-US" sz="2000" dirty="0"/>
              <a:t>Tree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05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1E395F-F23E-905B-D1BE-83716F27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Gill Sans MT"/>
              </a:rPr>
              <a:t>Repartition</a:t>
            </a:r>
            <a:r>
              <a:rPr lang="fr-FR" dirty="0">
                <a:latin typeface="Gill Sans MT"/>
              </a:rPr>
              <a:t> (7 à 10min)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093933-0F01-D004-A89A-26658F19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Mehdi : </a:t>
            </a:r>
          </a:p>
          <a:p>
            <a:r>
              <a:rPr lang="fr-FR"/>
              <a:t>Aurélien :</a:t>
            </a:r>
          </a:p>
          <a:p>
            <a:r>
              <a:rPr lang="fr-FR"/>
              <a:t>Alexandre : </a:t>
            </a:r>
          </a:p>
        </p:txBody>
      </p:sp>
    </p:spTree>
    <p:extLst>
      <p:ext uri="{BB962C8B-B14F-4D97-AF65-F5344CB8AC3E}">
        <p14:creationId xmlns:p14="http://schemas.microsoft.com/office/powerpoint/2010/main" val="2039615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C20C409BC9BC4BB7B33703BAF36520" ma:contentTypeVersion="4" ma:contentTypeDescription="Crée un document." ma:contentTypeScope="" ma:versionID="b431d6733ea3adbc2d086f766c34413f">
  <xsd:schema xmlns:xsd="http://www.w3.org/2001/XMLSchema" xmlns:xs="http://www.w3.org/2001/XMLSchema" xmlns:p="http://schemas.microsoft.com/office/2006/metadata/properties" xmlns:ns2="092991c2-7ece-4f2b-9fb7-54dab1196f43" targetNamespace="http://schemas.microsoft.com/office/2006/metadata/properties" ma:root="true" ma:fieldsID="553fa6e33af9c43a7ec25962f313077f" ns2:_="">
    <xsd:import namespace="092991c2-7ece-4f2b-9fb7-54dab1196f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2991c2-7ece-4f2b-9fb7-54dab1196f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C20C409BC9BC4BB7B33703BAF36520" ma:contentTypeVersion="4" ma:contentTypeDescription="Crée un document." ma:contentTypeScope="" ma:versionID="b431d6733ea3adbc2d086f766c34413f">
  <xsd:schema xmlns:xsd="http://www.w3.org/2001/XMLSchema" xmlns:xs="http://www.w3.org/2001/XMLSchema" xmlns:p="http://schemas.microsoft.com/office/2006/metadata/properties" xmlns:ns2="092991c2-7ece-4f2b-9fb7-54dab1196f43" targetNamespace="http://schemas.microsoft.com/office/2006/metadata/properties" ma:root="true" ma:fieldsID="553fa6e33af9c43a7ec25962f313077f" ns2:_="">
    <xsd:import namespace="092991c2-7ece-4f2b-9fb7-54dab1196f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2991c2-7ece-4f2b-9fb7-54dab1196f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DCD362-522C-457F-B1A9-DA6E9EB50B9A}">
  <ds:schemaRefs>
    <ds:schemaRef ds:uri="092991c2-7ece-4f2b-9fb7-54dab1196f4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3DC5A6E-BD06-4BA5-95B9-594D63990A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4ABF6E-0CFB-4099-B03C-266DA35ED91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2EAD65E-6857-4DC6-92C6-0C4518BA2719}">
  <ds:schemaRefs>
    <ds:schemaRef ds:uri="092991c2-7ece-4f2b-9fb7-54dab1196f4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8</Slides>
  <Notes>0</Notes>
  <HiddenSlides>1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2024©</vt:lpstr>
      <vt:lpstr>Presentation of Project</vt:lpstr>
      <vt:lpstr>Agenda</vt:lpstr>
      <vt:lpstr>Software Design</vt:lpstr>
      <vt:lpstr> Implementation </vt:lpstr>
      <vt:lpstr>Présentation PowerPoint</vt:lpstr>
      <vt:lpstr>Demo of  Alpha and Release version</vt:lpstr>
      <vt:lpstr>Repartition (7 à 10min)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362</cp:revision>
  <dcterms:created xsi:type="dcterms:W3CDTF">2024-05-12T13:19:39Z</dcterms:created>
  <dcterms:modified xsi:type="dcterms:W3CDTF">2024-05-20T21:35:46Z</dcterms:modified>
</cp:coreProperties>
</file>