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sldIdLst>
    <p:sldId id="256" r:id="rId6"/>
    <p:sldId id="270" r:id="rId7"/>
    <p:sldId id="257" r:id="rId8"/>
    <p:sldId id="267" r:id="rId9"/>
    <p:sldId id="265" r:id="rId10"/>
    <p:sldId id="268" r:id="rId11"/>
    <p:sldId id="269" r:id="rId12"/>
    <p:sldId id="260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0C6B5C-9BFB-4832-94D2-15196166BE06}" v="22" dt="2024-05-20T06:41:55.2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microsoft.com/office/2015/10/relationships/revisionInfo" Target="revisionInfo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ZREG Mehdi" userId="S::mehdi.lazreg@edu.devinci.fr::9a6f43fa-4406-4f8c-8a9f-6a6c2418bdff" providerId="AD" clId="Web-{5339F386-AAE6-4E54-B93C-F68F1103F79F}"/>
    <pc:docChg chg="addSld delSld modSld sldOrd">
      <pc:chgData name="LAZREG Mehdi" userId="S::mehdi.lazreg@edu.devinci.fr::9a6f43fa-4406-4f8c-8a9f-6a6c2418bdff" providerId="AD" clId="Web-{5339F386-AAE6-4E54-B93C-F68F1103F79F}" dt="2024-05-14T11:26:15.954" v="342" actId="1076"/>
      <pc:docMkLst>
        <pc:docMk/>
      </pc:docMkLst>
      <pc:sldChg chg="modSp">
        <pc:chgData name="LAZREG Mehdi" userId="S::mehdi.lazreg@edu.devinci.fr::9a6f43fa-4406-4f8c-8a9f-6a6c2418bdff" providerId="AD" clId="Web-{5339F386-AAE6-4E54-B93C-F68F1103F79F}" dt="2024-05-14T11:26:15.954" v="342" actId="1076"/>
        <pc:sldMkLst>
          <pc:docMk/>
          <pc:sldMk cId="3784089036" sldId="256"/>
        </pc:sldMkLst>
        <pc:spChg chg="mod">
          <ac:chgData name="LAZREG Mehdi" userId="S::mehdi.lazreg@edu.devinci.fr::9a6f43fa-4406-4f8c-8a9f-6a6c2418bdff" providerId="AD" clId="Web-{5339F386-AAE6-4E54-B93C-F68F1103F79F}" dt="2024-05-14T11:24:52.763" v="322" actId="1076"/>
          <ac:spMkLst>
            <pc:docMk/>
            <pc:sldMk cId="3784089036" sldId="256"/>
            <ac:spMk id="2" creationId="{00000000-0000-0000-0000-000000000000}"/>
          </ac:spMkLst>
        </pc:spChg>
        <pc:spChg chg="mod">
          <ac:chgData name="LAZREG Mehdi" userId="S::mehdi.lazreg@edu.devinci.fr::9a6f43fa-4406-4f8c-8a9f-6a6c2418bdff" providerId="AD" clId="Web-{5339F386-AAE6-4E54-B93C-F68F1103F79F}" dt="2024-05-14T11:26:15.954" v="342" actId="1076"/>
          <ac:spMkLst>
            <pc:docMk/>
            <pc:sldMk cId="3784089036" sldId="256"/>
            <ac:spMk id="3" creationId="{00000000-0000-0000-0000-000000000000}"/>
          </ac:spMkLst>
        </pc:spChg>
        <pc:picChg chg="mod">
          <ac:chgData name="LAZREG Mehdi" userId="S::mehdi.lazreg@edu.devinci.fr::9a6f43fa-4406-4f8c-8a9f-6a6c2418bdff" providerId="AD" clId="Web-{5339F386-AAE6-4E54-B93C-F68F1103F79F}" dt="2024-05-14T11:25:04.779" v="324" actId="1076"/>
          <ac:picMkLst>
            <pc:docMk/>
            <pc:sldMk cId="3784089036" sldId="256"/>
            <ac:picMk id="4" creationId="{04F6CC9B-C1AF-EF57-6710-E7399A2F00C0}"/>
          </ac:picMkLst>
        </pc:picChg>
      </pc:sldChg>
      <pc:sldChg chg="addSp delSp modSp mod setBg">
        <pc:chgData name="LAZREG Mehdi" userId="S::mehdi.lazreg@edu.devinci.fr::9a6f43fa-4406-4f8c-8a9f-6a6c2418bdff" providerId="AD" clId="Web-{5339F386-AAE6-4E54-B93C-F68F1103F79F}" dt="2024-05-14T10:53:24.583" v="105" actId="1076"/>
        <pc:sldMkLst>
          <pc:docMk/>
          <pc:sldMk cId="1114066402" sldId="257"/>
        </pc:sldMkLst>
        <pc:spChg chg="mod">
          <ac:chgData name="LAZREG Mehdi" userId="S::mehdi.lazreg@edu.devinci.fr::9a6f43fa-4406-4f8c-8a9f-6a6c2418bdff" providerId="AD" clId="Web-{5339F386-AAE6-4E54-B93C-F68F1103F79F}" dt="2024-05-14T10:53:19.489" v="104" actId="1076"/>
          <ac:spMkLst>
            <pc:docMk/>
            <pc:sldMk cId="1114066402" sldId="257"/>
            <ac:spMk id="2" creationId="{EA28FF8B-F0C0-25AB-B7CE-944A979D01FC}"/>
          </ac:spMkLst>
        </pc:spChg>
        <pc:spChg chg="mod">
          <ac:chgData name="LAZREG Mehdi" userId="S::mehdi.lazreg@edu.devinci.fr::9a6f43fa-4406-4f8c-8a9f-6a6c2418bdff" providerId="AD" clId="Web-{5339F386-AAE6-4E54-B93C-F68F1103F79F}" dt="2024-05-14T10:53:24.583" v="105" actId="1076"/>
          <ac:spMkLst>
            <pc:docMk/>
            <pc:sldMk cId="1114066402" sldId="257"/>
            <ac:spMk id="3" creationId="{ED2B8304-F0EF-24E1-D772-F5FBC994348D}"/>
          </ac:spMkLst>
        </pc:spChg>
        <pc:spChg chg="add del">
          <ac:chgData name="LAZREG Mehdi" userId="S::mehdi.lazreg@edu.devinci.fr::9a6f43fa-4406-4f8c-8a9f-6a6c2418bdff" providerId="AD" clId="Web-{5339F386-AAE6-4E54-B93C-F68F1103F79F}" dt="2024-05-14T10:52:54.644" v="98"/>
          <ac:spMkLst>
            <pc:docMk/>
            <pc:sldMk cId="1114066402" sldId="257"/>
            <ac:spMk id="9" creationId="{04812C46-200A-4DEB-A05E-3ED6C68C2387}"/>
          </ac:spMkLst>
        </pc:spChg>
        <pc:spChg chg="add del">
          <ac:chgData name="LAZREG Mehdi" userId="S::mehdi.lazreg@edu.devinci.fr::9a6f43fa-4406-4f8c-8a9f-6a6c2418bdff" providerId="AD" clId="Web-{5339F386-AAE6-4E54-B93C-F68F1103F79F}" dt="2024-05-14T10:52:54.644" v="98"/>
          <ac:spMkLst>
            <pc:docMk/>
            <pc:sldMk cId="1114066402" sldId="257"/>
            <ac:spMk id="11" creationId="{D1EA859B-E555-4109-94F3-6700E046E008}"/>
          </ac:spMkLst>
        </pc:spChg>
        <pc:spChg chg="add">
          <ac:chgData name="LAZREG Mehdi" userId="S::mehdi.lazreg@edu.devinci.fr::9a6f43fa-4406-4f8c-8a9f-6a6c2418bdff" providerId="AD" clId="Web-{5339F386-AAE6-4E54-B93C-F68F1103F79F}" dt="2024-05-14T10:52:54.644" v="98"/>
          <ac:spMkLst>
            <pc:docMk/>
            <pc:sldMk cId="1114066402" sldId="257"/>
            <ac:spMk id="16" creationId="{4F7EBAE4-9945-4473-9E34-B2C66EA0F03D}"/>
          </ac:spMkLst>
        </pc:spChg>
        <pc:spChg chg="add">
          <ac:chgData name="LAZREG Mehdi" userId="S::mehdi.lazreg@edu.devinci.fr::9a6f43fa-4406-4f8c-8a9f-6a6c2418bdff" providerId="AD" clId="Web-{5339F386-AAE6-4E54-B93C-F68F1103F79F}" dt="2024-05-14T10:52:54.644" v="98"/>
          <ac:spMkLst>
            <pc:docMk/>
            <pc:sldMk cId="1114066402" sldId="257"/>
            <ac:spMk id="18" creationId="{70BEB1E7-2F88-40BC-B73D-42E5B6F80BFC}"/>
          </ac:spMkLst>
        </pc:spChg>
        <pc:spChg chg="add del">
          <ac:chgData name="LAZREG Mehdi" userId="S::mehdi.lazreg@edu.devinci.fr::9a6f43fa-4406-4f8c-8a9f-6a6c2418bdff" providerId="AD" clId="Web-{5339F386-AAE6-4E54-B93C-F68F1103F79F}" dt="2024-05-14T10:52:57.926" v="99"/>
          <ac:spMkLst>
            <pc:docMk/>
            <pc:sldMk cId="1114066402" sldId="257"/>
            <ac:spMk id="20" creationId="{A7B99495-F43F-4D80-A44F-2CB4764EB90B}"/>
          </ac:spMkLst>
        </pc:spChg>
        <pc:picChg chg="add del mod ord">
          <ac:chgData name="LAZREG Mehdi" userId="S::mehdi.lazreg@edu.devinci.fr::9a6f43fa-4406-4f8c-8a9f-6a6c2418bdff" providerId="AD" clId="Web-{5339F386-AAE6-4E54-B93C-F68F1103F79F}" dt="2024-05-14T10:52:42.769" v="95"/>
          <ac:picMkLst>
            <pc:docMk/>
            <pc:sldMk cId="1114066402" sldId="257"/>
            <ac:picMk id="4" creationId="{DD2131AA-18FE-D307-D650-130060AC4025}"/>
          </ac:picMkLst>
        </pc:picChg>
        <pc:picChg chg="add mod">
          <ac:chgData name="LAZREG Mehdi" userId="S::mehdi.lazreg@edu.devinci.fr::9a6f43fa-4406-4f8c-8a9f-6a6c2418bdff" providerId="AD" clId="Web-{5339F386-AAE6-4E54-B93C-F68F1103F79F}" dt="2024-05-14T10:53:07.582" v="101" actId="14100"/>
          <ac:picMkLst>
            <pc:docMk/>
            <pc:sldMk cId="1114066402" sldId="257"/>
            <ac:picMk id="5" creationId="{4903A523-2B22-69FA-949F-195A8175BC8D}"/>
          </ac:picMkLst>
        </pc:picChg>
      </pc:sldChg>
      <pc:sldChg chg="del">
        <pc:chgData name="LAZREG Mehdi" userId="S::mehdi.lazreg@edu.devinci.fr::9a6f43fa-4406-4f8c-8a9f-6a6c2418bdff" providerId="AD" clId="Web-{5339F386-AAE6-4E54-B93C-F68F1103F79F}" dt="2024-05-14T10:29:47.077" v="20"/>
        <pc:sldMkLst>
          <pc:docMk/>
          <pc:sldMk cId="2077686319" sldId="258"/>
        </pc:sldMkLst>
      </pc:sldChg>
      <pc:sldChg chg="del">
        <pc:chgData name="LAZREG Mehdi" userId="S::mehdi.lazreg@edu.devinci.fr::9a6f43fa-4406-4f8c-8a9f-6a6c2418bdff" providerId="AD" clId="Web-{5339F386-AAE6-4E54-B93C-F68F1103F79F}" dt="2024-05-14T10:29:44.280" v="19"/>
        <pc:sldMkLst>
          <pc:docMk/>
          <pc:sldMk cId="3770238864" sldId="259"/>
        </pc:sldMkLst>
      </pc:sldChg>
      <pc:sldChg chg="del">
        <pc:chgData name="LAZREG Mehdi" userId="S::mehdi.lazreg@edu.devinci.fr::9a6f43fa-4406-4f8c-8a9f-6a6c2418bdff" providerId="AD" clId="Web-{5339F386-AAE6-4E54-B93C-F68F1103F79F}" dt="2024-05-14T11:03:04.355" v="119"/>
        <pc:sldMkLst>
          <pc:docMk/>
          <pc:sldMk cId="3236234168" sldId="261"/>
        </pc:sldMkLst>
      </pc:sldChg>
      <pc:sldChg chg="del">
        <pc:chgData name="LAZREG Mehdi" userId="S::mehdi.lazreg@edu.devinci.fr::9a6f43fa-4406-4f8c-8a9f-6a6c2418bdff" providerId="AD" clId="Web-{5339F386-AAE6-4E54-B93C-F68F1103F79F}" dt="2024-05-14T11:02:55.573" v="118"/>
        <pc:sldMkLst>
          <pc:docMk/>
          <pc:sldMk cId="269650652" sldId="262"/>
        </pc:sldMkLst>
      </pc:sldChg>
      <pc:sldChg chg="del">
        <pc:chgData name="LAZREG Mehdi" userId="S::mehdi.lazreg@edu.devinci.fr::9a6f43fa-4406-4f8c-8a9f-6a6c2418bdff" providerId="AD" clId="Web-{5339F386-AAE6-4E54-B93C-F68F1103F79F}" dt="2024-05-14T10:58:34.735" v="107"/>
        <pc:sldMkLst>
          <pc:docMk/>
          <pc:sldMk cId="3935125743" sldId="263"/>
        </pc:sldMkLst>
      </pc:sldChg>
      <pc:sldChg chg="del">
        <pc:chgData name="LAZREG Mehdi" userId="S::mehdi.lazreg@edu.devinci.fr::9a6f43fa-4406-4f8c-8a9f-6a6c2418bdff" providerId="AD" clId="Web-{5339F386-AAE6-4E54-B93C-F68F1103F79F}" dt="2024-05-14T10:59:19.565" v="108"/>
        <pc:sldMkLst>
          <pc:docMk/>
          <pc:sldMk cId="3027520233" sldId="264"/>
        </pc:sldMkLst>
      </pc:sldChg>
      <pc:sldChg chg="addSp delSp modSp ord">
        <pc:chgData name="LAZREG Mehdi" userId="S::mehdi.lazreg@edu.devinci.fr::9a6f43fa-4406-4f8c-8a9f-6a6c2418bdff" providerId="AD" clId="Web-{5339F386-AAE6-4E54-B93C-F68F1103F79F}" dt="2024-05-14T11:23:11.322" v="270" actId="1076"/>
        <pc:sldMkLst>
          <pc:docMk/>
          <pc:sldMk cId="291742287" sldId="265"/>
        </pc:sldMkLst>
        <pc:spChg chg="mod">
          <ac:chgData name="LAZREG Mehdi" userId="S::mehdi.lazreg@edu.devinci.fr::9a6f43fa-4406-4f8c-8a9f-6a6c2418bdff" providerId="AD" clId="Web-{5339F386-AAE6-4E54-B93C-F68F1103F79F}" dt="2024-05-14T11:21:29.021" v="253" actId="14100"/>
          <ac:spMkLst>
            <pc:docMk/>
            <pc:sldMk cId="291742287" sldId="265"/>
            <ac:spMk id="2" creationId="{3EDC45F6-2CC2-EC6E-8C54-FA26E11C3A59}"/>
          </ac:spMkLst>
        </pc:spChg>
        <pc:spChg chg="mod">
          <ac:chgData name="LAZREG Mehdi" userId="S::mehdi.lazreg@edu.devinci.fr::9a6f43fa-4406-4f8c-8a9f-6a6c2418bdff" providerId="AD" clId="Web-{5339F386-AAE6-4E54-B93C-F68F1103F79F}" dt="2024-05-14T11:22:21.429" v="262" actId="20577"/>
          <ac:spMkLst>
            <pc:docMk/>
            <pc:sldMk cId="291742287" sldId="265"/>
            <ac:spMk id="3" creationId="{3FFE00BC-E39A-CD6D-E4C4-BC62DC39A231}"/>
          </ac:spMkLst>
        </pc:spChg>
        <pc:picChg chg="add del mod">
          <ac:chgData name="LAZREG Mehdi" userId="S::mehdi.lazreg@edu.devinci.fr::9a6f43fa-4406-4f8c-8a9f-6a6c2418bdff" providerId="AD" clId="Web-{5339F386-AAE6-4E54-B93C-F68F1103F79F}" dt="2024-05-14T11:13:57.926" v="185"/>
          <ac:picMkLst>
            <pc:docMk/>
            <pc:sldMk cId="291742287" sldId="265"/>
            <ac:picMk id="4" creationId="{7ECFFC99-22E7-1F93-42BD-15261F6D5869}"/>
          </ac:picMkLst>
        </pc:picChg>
        <pc:picChg chg="add del mod">
          <ac:chgData name="LAZREG Mehdi" userId="S::mehdi.lazreg@edu.devinci.fr::9a6f43fa-4406-4f8c-8a9f-6a6c2418bdff" providerId="AD" clId="Web-{5339F386-AAE6-4E54-B93C-F68F1103F79F}" dt="2024-05-14T11:14:10.208" v="187"/>
          <ac:picMkLst>
            <pc:docMk/>
            <pc:sldMk cId="291742287" sldId="265"/>
            <ac:picMk id="5" creationId="{DF22E949-AC8D-AA75-4DCB-FD0BA2912886}"/>
          </ac:picMkLst>
        </pc:picChg>
        <pc:picChg chg="add mod">
          <ac:chgData name="LAZREG Mehdi" userId="S::mehdi.lazreg@edu.devinci.fr::9a6f43fa-4406-4f8c-8a9f-6a6c2418bdff" providerId="AD" clId="Web-{5339F386-AAE6-4E54-B93C-F68F1103F79F}" dt="2024-05-14T11:23:11.322" v="270" actId="1076"/>
          <ac:picMkLst>
            <pc:docMk/>
            <pc:sldMk cId="291742287" sldId="265"/>
            <ac:picMk id="6" creationId="{43FF344D-7CBF-A57C-1C55-C037AFA7E53E}"/>
          </ac:picMkLst>
        </pc:picChg>
        <pc:picChg chg="add del mod">
          <ac:chgData name="LAZREG Mehdi" userId="S::mehdi.lazreg@edu.devinci.fr::9a6f43fa-4406-4f8c-8a9f-6a6c2418bdff" providerId="AD" clId="Web-{5339F386-AAE6-4E54-B93C-F68F1103F79F}" dt="2024-05-14T11:19:26.673" v="247"/>
          <ac:picMkLst>
            <pc:docMk/>
            <pc:sldMk cId="291742287" sldId="265"/>
            <ac:picMk id="7" creationId="{49B56F76-0485-E299-0BE2-389C22E252E7}"/>
          </ac:picMkLst>
        </pc:picChg>
        <pc:picChg chg="add mod modCrop">
          <ac:chgData name="LAZREG Mehdi" userId="S::mehdi.lazreg@edu.devinci.fr::9a6f43fa-4406-4f8c-8a9f-6a6c2418bdff" providerId="AD" clId="Web-{5339F386-AAE6-4E54-B93C-F68F1103F79F}" dt="2024-05-14T11:22:56.056" v="266" actId="1076"/>
          <ac:picMkLst>
            <pc:docMk/>
            <pc:sldMk cId="291742287" sldId="265"/>
            <ac:picMk id="8" creationId="{D41BA558-467E-22D4-C7E3-F18363E69F5F}"/>
          </ac:picMkLst>
        </pc:picChg>
      </pc:sldChg>
      <pc:sldChg chg="del">
        <pc:chgData name="LAZREG Mehdi" userId="S::mehdi.lazreg@edu.devinci.fr::9a6f43fa-4406-4f8c-8a9f-6a6c2418bdff" providerId="AD" clId="Web-{5339F386-AAE6-4E54-B93C-F68F1103F79F}" dt="2024-05-14T10:54:39.211" v="106"/>
        <pc:sldMkLst>
          <pc:docMk/>
          <pc:sldMk cId="1650450270" sldId="266"/>
        </pc:sldMkLst>
      </pc:sldChg>
      <pc:sldChg chg="addSp delSp modSp new mod setBg">
        <pc:chgData name="LAZREG Mehdi" userId="S::mehdi.lazreg@edu.devinci.fr::9a6f43fa-4406-4f8c-8a9f-6a6c2418bdff" providerId="AD" clId="Web-{5339F386-AAE6-4E54-B93C-F68F1103F79F}" dt="2024-05-14T10:59:49.066" v="117" actId="20577"/>
        <pc:sldMkLst>
          <pc:docMk/>
          <pc:sldMk cId="1940570141" sldId="267"/>
        </pc:sldMkLst>
        <pc:spChg chg="mod">
          <ac:chgData name="LAZREG Mehdi" userId="S::mehdi.lazreg@edu.devinci.fr::9a6f43fa-4406-4f8c-8a9f-6a6c2418bdff" providerId="AD" clId="Web-{5339F386-AAE6-4E54-B93C-F68F1103F79F}" dt="2024-05-14T10:48:19.822" v="49"/>
          <ac:spMkLst>
            <pc:docMk/>
            <pc:sldMk cId="1940570141" sldId="267"/>
            <ac:spMk id="2" creationId="{2F7704A9-04D9-FC06-4DA0-B77127721D17}"/>
          </ac:spMkLst>
        </pc:spChg>
        <pc:spChg chg="del mod">
          <ac:chgData name="LAZREG Mehdi" userId="S::mehdi.lazreg@edu.devinci.fr::9a6f43fa-4406-4f8c-8a9f-6a6c2418bdff" providerId="AD" clId="Web-{5339F386-AAE6-4E54-B93C-F68F1103F79F}" dt="2024-05-14T10:48:19.822" v="49"/>
          <ac:spMkLst>
            <pc:docMk/>
            <pc:sldMk cId="1940570141" sldId="267"/>
            <ac:spMk id="3" creationId="{2C780491-C41B-4B5E-3B31-CA00B9DEC006}"/>
          </ac:spMkLst>
        </pc:spChg>
        <pc:spChg chg="add mod">
          <ac:chgData name="LAZREG Mehdi" userId="S::mehdi.lazreg@edu.devinci.fr::9a6f43fa-4406-4f8c-8a9f-6a6c2418bdff" providerId="AD" clId="Web-{5339F386-AAE6-4E54-B93C-F68F1103F79F}" dt="2024-05-14T10:59:49.066" v="117" actId="20577"/>
          <ac:spMkLst>
            <pc:docMk/>
            <pc:sldMk cId="1940570141" sldId="267"/>
            <ac:spMk id="5" creationId="{0B98D220-B552-FE0A-488E-F561C082DDBD}"/>
          </ac:spMkLst>
        </pc:spChg>
        <pc:spChg chg="add">
          <ac:chgData name="LAZREG Mehdi" userId="S::mehdi.lazreg@edu.devinci.fr::9a6f43fa-4406-4f8c-8a9f-6a6c2418bdff" providerId="AD" clId="Web-{5339F386-AAE6-4E54-B93C-F68F1103F79F}" dt="2024-05-14T10:48:19.822" v="49"/>
          <ac:spMkLst>
            <pc:docMk/>
            <pc:sldMk cId="1940570141" sldId="267"/>
            <ac:spMk id="9" creationId="{6753252F-4873-4F63-801D-CC719279A7D5}"/>
          </ac:spMkLst>
        </pc:spChg>
        <pc:spChg chg="add">
          <ac:chgData name="LAZREG Mehdi" userId="S::mehdi.lazreg@edu.devinci.fr::9a6f43fa-4406-4f8c-8a9f-6a6c2418bdff" providerId="AD" clId="Web-{5339F386-AAE6-4E54-B93C-F68F1103F79F}" dt="2024-05-14T10:48:19.822" v="49"/>
          <ac:spMkLst>
            <pc:docMk/>
            <pc:sldMk cId="1940570141" sldId="267"/>
            <ac:spMk id="11" creationId="{047C8CCB-F95D-4249-92DD-651249D3535A}"/>
          </ac:spMkLst>
        </pc:spChg>
        <pc:picChg chg="add mod">
          <ac:chgData name="LAZREG Mehdi" userId="S::mehdi.lazreg@edu.devinci.fr::9a6f43fa-4406-4f8c-8a9f-6a6c2418bdff" providerId="AD" clId="Web-{5339F386-AAE6-4E54-B93C-F68F1103F79F}" dt="2024-05-14T10:49:53.747" v="51" actId="1076"/>
          <ac:picMkLst>
            <pc:docMk/>
            <pc:sldMk cId="1940570141" sldId="267"/>
            <ac:picMk id="4" creationId="{981215E1-1D6B-D725-2B68-619784995D17}"/>
          </ac:picMkLst>
        </pc:picChg>
      </pc:sldChg>
      <pc:sldChg chg="addSp delSp modSp new mod ord setBg">
        <pc:chgData name="LAZREG Mehdi" userId="S::mehdi.lazreg@edu.devinci.fr::9a6f43fa-4406-4f8c-8a9f-6a6c2418bdff" providerId="AD" clId="Web-{5339F386-AAE6-4E54-B93C-F68F1103F79F}" dt="2024-05-14T11:06:24.268" v="148"/>
        <pc:sldMkLst>
          <pc:docMk/>
          <pc:sldMk cId="1396293091" sldId="268"/>
        </pc:sldMkLst>
        <pc:spChg chg="mod">
          <ac:chgData name="LAZREG Mehdi" userId="S::mehdi.lazreg@edu.devinci.fr::9a6f43fa-4406-4f8c-8a9f-6a6c2418bdff" providerId="AD" clId="Web-{5339F386-AAE6-4E54-B93C-F68F1103F79F}" dt="2024-05-14T10:51:59.049" v="92"/>
          <ac:spMkLst>
            <pc:docMk/>
            <pc:sldMk cId="1396293091" sldId="268"/>
            <ac:spMk id="2" creationId="{A2341FF3-FFD7-09B3-F1B8-24EFF77D1D3B}"/>
          </ac:spMkLst>
        </pc:spChg>
        <pc:spChg chg="mod">
          <ac:chgData name="LAZREG Mehdi" userId="S::mehdi.lazreg@edu.devinci.fr::9a6f43fa-4406-4f8c-8a9f-6a6c2418bdff" providerId="AD" clId="Web-{5339F386-AAE6-4E54-B93C-F68F1103F79F}" dt="2024-05-14T10:51:59.049" v="92"/>
          <ac:spMkLst>
            <pc:docMk/>
            <pc:sldMk cId="1396293091" sldId="268"/>
            <ac:spMk id="3" creationId="{8C5A2872-4ACC-9301-7994-C3479B0D7CD0}"/>
          </ac:spMkLst>
        </pc:spChg>
        <pc:spChg chg="add del">
          <ac:chgData name="LAZREG Mehdi" userId="S::mehdi.lazreg@edu.devinci.fr::9a6f43fa-4406-4f8c-8a9f-6a6c2418bdff" providerId="AD" clId="Web-{5339F386-AAE6-4E54-B93C-F68F1103F79F}" dt="2024-05-14T10:51:59.033" v="91"/>
          <ac:spMkLst>
            <pc:docMk/>
            <pc:sldMk cId="1396293091" sldId="268"/>
            <ac:spMk id="9" creationId="{F575A102-D95D-4D6E-8F1B-49EED0AEC65C}"/>
          </ac:spMkLst>
        </pc:spChg>
        <pc:spChg chg="add del">
          <ac:chgData name="LAZREG Mehdi" userId="S::mehdi.lazreg@edu.devinci.fr::9a6f43fa-4406-4f8c-8a9f-6a6c2418bdff" providerId="AD" clId="Web-{5339F386-AAE6-4E54-B93C-F68F1103F79F}" dt="2024-05-14T10:51:59.033" v="91"/>
          <ac:spMkLst>
            <pc:docMk/>
            <pc:sldMk cId="1396293091" sldId="268"/>
            <ac:spMk id="11" creationId="{158B3569-73B2-4D05-8E95-886A6EE17F1F}"/>
          </ac:spMkLst>
        </pc:spChg>
        <pc:spChg chg="add">
          <ac:chgData name="LAZREG Mehdi" userId="S::mehdi.lazreg@edu.devinci.fr::9a6f43fa-4406-4f8c-8a9f-6a6c2418bdff" providerId="AD" clId="Web-{5339F386-AAE6-4E54-B93C-F68F1103F79F}" dt="2024-05-14T10:51:59.049" v="92"/>
          <ac:spMkLst>
            <pc:docMk/>
            <pc:sldMk cId="1396293091" sldId="268"/>
            <ac:spMk id="20" creationId="{5BF4DF2C-F028-4921-9C23-41303F650A62}"/>
          </ac:spMkLst>
        </pc:spChg>
        <pc:spChg chg="add">
          <ac:chgData name="LAZREG Mehdi" userId="S::mehdi.lazreg@edu.devinci.fr::9a6f43fa-4406-4f8c-8a9f-6a6c2418bdff" providerId="AD" clId="Web-{5339F386-AAE6-4E54-B93C-F68F1103F79F}" dt="2024-05-14T10:51:59.049" v="92"/>
          <ac:spMkLst>
            <pc:docMk/>
            <pc:sldMk cId="1396293091" sldId="268"/>
            <ac:spMk id="21" creationId="{158B3569-73B2-4D05-8E95-886A6EE17F1F}"/>
          </ac:spMkLst>
        </pc:spChg>
        <pc:grpChg chg="add del">
          <ac:chgData name="LAZREG Mehdi" userId="S::mehdi.lazreg@edu.devinci.fr::9a6f43fa-4406-4f8c-8a9f-6a6c2418bdff" providerId="AD" clId="Web-{5339F386-AAE6-4E54-B93C-F68F1103F79F}" dt="2024-05-14T10:51:59.033" v="91"/>
          <ac:grpSpMkLst>
            <pc:docMk/>
            <pc:sldMk cId="1396293091" sldId="268"/>
            <ac:grpSpMk id="13" creationId="{CF0FFF1F-79B6-4A13-A464-070CD6F896AF}"/>
          </ac:grpSpMkLst>
        </pc:grpChg>
        <pc:grpChg chg="add">
          <ac:chgData name="LAZREG Mehdi" userId="S::mehdi.lazreg@edu.devinci.fr::9a6f43fa-4406-4f8c-8a9f-6a6c2418bdff" providerId="AD" clId="Web-{5339F386-AAE6-4E54-B93C-F68F1103F79F}" dt="2024-05-14T10:51:59.049" v="92"/>
          <ac:grpSpMkLst>
            <pc:docMk/>
            <pc:sldMk cId="1396293091" sldId="268"/>
            <ac:grpSpMk id="15" creationId="{892B7B61-D701-474B-AE8F-EA238B550A78}"/>
          </ac:grpSpMkLst>
        </pc:grpChg>
        <pc:picChg chg="add mod">
          <ac:chgData name="LAZREG Mehdi" userId="S::mehdi.lazreg@edu.devinci.fr::9a6f43fa-4406-4f8c-8a9f-6a6c2418bdff" providerId="AD" clId="Web-{5339F386-AAE6-4E54-B93C-F68F1103F79F}" dt="2024-05-14T11:06:24.268" v="148"/>
          <ac:picMkLst>
            <pc:docMk/>
            <pc:sldMk cId="1396293091" sldId="268"/>
            <ac:picMk id="4" creationId="{39B4591E-379B-677B-D389-92D0768A2D41}"/>
          </ac:picMkLst>
        </pc:picChg>
        <pc:cxnChg chg="add del">
          <ac:chgData name="LAZREG Mehdi" userId="S::mehdi.lazreg@edu.devinci.fr::9a6f43fa-4406-4f8c-8a9f-6a6c2418bdff" providerId="AD" clId="Web-{5339F386-AAE6-4E54-B93C-F68F1103F79F}" dt="2024-05-14T10:51:59.033" v="91"/>
          <ac:cxnSpMkLst>
            <pc:docMk/>
            <pc:sldMk cId="1396293091" sldId="268"/>
            <ac:cxnSpMk id="18" creationId="{56020367-4FD5-4596-8E10-C5F095CD8DBF}"/>
          </ac:cxnSpMkLst>
        </pc:cxnChg>
        <pc:cxnChg chg="add">
          <ac:chgData name="LAZREG Mehdi" userId="S::mehdi.lazreg@edu.devinci.fr::9a6f43fa-4406-4f8c-8a9f-6a6c2418bdff" providerId="AD" clId="Web-{5339F386-AAE6-4E54-B93C-F68F1103F79F}" dt="2024-05-14T10:51:59.049" v="92"/>
          <ac:cxnSpMkLst>
            <pc:docMk/>
            <pc:sldMk cId="1396293091" sldId="268"/>
            <ac:cxnSpMk id="22" creationId="{56020367-4FD5-4596-8E10-C5F095CD8DBF}"/>
          </ac:cxnSpMkLst>
        </pc:cxnChg>
      </pc:sldChg>
      <pc:sldChg chg="addSp modSp new mod ord setBg">
        <pc:chgData name="LAZREG Mehdi" userId="S::mehdi.lazreg@edu.devinci.fr::9a6f43fa-4406-4f8c-8a9f-6a6c2418bdff" providerId="AD" clId="Web-{5339F386-AAE6-4E54-B93C-F68F1103F79F}" dt="2024-05-14T11:11:59.969" v="181" actId="14100"/>
        <pc:sldMkLst>
          <pc:docMk/>
          <pc:sldMk cId="2610056257" sldId="269"/>
        </pc:sldMkLst>
        <pc:spChg chg="mod">
          <ac:chgData name="LAZREG Mehdi" userId="S::mehdi.lazreg@edu.devinci.fr::9a6f43fa-4406-4f8c-8a9f-6a6c2418bdff" providerId="AD" clId="Web-{5339F386-AAE6-4E54-B93C-F68F1103F79F}" dt="2024-05-14T11:11:42.155" v="178" actId="1076"/>
          <ac:spMkLst>
            <pc:docMk/>
            <pc:sldMk cId="2610056257" sldId="269"/>
            <ac:spMk id="2" creationId="{885BB6C9-1985-11FA-37AB-EBA4AE5F073E}"/>
          </ac:spMkLst>
        </pc:spChg>
        <pc:spChg chg="mod">
          <ac:chgData name="LAZREG Mehdi" userId="S::mehdi.lazreg@edu.devinci.fr::9a6f43fa-4406-4f8c-8a9f-6a6c2418bdff" providerId="AD" clId="Web-{5339F386-AAE6-4E54-B93C-F68F1103F79F}" dt="2024-05-14T11:10:46.528" v="161" actId="1076"/>
          <ac:spMkLst>
            <pc:docMk/>
            <pc:sldMk cId="2610056257" sldId="269"/>
            <ac:spMk id="3" creationId="{A8ABFA07-AE05-0505-D63A-54CC92D82390}"/>
          </ac:spMkLst>
        </pc:spChg>
        <pc:spChg chg="add">
          <ac:chgData name="LAZREG Mehdi" userId="S::mehdi.lazreg@edu.devinci.fr::9a6f43fa-4406-4f8c-8a9f-6a6c2418bdff" providerId="AD" clId="Web-{5339F386-AAE6-4E54-B93C-F68F1103F79F}" dt="2024-05-14T11:10:36.715" v="159"/>
          <ac:spMkLst>
            <pc:docMk/>
            <pc:sldMk cId="2610056257" sldId="269"/>
            <ac:spMk id="9" creationId="{47942995-B07F-4636-9A06-C6A104B260A8}"/>
          </ac:spMkLst>
        </pc:spChg>
        <pc:spChg chg="add">
          <ac:chgData name="LAZREG Mehdi" userId="S::mehdi.lazreg@edu.devinci.fr::9a6f43fa-4406-4f8c-8a9f-6a6c2418bdff" providerId="AD" clId="Web-{5339F386-AAE6-4E54-B93C-F68F1103F79F}" dt="2024-05-14T11:10:36.715" v="159"/>
          <ac:spMkLst>
            <pc:docMk/>
            <pc:sldMk cId="2610056257" sldId="269"/>
            <ac:spMk id="16" creationId="{B81933D1-5615-42C7-9C0B-4EB7105CCE2D}"/>
          </ac:spMkLst>
        </pc:spChg>
        <pc:spChg chg="add">
          <ac:chgData name="LAZREG Mehdi" userId="S::mehdi.lazreg@edu.devinci.fr::9a6f43fa-4406-4f8c-8a9f-6a6c2418bdff" providerId="AD" clId="Web-{5339F386-AAE6-4E54-B93C-F68F1103F79F}" dt="2024-05-14T11:10:36.715" v="159"/>
          <ac:spMkLst>
            <pc:docMk/>
            <pc:sldMk cId="2610056257" sldId="269"/>
            <ac:spMk id="18" creationId="{19C9EAEA-39D0-4B0E-A0EB-51E7B26740B1}"/>
          </ac:spMkLst>
        </pc:spChg>
        <pc:grpChg chg="add">
          <ac:chgData name="LAZREG Mehdi" userId="S::mehdi.lazreg@edu.devinci.fr::9a6f43fa-4406-4f8c-8a9f-6a6c2418bdff" providerId="AD" clId="Web-{5339F386-AAE6-4E54-B93C-F68F1103F79F}" dt="2024-05-14T11:10:36.715" v="159"/>
          <ac:grpSpMkLst>
            <pc:docMk/>
            <pc:sldMk cId="2610056257" sldId="269"/>
            <ac:grpSpMk id="11" creationId="{032D8612-31EB-44CF-A1D0-14FD4C705424}"/>
          </ac:grpSpMkLst>
        </pc:grpChg>
        <pc:picChg chg="add mod">
          <ac:chgData name="LAZREG Mehdi" userId="S::mehdi.lazreg@edu.devinci.fr::9a6f43fa-4406-4f8c-8a9f-6a6c2418bdff" providerId="AD" clId="Web-{5339F386-AAE6-4E54-B93C-F68F1103F79F}" dt="2024-05-14T11:11:59.969" v="181" actId="14100"/>
          <ac:picMkLst>
            <pc:docMk/>
            <pc:sldMk cId="2610056257" sldId="269"/>
            <ac:picMk id="4" creationId="{9FF5B068-7112-7B83-6EAD-8E4460BD6628}"/>
          </ac:picMkLst>
        </pc:picChg>
      </pc:sldChg>
    </pc:docChg>
  </pc:docChgLst>
  <pc:docChgLst>
    <pc:chgData name="LAZREG Mehdi" userId="S::mehdi.lazreg@edu.devinci.fr::9a6f43fa-4406-4f8c-8a9f-6a6c2418bdff" providerId="AD" clId="Web-{C959B5EF-1019-4BF8-8C19-9724E56C0A50}"/>
    <pc:docChg chg="addSld modSld sldOrd">
      <pc:chgData name="LAZREG Mehdi" userId="S::mehdi.lazreg@edu.devinci.fr::9a6f43fa-4406-4f8c-8a9f-6a6c2418bdff" providerId="AD" clId="Web-{C959B5EF-1019-4BF8-8C19-9724E56C0A50}" dt="2024-05-12T13:30:10.913" v="35"/>
      <pc:docMkLst>
        <pc:docMk/>
      </pc:docMkLst>
      <pc:sldChg chg="modSp">
        <pc:chgData name="LAZREG Mehdi" userId="S::mehdi.lazreg@edu.devinci.fr::9a6f43fa-4406-4f8c-8a9f-6a6c2418bdff" providerId="AD" clId="Web-{C959B5EF-1019-4BF8-8C19-9724E56C0A50}" dt="2024-05-12T13:27:29.582" v="1" actId="20577"/>
        <pc:sldMkLst>
          <pc:docMk/>
          <pc:sldMk cId="1114066402" sldId="257"/>
        </pc:sldMkLst>
        <pc:spChg chg="mod">
          <ac:chgData name="LAZREG Mehdi" userId="S::mehdi.lazreg@edu.devinci.fr::9a6f43fa-4406-4f8c-8a9f-6a6c2418bdff" providerId="AD" clId="Web-{C959B5EF-1019-4BF8-8C19-9724E56C0A50}" dt="2024-05-12T13:27:29.582" v="1" actId="20577"/>
          <ac:spMkLst>
            <pc:docMk/>
            <pc:sldMk cId="1114066402" sldId="257"/>
            <ac:spMk id="3" creationId="{ED2B8304-F0EF-24E1-D772-F5FBC994348D}"/>
          </ac:spMkLst>
        </pc:spChg>
      </pc:sldChg>
      <pc:sldChg chg="mod modShow">
        <pc:chgData name="LAZREG Mehdi" userId="S::mehdi.lazreg@edu.devinci.fr::9a6f43fa-4406-4f8c-8a9f-6a6c2418bdff" providerId="AD" clId="Web-{C959B5EF-1019-4BF8-8C19-9724E56C0A50}" dt="2024-05-12T13:30:10.913" v="35"/>
        <pc:sldMkLst>
          <pc:docMk/>
          <pc:sldMk cId="203961534" sldId="260"/>
        </pc:sldMkLst>
      </pc:sldChg>
      <pc:sldChg chg="modSp new">
        <pc:chgData name="LAZREG Mehdi" userId="S::mehdi.lazreg@edu.devinci.fr::9a6f43fa-4406-4f8c-8a9f-6a6c2418bdff" providerId="AD" clId="Web-{C959B5EF-1019-4BF8-8C19-9724E56C0A50}" dt="2024-05-12T13:27:49.395" v="6" actId="20577"/>
        <pc:sldMkLst>
          <pc:docMk/>
          <pc:sldMk cId="269650652" sldId="262"/>
        </pc:sldMkLst>
        <pc:spChg chg="mod">
          <ac:chgData name="LAZREG Mehdi" userId="S::mehdi.lazreg@edu.devinci.fr::9a6f43fa-4406-4f8c-8a9f-6a6c2418bdff" providerId="AD" clId="Web-{C959B5EF-1019-4BF8-8C19-9724E56C0A50}" dt="2024-05-12T13:27:49.395" v="6" actId="20577"/>
          <ac:spMkLst>
            <pc:docMk/>
            <pc:sldMk cId="269650652" sldId="262"/>
            <ac:spMk id="2" creationId="{E27C92B8-C958-E69C-45D3-48133CCFF65E}"/>
          </ac:spMkLst>
        </pc:spChg>
        <pc:spChg chg="mod">
          <ac:chgData name="LAZREG Mehdi" userId="S::mehdi.lazreg@edu.devinci.fr::9a6f43fa-4406-4f8c-8a9f-6a6c2418bdff" providerId="AD" clId="Web-{C959B5EF-1019-4BF8-8C19-9724E56C0A50}" dt="2024-05-12T13:27:39.286" v="4" actId="20577"/>
          <ac:spMkLst>
            <pc:docMk/>
            <pc:sldMk cId="269650652" sldId="262"/>
            <ac:spMk id="3" creationId="{9062FB82-9960-FDD0-FC03-893CC798E25C}"/>
          </ac:spMkLst>
        </pc:spChg>
      </pc:sldChg>
      <pc:sldChg chg="modSp new">
        <pc:chgData name="LAZREG Mehdi" userId="S::mehdi.lazreg@edu.devinci.fr::9a6f43fa-4406-4f8c-8a9f-6a6c2418bdff" providerId="AD" clId="Web-{C959B5EF-1019-4BF8-8C19-9724E56C0A50}" dt="2024-05-12T13:28:18.990" v="19" actId="20577"/>
        <pc:sldMkLst>
          <pc:docMk/>
          <pc:sldMk cId="3935125743" sldId="263"/>
        </pc:sldMkLst>
        <pc:spChg chg="mod">
          <ac:chgData name="LAZREG Mehdi" userId="S::mehdi.lazreg@edu.devinci.fr::9a6f43fa-4406-4f8c-8a9f-6a6c2418bdff" providerId="AD" clId="Web-{C959B5EF-1019-4BF8-8C19-9724E56C0A50}" dt="2024-05-12T13:28:18.990" v="19" actId="20577"/>
          <ac:spMkLst>
            <pc:docMk/>
            <pc:sldMk cId="3935125743" sldId="263"/>
            <ac:spMk id="2" creationId="{5A0C9C8C-3F77-6656-6B75-5D7C071C9E28}"/>
          </ac:spMkLst>
        </pc:spChg>
        <pc:spChg chg="mod">
          <ac:chgData name="LAZREG Mehdi" userId="S::mehdi.lazreg@edu.devinci.fr::9a6f43fa-4406-4f8c-8a9f-6a6c2418bdff" providerId="AD" clId="Web-{C959B5EF-1019-4BF8-8C19-9724E56C0A50}" dt="2024-05-12T13:27:56.974" v="9" actId="20577"/>
          <ac:spMkLst>
            <pc:docMk/>
            <pc:sldMk cId="3935125743" sldId="263"/>
            <ac:spMk id="3" creationId="{F6908E4B-F02A-CF7E-E32C-C867495960D0}"/>
          </ac:spMkLst>
        </pc:spChg>
      </pc:sldChg>
      <pc:sldChg chg="modSp new">
        <pc:chgData name="LAZREG Mehdi" userId="S::mehdi.lazreg@edu.devinci.fr::9a6f43fa-4406-4f8c-8a9f-6a6c2418bdff" providerId="AD" clId="Web-{C959B5EF-1019-4BF8-8C19-9724E56C0A50}" dt="2024-05-12T13:29:10.178" v="23" actId="20577"/>
        <pc:sldMkLst>
          <pc:docMk/>
          <pc:sldMk cId="3027520233" sldId="264"/>
        </pc:sldMkLst>
        <pc:spChg chg="mod">
          <ac:chgData name="LAZREG Mehdi" userId="S::mehdi.lazreg@edu.devinci.fr::9a6f43fa-4406-4f8c-8a9f-6a6c2418bdff" providerId="AD" clId="Web-{C959B5EF-1019-4BF8-8C19-9724E56C0A50}" dt="2024-05-12T13:28:52.896" v="21" actId="20577"/>
          <ac:spMkLst>
            <pc:docMk/>
            <pc:sldMk cId="3027520233" sldId="264"/>
            <ac:spMk id="2" creationId="{15D48C4D-ACD2-A139-029B-B2DB7D596D52}"/>
          </ac:spMkLst>
        </pc:spChg>
        <pc:spChg chg="mod">
          <ac:chgData name="LAZREG Mehdi" userId="S::mehdi.lazreg@edu.devinci.fr::9a6f43fa-4406-4f8c-8a9f-6a6c2418bdff" providerId="AD" clId="Web-{C959B5EF-1019-4BF8-8C19-9724E56C0A50}" dt="2024-05-12T13:29:10.178" v="23" actId="20577"/>
          <ac:spMkLst>
            <pc:docMk/>
            <pc:sldMk cId="3027520233" sldId="264"/>
            <ac:spMk id="3" creationId="{F3590984-D9D2-998B-C45A-CFFA67B852C6}"/>
          </ac:spMkLst>
        </pc:spChg>
      </pc:sldChg>
      <pc:sldChg chg="modSp new">
        <pc:chgData name="LAZREG Mehdi" userId="S::mehdi.lazreg@edu.devinci.fr::9a6f43fa-4406-4f8c-8a9f-6a6c2418bdff" providerId="AD" clId="Web-{C959B5EF-1019-4BF8-8C19-9724E56C0A50}" dt="2024-05-12T13:29:32.569" v="28" actId="20577"/>
        <pc:sldMkLst>
          <pc:docMk/>
          <pc:sldMk cId="291742287" sldId="265"/>
        </pc:sldMkLst>
        <pc:spChg chg="mod">
          <ac:chgData name="LAZREG Mehdi" userId="S::mehdi.lazreg@edu.devinci.fr::9a6f43fa-4406-4f8c-8a9f-6a6c2418bdff" providerId="AD" clId="Web-{C959B5EF-1019-4BF8-8C19-9724E56C0A50}" dt="2024-05-12T13:29:18.475" v="26" actId="20577"/>
          <ac:spMkLst>
            <pc:docMk/>
            <pc:sldMk cId="291742287" sldId="265"/>
            <ac:spMk id="2" creationId="{3EDC45F6-2CC2-EC6E-8C54-FA26E11C3A59}"/>
          </ac:spMkLst>
        </pc:spChg>
        <pc:spChg chg="mod">
          <ac:chgData name="LAZREG Mehdi" userId="S::mehdi.lazreg@edu.devinci.fr::9a6f43fa-4406-4f8c-8a9f-6a6c2418bdff" providerId="AD" clId="Web-{C959B5EF-1019-4BF8-8C19-9724E56C0A50}" dt="2024-05-12T13:29:32.569" v="28" actId="20577"/>
          <ac:spMkLst>
            <pc:docMk/>
            <pc:sldMk cId="291742287" sldId="265"/>
            <ac:spMk id="3" creationId="{3FFE00BC-E39A-CD6D-E4C4-BC62DC39A231}"/>
          </ac:spMkLst>
        </pc:spChg>
      </pc:sldChg>
      <pc:sldChg chg="modSp new ord">
        <pc:chgData name="LAZREG Mehdi" userId="S::mehdi.lazreg@edu.devinci.fr::9a6f43fa-4406-4f8c-8a9f-6a6c2418bdff" providerId="AD" clId="Web-{C959B5EF-1019-4BF8-8C19-9724E56C0A50}" dt="2024-05-12T13:29:52.944" v="34"/>
        <pc:sldMkLst>
          <pc:docMk/>
          <pc:sldMk cId="1650450270" sldId="266"/>
        </pc:sldMkLst>
        <pc:spChg chg="mod">
          <ac:chgData name="LAZREG Mehdi" userId="S::mehdi.lazreg@edu.devinci.fr::9a6f43fa-4406-4f8c-8a9f-6a6c2418bdff" providerId="AD" clId="Web-{C959B5EF-1019-4BF8-8C19-9724E56C0A50}" dt="2024-05-12T13:29:52.835" v="33" actId="20577"/>
          <ac:spMkLst>
            <pc:docMk/>
            <pc:sldMk cId="1650450270" sldId="266"/>
            <ac:spMk id="2" creationId="{C2026159-7AC3-481E-A0BC-D9ECAC4E5E22}"/>
          </ac:spMkLst>
        </pc:spChg>
        <pc:spChg chg="mod">
          <ac:chgData name="LAZREG Mehdi" userId="S::mehdi.lazreg@edu.devinci.fr::9a6f43fa-4406-4f8c-8a9f-6a6c2418bdff" providerId="AD" clId="Web-{C959B5EF-1019-4BF8-8C19-9724E56C0A50}" dt="2024-05-12T13:29:48.163" v="31" actId="20577"/>
          <ac:spMkLst>
            <pc:docMk/>
            <pc:sldMk cId="1650450270" sldId="266"/>
            <ac:spMk id="3" creationId="{F968F188-0580-9862-EB31-34956B73D166}"/>
          </ac:spMkLst>
        </pc:spChg>
      </pc:sldChg>
    </pc:docChg>
  </pc:docChgLst>
  <pc:docChgLst>
    <pc:chgData name="LASNIER Aurélien" userId="S::aurelien.lasnier@edu.devinci.fr::a70bf9b7-3438-4f85-aeab-d83f2eeded99" providerId="AD" clId="Web-{E018C8DA-E121-4C18-807B-F7E05DC422A0}"/>
    <pc:docChg chg="modSld">
      <pc:chgData name="LASNIER Aurélien" userId="S::aurelien.lasnier@edu.devinci.fr::a70bf9b7-3438-4f85-aeab-d83f2eeded99" providerId="AD" clId="Web-{E018C8DA-E121-4C18-807B-F7E05DC422A0}" dt="2024-05-14T11:59:19.971" v="3" actId="20577"/>
      <pc:docMkLst>
        <pc:docMk/>
      </pc:docMkLst>
      <pc:sldChg chg="modSp">
        <pc:chgData name="LASNIER Aurélien" userId="S::aurelien.lasnier@edu.devinci.fr::a70bf9b7-3438-4f85-aeab-d83f2eeded99" providerId="AD" clId="Web-{E018C8DA-E121-4C18-807B-F7E05DC422A0}" dt="2024-05-14T11:50:26.023" v="1" actId="20577"/>
        <pc:sldMkLst>
          <pc:docMk/>
          <pc:sldMk cId="1114066402" sldId="257"/>
        </pc:sldMkLst>
        <pc:spChg chg="mod">
          <ac:chgData name="LASNIER Aurélien" userId="S::aurelien.lasnier@edu.devinci.fr::a70bf9b7-3438-4f85-aeab-d83f2eeded99" providerId="AD" clId="Web-{E018C8DA-E121-4C18-807B-F7E05DC422A0}" dt="2024-05-14T11:50:26.023" v="1" actId="20577"/>
          <ac:spMkLst>
            <pc:docMk/>
            <pc:sldMk cId="1114066402" sldId="257"/>
            <ac:spMk id="3" creationId="{ED2B8304-F0EF-24E1-D772-F5FBC994348D}"/>
          </ac:spMkLst>
        </pc:spChg>
      </pc:sldChg>
      <pc:sldChg chg="modSp">
        <pc:chgData name="LASNIER Aurélien" userId="S::aurelien.lasnier@edu.devinci.fr::a70bf9b7-3438-4f85-aeab-d83f2eeded99" providerId="AD" clId="Web-{E018C8DA-E121-4C18-807B-F7E05DC422A0}" dt="2024-05-14T11:59:19.971" v="3" actId="20577"/>
        <pc:sldMkLst>
          <pc:docMk/>
          <pc:sldMk cId="291742287" sldId="265"/>
        </pc:sldMkLst>
        <pc:spChg chg="mod">
          <ac:chgData name="LASNIER Aurélien" userId="S::aurelien.lasnier@edu.devinci.fr::a70bf9b7-3438-4f85-aeab-d83f2eeded99" providerId="AD" clId="Web-{E018C8DA-E121-4C18-807B-F7E05DC422A0}" dt="2024-05-14T11:59:19.971" v="3" actId="20577"/>
          <ac:spMkLst>
            <pc:docMk/>
            <pc:sldMk cId="291742287" sldId="265"/>
            <ac:spMk id="3" creationId="{3FFE00BC-E39A-CD6D-E4C4-BC62DC39A231}"/>
          </ac:spMkLst>
        </pc:spChg>
      </pc:sldChg>
    </pc:docChg>
  </pc:docChgLst>
  <pc:docChgLst>
    <pc:chgData name="LAZREG Mehdi" userId="S::mehdi.lazreg@edu.devinci.fr::9a6f43fa-4406-4f8c-8a9f-6a6c2418bdff" providerId="AD" clId="Web-{56E1B00F-21B9-4C3B-A22B-DB542F127612}"/>
    <pc:docChg chg="addSld modSld sldOrd">
      <pc:chgData name="LAZREG Mehdi" userId="S::mehdi.lazreg@edu.devinci.fr::9a6f43fa-4406-4f8c-8a9f-6a6c2418bdff" providerId="AD" clId="Web-{56E1B00F-21B9-4C3B-A22B-DB542F127612}" dt="2024-05-14T12:17:08.423" v="10" actId="20577"/>
      <pc:docMkLst>
        <pc:docMk/>
      </pc:docMkLst>
      <pc:sldChg chg="modSp">
        <pc:chgData name="LAZREG Mehdi" userId="S::mehdi.lazreg@edu.devinci.fr::9a6f43fa-4406-4f8c-8a9f-6a6c2418bdff" providerId="AD" clId="Web-{56E1B00F-21B9-4C3B-A22B-DB542F127612}" dt="2024-05-14T11:36:13.316" v="0" actId="1076"/>
        <pc:sldMkLst>
          <pc:docMk/>
          <pc:sldMk cId="3784089036" sldId="256"/>
        </pc:sldMkLst>
        <pc:picChg chg="mod">
          <ac:chgData name="LAZREG Mehdi" userId="S::mehdi.lazreg@edu.devinci.fr::9a6f43fa-4406-4f8c-8a9f-6a6c2418bdff" providerId="AD" clId="Web-{56E1B00F-21B9-4C3B-A22B-DB542F127612}" dt="2024-05-14T11:36:13.316" v="0" actId="1076"/>
          <ac:picMkLst>
            <pc:docMk/>
            <pc:sldMk cId="3784089036" sldId="256"/>
            <ac:picMk id="4" creationId="{04F6CC9B-C1AF-EF57-6710-E7399A2F00C0}"/>
          </ac:picMkLst>
        </pc:picChg>
      </pc:sldChg>
      <pc:sldChg chg="modSp">
        <pc:chgData name="LAZREG Mehdi" userId="S::mehdi.lazreg@edu.devinci.fr::9a6f43fa-4406-4f8c-8a9f-6a6c2418bdff" providerId="AD" clId="Web-{56E1B00F-21B9-4C3B-A22B-DB542F127612}" dt="2024-05-14T11:37:47.273" v="3" actId="20577"/>
        <pc:sldMkLst>
          <pc:docMk/>
          <pc:sldMk cId="203961534" sldId="260"/>
        </pc:sldMkLst>
        <pc:spChg chg="mod">
          <ac:chgData name="LAZREG Mehdi" userId="S::mehdi.lazreg@edu.devinci.fr::9a6f43fa-4406-4f8c-8a9f-6a6c2418bdff" providerId="AD" clId="Web-{56E1B00F-21B9-4C3B-A22B-DB542F127612}" dt="2024-05-14T11:37:47.273" v="3" actId="20577"/>
          <ac:spMkLst>
            <pc:docMk/>
            <pc:sldMk cId="203961534" sldId="260"/>
            <ac:spMk id="3" creationId="{16093933-0F01-D004-A89A-26658F1909A2}"/>
          </ac:spMkLst>
        </pc:spChg>
      </pc:sldChg>
      <pc:sldChg chg="modSp">
        <pc:chgData name="LAZREG Mehdi" userId="S::mehdi.lazreg@edu.devinci.fr::9a6f43fa-4406-4f8c-8a9f-6a6c2418bdff" providerId="AD" clId="Web-{56E1B00F-21B9-4C3B-A22B-DB542F127612}" dt="2024-05-14T11:37:56.070" v="4" actId="1076"/>
        <pc:sldMkLst>
          <pc:docMk/>
          <pc:sldMk cId="1940570141" sldId="267"/>
        </pc:sldMkLst>
        <pc:picChg chg="mod">
          <ac:chgData name="LAZREG Mehdi" userId="S::mehdi.lazreg@edu.devinci.fr::9a6f43fa-4406-4f8c-8a9f-6a6c2418bdff" providerId="AD" clId="Web-{56E1B00F-21B9-4C3B-A22B-DB542F127612}" dt="2024-05-14T11:37:56.070" v="4" actId="1076"/>
          <ac:picMkLst>
            <pc:docMk/>
            <pc:sldMk cId="1940570141" sldId="267"/>
            <ac:picMk id="4" creationId="{981215E1-1D6B-D725-2B68-619784995D17}"/>
          </ac:picMkLst>
        </pc:picChg>
      </pc:sldChg>
      <pc:sldChg chg="modSp new ord">
        <pc:chgData name="LAZREG Mehdi" userId="S::mehdi.lazreg@edu.devinci.fr::9a6f43fa-4406-4f8c-8a9f-6a6c2418bdff" providerId="AD" clId="Web-{56E1B00F-21B9-4C3B-A22B-DB542F127612}" dt="2024-05-14T12:17:08.423" v="10" actId="20577"/>
        <pc:sldMkLst>
          <pc:docMk/>
          <pc:sldMk cId="1255366357" sldId="270"/>
        </pc:sldMkLst>
        <pc:spChg chg="mod">
          <ac:chgData name="LAZREG Mehdi" userId="S::mehdi.lazreg@edu.devinci.fr::9a6f43fa-4406-4f8c-8a9f-6a6c2418bdff" providerId="AD" clId="Web-{56E1B00F-21B9-4C3B-A22B-DB542F127612}" dt="2024-05-14T12:17:08.423" v="10" actId="20577"/>
          <ac:spMkLst>
            <pc:docMk/>
            <pc:sldMk cId="1255366357" sldId="270"/>
            <ac:spMk id="2" creationId="{5BA72D9F-46AA-93C9-34C4-F2162A816D6E}"/>
          </ac:spMkLst>
        </pc:spChg>
      </pc:sldChg>
    </pc:docChg>
  </pc:docChgLst>
  <pc:docChgLst>
    <pc:chgData clId="Web-{976FB1CE-2E6D-4135-95CA-3E654A4D4326}"/>
    <pc:docChg chg="addSld">
      <pc:chgData name="" userId="" providerId="" clId="Web-{976FB1CE-2E6D-4135-95CA-3E654A4D4326}" dt="2024-05-12T13:19:42.918" v="0"/>
      <pc:docMkLst>
        <pc:docMk/>
      </pc:docMkLst>
      <pc:sldChg chg="new">
        <pc:chgData name="" userId="" providerId="" clId="Web-{976FB1CE-2E6D-4135-95CA-3E654A4D4326}" dt="2024-05-12T13:19:42.918" v="0"/>
        <pc:sldMkLst>
          <pc:docMk/>
          <pc:sldMk cId="1114066402" sldId="257"/>
        </pc:sldMkLst>
      </pc:sldChg>
    </pc:docChg>
  </pc:docChgLst>
  <pc:docChgLst>
    <pc:chgData name="LAZREG Mehdi" userId="S::mehdi.lazreg@edu.devinci.fr::9a6f43fa-4406-4f8c-8a9f-6a6c2418bdff" providerId="AD" clId="Web-{530C6B5C-9BFB-4832-94D2-15196166BE06}"/>
    <pc:docChg chg="modSld">
      <pc:chgData name="LAZREG Mehdi" userId="S::mehdi.lazreg@edu.devinci.fr::9a6f43fa-4406-4f8c-8a9f-6a6c2418bdff" providerId="AD" clId="Web-{530C6B5C-9BFB-4832-94D2-15196166BE06}" dt="2024-05-20T06:41:55.225" v="18" actId="20577"/>
      <pc:docMkLst>
        <pc:docMk/>
      </pc:docMkLst>
      <pc:sldChg chg="modSp">
        <pc:chgData name="LAZREG Mehdi" userId="S::mehdi.lazreg@edu.devinci.fr::9a6f43fa-4406-4f8c-8a9f-6a6c2418bdff" providerId="AD" clId="Web-{530C6B5C-9BFB-4832-94D2-15196166BE06}" dt="2024-05-20T06:40:10.300" v="6" actId="20577"/>
        <pc:sldMkLst>
          <pc:docMk/>
          <pc:sldMk cId="1114066402" sldId="257"/>
        </pc:sldMkLst>
        <pc:spChg chg="mod">
          <ac:chgData name="LAZREG Mehdi" userId="S::mehdi.lazreg@edu.devinci.fr::9a6f43fa-4406-4f8c-8a9f-6a6c2418bdff" providerId="AD" clId="Web-{530C6B5C-9BFB-4832-94D2-15196166BE06}" dt="2024-05-20T06:39:44.518" v="4" actId="20577"/>
          <ac:spMkLst>
            <pc:docMk/>
            <pc:sldMk cId="1114066402" sldId="257"/>
            <ac:spMk id="2" creationId="{EA28FF8B-F0C0-25AB-B7CE-944A979D01FC}"/>
          </ac:spMkLst>
        </pc:spChg>
        <pc:spChg chg="mod">
          <ac:chgData name="LAZREG Mehdi" userId="S::mehdi.lazreg@edu.devinci.fr::9a6f43fa-4406-4f8c-8a9f-6a6c2418bdff" providerId="AD" clId="Web-{530C6B5C-9BFB-4832-94D2-15196166BE06}" dt="2024-05-20T06:40:10.300" v="6" actId="20577"/>
          <ac:spMkLst>
            <pc:docMk/>
            <pc:sldMk cId="1114066402" sldId="257"/>
            <ac:spMk id="3" creationId="{ED2B8304-F0EF-24E1-D772-F5FBC994348D}"/>
          </ac:spMkLst>
        </pc:spChg>
      </pc:sldChg>
      <pc:sldChg chg="modSp">
        <pc:chgData name="LAZREG Mehdi" userId="S::mehdi.lazreg@edu.devinci.fr::9a6f43fa-4406-4f8c-8a9f-6a6c2418bdff" providerId="AD" clId="Web-{530C6B5C-9BFB-4832-94D2-15196166BE06}" dt="2024-05-20T06:41:46.272" v="17" actId="20577"/>
        <pc:sldMkLst>
          <pc:docMk/>
          <pc:sldMk cId="203961534" sldId="260"/>
        </pc:sldMkLst>
        <pc:spChg chg="mod">
          <ac:chgData name="LAZREG Mehdi" userId="S::mehdi.lazreg@edu.devinci.fr::9a6f43fa-4406-4f8c-8a9f-6a6c2418bdff" providerId="AD" clId="Web-{530C6B5C-9BFB-4832-94D2-15196166BE06}" dt="2024-05-20T06:41:46.272" v="17" actId="20577"/>
          <ac:spMkLst>
            <pc:docMk/>
            <pc:sldMk cId="203961534" sldId="260"/>
            <ac:spMk id="2" creationId="{111E395F-F23E-905B-D1BE-83716F275D76}"/>
          </ac:spMkLst>
        </pc:spChg>
      </pc:sldChg>
      <pc:sldChg chg="modSp">
        <pc:chgData name="LAZREG Mehdi" userId="S::mehdi.lazreg@edu.devinci.fr::9a6f43fa-4406-4f8c-8a9f-6a6c2418bdff" providerId="AD" clId="Web-{530C6B5C-9BFB-4832-94D2-15196166BE06}" dt="2024-05-20T06:40:40.801" v="12" actId="1076"/>
        <pc:sldMkLst>
          <pc:docMk/>
          <pc:sldMk cId="291742287" sldId="265"/>
        </pc:sldMkLst>
        <pc:spChg chg="mod">
          <ac:chgData name="LAZREG Mehdi" userId="S::mehdi.lazreg@edu.devinci.fr::9a6f43fa-4406-4f8c-8a9f-6a6c2418bdff" providerId="AD" clId="Web-{530C6B5C-9BFB-4832-94D2-15196166BE06}" dt="2024-05-20T06:40:33.317" v="10" actId="20577"/>
          <ac:spMkLst>
            <pc:docMk/>
            <pc:sldMk cId="291742287" sldId="265"/>
            <ac:spMk id="2" creationId="{3EDC45F6-2CC2-EC6E-8C54-FA26E11C3A59}"/>
          </ac:spMkLst>
        </pc:spChg>
        <pc:spChg chg="mod">
          <ac:chgData name="LAZREG Mehdi" userId="S::mehdi.lazreg@edu.devinci.fr::9a6f43fa-4406-4f8c-8a9f-6a6c2418bdff" providerId="AD" clId="Web-{530C6B5C-9BFB-4832-94D2-15196166BE06}" dt="2024-05-20T06:40:38.145" v="11" actId="20577"/>
          <ac:spMkLst>
            <pc:docMk/>
            <pc:sldMk cId="291742287" sldId="265"/>
            <ac:spMk id="3" creationId="{3FFE00BC-E39A-CD6D-E4C4-BC62DC39A231}"/>
          </ac:spMkLst>
        </pc:spChg>
        <pc:picChg chg="mod">
          <ac:chgData name="LAZREG Mehdi" userId="S::mehdi.lazreg@edu.devinci.fr::9a6f43fa-4406-4f8c-8a9f-6a6c2418bdff" providerId="AD" clId="Web-{530C6B5C-9BFB-4832-94D2-15196166BE06}" dt="2024-05-20T06:40:40.801" v="12" actId="1076"/>
          <ac:picMkLst>
            <pc:docMk/>
            <pc:sldMk cId="291742287" sldId="265"/>
            <ac:picMk id="6" creationId="{43FF344D-7CBF-A57C-1C55-C037AFA7E53E}"/>
          </ac:picMkLst>
        </pc:picChg>
      </pc:sldChg>
      <pc:sldChg chg="modSp">
        <pc:chgData name="LAZREG Mehdi" userId="S::mehdi.lazreg@edu.devinci.fr::9a6f43fa-4406-4f8c-8a9f-6a6c2418bdff" providerId="AD" clId="Web-{530C6B5C-9BFB-4832-94D2-15196166BE06}" dt="2024-05-20T06:40:18.941" v="8" actId="20577"/>
        <pc:sldMkLst>
          <pc:docMk/>
          <pc:sldMk cId="1940570141" sldId="267"/>
        </pc:sldMkLst>
        <pc:spChg chg="mod">
          <ac:chgData name="LAZREG Mehdi" userId="S::mehdi.lazreg@edu.devinci.fr::9a6f43fa-4406-4f8c-8a9f-6a6c2418bdff" providerId="AD" clId="Web-{530C6B5C-9BFB-4832-94D2-15196166BE06}" dt="2024-05-20T06:40:18.941" v="8" actId="20577"/>
          <ac:spMkLst>
            <pc:docMk/>
            <pc:sldMk cId="1940570141" sldId="267"/>
            <ac:spMk id="5" creationId="{0B98D220-B552-FE0A-488E-F561C082DDBD}"/>
          </ac:spMkLst>
        </pc:spChg>
      </pc:sldChg>
      <pc:sldChg chg="modSp">
        <pc:chgData name="LAZREG Mehdi" userId="S::mehdi.lazreg@edu.devinci.fr::9a6f43fa-4406-4f8c-8a9f-6a6c2418bdff" providerId="AD" clId="Web-{530C6B5C-9BFB-4832-94D2-15196166BE06}" dt="2024-05-20T06:40:51.692" v="13" actId="20577"/>
        <pc:sldMkLst>
          <pc:docMk/>
          <pc:sldMk cId="1396293091" sldId="268"/>
        </pc:sldMkLst>
        <pc:spChg chg="mod">
          <ac:chgData name="LAZREG Mehdi" userId="S::mehdi.lazreg@edu.devinci.fr::9a6f43fa-4406-4f8c-8a9f-6a6c2418bdff" providerId="AD" clId="Web-{530C6B5C-9BFB-4832-94D2-15196166BE06}" dt="2024-05-20T06:40:51.692" v="13" actId="20577"/>
          <ac:spMkLst>
            <pc:docMk/>
            <pc:sldMk cId="1396293091" sldId="268"/>
            <ac:spMk id="2" creationId="{A2341FF3-FFD7-09B3-F1B8-24EFF77D1D3B}"/>
          </ac:spMkLst>
        </pc:spChg>
      </pc:sldChg>
      <pc:sldChg chg="modSp">
        <pc:chgData name="LAZREG Mehdi" userId="S::mehdi.lazreg@edu.devinci.fr::9a6f43fa-4406-4f8c-8a9f-6a6c2418bdff" providerId="AD" clId="Web-{530C6B5C-9BFB-4832-94D2-15196166BE06}" dt="2024-05-20T06:41:02.318" v="14" actId="20577"/>
        <pc:sldMkLst>
          <pc:docMk/>
          <pc:sldMk cId="2610056257" sldId="269"/>
        </pc:sldMkLst>
        <pc:spChg chg="mod">
          <ac:chgData name="LAZREG Mehdi" userId="S::mehdi.lazreg@edu.devinci.fr::9a6f43fa-4406-4f8c-8a9f-6a6c2418bdff" providerId="AD" clId="Web-{530C6B5C-9BFB-4832-94D2-15196166BE06}" dt="2024-05-20T06:41:02.318" v="14" actId="20577"/>
          <ac:spMkLst>
            <pc:docMk/>
            <pc:sldMk cId="2610056257" sldId="269"/>
            <ac:spMk id="2" creationId="{885BB6C9-1985-11FA-37AB-EBA4AE5F073E}"/>
          </ac:spMkLst>
        </pc:spChg>
      </pc:sldChg>
      <pc:sldChg chg="modSp">
        <pc:chgData name="LAZREG Mehdi" userId="S::mehdi.lazreg@edu.devinci.fr::9a6f43fa-4406-4f8c-8a9f-6a6c2418bdff" providerId="AD" clId="Web-{530C6B5C-9BFB-4832-94D2-15196166BE06}" dt="2024-05-20T06:41:55.225" v="18" actId="20577"/>
        <pc:sldMkLst>
          <pc:docMk/>
          <pc:sldMk cId="1255366357" sldId="270"/>
        </pc:sldMkLst>
        <pc:spChg chg="mod">
          <ac:chgData name="LAZREG Mehdi" userId="S::mehdi.lazreg@edu.devinci.fr::9a6f43fa-4406-4f8c-8a9f-6a6c2418bdff" providerId="AD" clId="Web-{530C6B5C-9BFB-4832-94D2-15196166BE06}" dt="2024-05-20T06:41:55.225" v="18" actId="20577"/>
          <ac:spMkLst>
            <pc:docMk/>
            <pc:sldMk cId="1255366357" sldId="270"/>
            <ac:spMk id="2" creationId="{5BA72D9F-46AA-93C9-34C4-F2162A816D6E}"/>
          </ac:spMkLst>
        </pc:spChg>
      </pc:sldChg>
    </pc:docChg>
  </pc:docChgLst>
  <pc:docChgLst>
    <pc:chgData name="LAZREG Mehdi" userId="S::mehdi.lazreg@edu.devinci.fr::9a6f43fa-4406-4f8c-8a9f-6a6c2418bdff" providerId="AD" clId="Web-{976FB1CE-2E6D-4135-95CA-3E654A4D4326}"/>
    <pc:docChg chg="addSld modSld">
      <pc:chgData name="LAZREG Mehdi" userId="S::mehdi.lazreg@edu.devinci.fr::9a6f43fa-4406-4f8c-8a9f-6a6c2418bdff" providerId="AD" clId="Web-{976FB1CE-2E6D-4135-95CA-3E654A4D4326}" dt="2024-05-12T13:23:24.572" v="66" actId="20577"/>
      <pc:docMkLst>
        <pc:docMk/>
      </pc:docMkLst>
      <pc:sldChg chg="addSp modSp">
        <pc:chgData name="LAZREG Mehdi" userId="S::mehdi.lazreg@edu.devinci.fr::9a6f43fa-4406-4f8c-8a9f-6a6c2418bdff" providerId="AD" clId="Web-{976FB1CE-2E6D-4135-95CA-3E654A4D4326}" dt="2024-05-12T13:22:41.368" v="44" actId="20577"/>
        <pc:sldMkLst>
          <pc:docMk/>
          <pc:sldMk cId="3784089036" sldId="256"/>
        </pc:sldMkLst>
        <pc:spChg chg="mod">
          <ac:chgData name="LAZREG Mehdi" userId="S::mehdi.lazreg@edu.devinci.fr::9a6f43fa-4406-4f8c-8a9f-6a6c2418bdff" providerId="AD" clId="Web-{976FB1CE-2E6D-4135-95CA-3E654A4D4326}" dt="2024-05-12T13:22:41.368" v="44" actId="20577"/>
          <ac:spMkLst>
            <pc:docMk/>
            <pc:sldMk cId="3784089036" sldId="256"/>
            <ac:spMk id="2" creationId="{00000000-0000-0000-0000-000000000000}"/>
          </ac:spMkLst>
        </pc:spChg>
        <pc:picChg chg="add mod ord">
          <ac:chgData name="LAZREG Mehdi" userId="S::mehdi.lazreg@edu.devinci.fr::9a6f43fa-4406-4f8c-8a9f-6a6c2418bdff" providerId="AD" clId="Web-{976FB1CE-2E6D-4135-95CA-3E654A4D4326}" dt="2024-05-12T13:22:37.617" v="43" actId="14100"/>
          <ac:picMkLst>
            <pc:docMk/>
            <pc:sldMk cId="3784089036" sldId="256"/>
            <ac:picMk id="4" creationId="{04F6CC9B-C1AF-EF57-6710-E7399A2F00C0}"/>
          </ac:picMkLst>
        </pc:picChg>
      </pc:sldChg>
      <pc:sldChg chg="modSp">
        <pc:chgData name="LAZREG Mehdi" userId="S::mehdi.lazreg@edu.devinci.fr::9a6f43fa-4406-4f8c-8a9f-6a6c2418bdff" providerId="AD" clId="Web-{976FB1CE-2E6D-4135-95CA-3E654A4D4326}" dt="2024-05-12T13:23:16.338" v="61" actId="20577"/>
        <pc:sldMkLst>
          <pc:docMk/>
          <pc:sldMk cId="1114066402" sldId="257"/>
        </pc:sldMkLst>
        <pc:spChg chg="mod">
          <ac:chgData name="LAZREG Mehdi" userId="S::mehdi.lazreg@edu.devinci.fr::9a6f43fa-4406-4f8c-8a9f-6a6c2418bdff" providerId="AD" clId="Web-{976FB1CE-2E6D-4135-95CA-3E654A4D4326}" dt="2024-05-12T13:23:16.338" v="61" actId="20577"/>
          <ac:spMkLst>
            <pc:docMk/>
            <pc:sldMk cId="1114066402" sldId="257"/>
            <ac:spMk id="2" creationId="{EA28FF8B-F0C0-25AB-B7CE-944A979D01FC}"/>
          </ac:spMkLst>
        </pc:spChg>
      </pc:sldChg>
      <pc:sldChg chg="modSp new">
        <pc:chgData name="LAZREG Mehdi" userId="S::mehdi.lazreg@edu.devinci.fr::9a6f43fa-4406-4f8c-8a9f-6a6c2418bdff" providerId="AD" clId="Web-{976FB1CE-2E6D-4135-95CA-3E654A4D4326}" dt="2024-05-12T13:23:24.572" v="66" actId="20577"/>
        <pc:sldMkLst>
          <pc:docMk/>
          <pc:sldMk cId="2077686319" sldId="258"/>
        </pc:sldMkLst>
        <pc:spChg chg="mod">
          <ac:chgData name="LAZREG Mehdi" userId="S::mehdi.lazreg@edu.devinci.fr::9a6f43fa-4406-4f8c-8a9f-6a6c2418bdff" providerId="AD" clId="Web-{976FB1CE-2E6D-4135-95CA-3E654A4D4326}" dt="2024-05-12T13:23:24.572" v="66" actId="20577"/>
          <ac:spMkLst>
            <pc:docMk/>
            <pc:sldMk cId="2077686319" sldId="258"/>
            <ac:spMk id="2" creationId="{399398FF-19F5-7302-5363-40F7AFE0448D}"/>
          </ac:spMkLst>
        </pc:spChg>
      </pc:sldChg>
      <pc:sldChg chg="new">
        <pc:chgData name="LAZREG Mehdi" userId="S::mehdi.lazreg@edu.devinci.fr::9a6f43fa-4406-4f8c-8a9f-6a6c2418bdff" providerId="AD" clId="Web-{976FB1CE-2E6D-4135-95CA-3E654A4D4326}" dt="2024-05-12T13:19:45.012" v="1"/>
        <pc:sldMkLst>
          <pc:docMk/>
          <pc:sldMk cId="3770238864" sldId="259"/>
        </pc:sldMkLst>
      </pc:sldChg>
      <pc:sldChg chg="modSp new">
        <pc:chgData name="LAZREG Mehdi" userId="S::mehdi.lazreg@edu.devinci.fr::9a6f43fa-4406-4f8c-8a9f-6a6c2418bdff" providerId="AD" clId="Web-{976FB1CE-2E6D-4135-95CA-3E654A4D4326}" dt="2024-05-12T13:22:58.649" v="46" actId="20577"/>
        <pc:sldMkLst>
          <pc:docMk/>
          <pc:sldMk cId="203961534" sldId="260"/>
        </pc:sldMkLst>
        <pc:spChg chg="mod">
          <ac:chgData name="LAZREG Mehdi" userId="S::mehdi.lazreg@edu.devinci.fr::9a6f43fa-4406-4f8c-8a9f-6a6c2418bdff" providerId="AD" clId="Web-{976FB1CE-2E6D-4135-95CA-3E654A4D4326}" dt="2024-05-12T13:22:58.649" v="46" actId="20577"/>
          <ac:spMkLst>
            <pc:docMk/>
            <pc:sldMk cId="203961534" sldId="260"/>
            <ac:spMk id="2" creationId="{111E395F-F23E-905B-D1BE-83716F275D76}"/>
          </ac:spMkLst>
        </pc:spChg>
        <pc:spChg chg="mod">
          <ac:chgData name="LAZREG Mehdi" userId="S::mehdi.lazreg@edu.devinci.fr::9a6f43fa-4406-4f8c-8a9f-6a6c2418bdff" providerId="AD" clId="Web-{976FB1CE-2E6D-4135-95CA-3E654A4D4326}" dt="2024-05-12T13:20:19.216" v="29" actId="20577"/>
          <ac:spMkLst>
            <pc:docMk/>
            <pc:sldMk cId="203961534" sldId="260"/>
            <ac:spMk id="3" creationId="{16093933-0F01-D004-A89A-26658F1909A2}"/>
          </ac:spMkLst>
        </pc:spChg>
      </pc:sldChg>
      <pc:sldChg chg="modSp new">
        <pc:chgData name="LAZREG Mehdi" userId="S::mehdi.lazreg@edu.devinci.fr::9a6f43fa-4406-4f8c-8a9f-6a6c2418bdff" providerId="AD" clId="Web-{976FB1CE-2E6D-4135-95CA-3E654A4D4326}" dt="2024-05-12T13:23:03.525" v="48" actId="20577"/>
        <pc:sldMkLst>
          <pc:docMk/>
          <pc:sldMk cId="3236234168" sldId="261"/>
        </pc:sldMkLst>
        <pc:spChg chg="mod">
          <ac:chgData name="LAZREG Mehdi" userId="S::mehdi.lazreg@edu.devinci.fr::9a6f43fa-4406-4f8c-8a9f-6a6c2418bdff" providerId="AD" clId="Web-{976FB1CE-2E6D-4135-95CA-3E654A4D4326}" dt="2024-05-12T13:23:03.525" v="48" actId="20577"/>
          <ac:spMkLst>
            <pc:docMk/>
            <pc:sldMk cId="3236234168" sldId="261"/>
            <ac:spMk id="2" creationId="{3713E058-76F6-AFD5-355A-BB33EE81189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19/05/2024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19/05/2024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19/05/2024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19/05/2024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19/05/2024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19/05/2024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19/05/2024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19/05/2024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19/05/2024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19/05/2024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19/05/2024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8941B0-F4D5-4460-BCAD-F7E2B41A8257}" type="datetimeFigureOut">
              <a:rPr lang="fr-FR" smtClean="0"/>
              <a:t>19/05/2024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texte, capture d’écran, clipart, logo&#10;&#10;Description générée automatiquement">
            <a:extLst>
              <a:ext uri="{FF2B5EF4-FFF2-40B4-BE49-F238E27FC236}">
                <a16:creationId xmlns:a16="http://schemas.microsoft.com/office/drawing/2014/main" id="{04F6CC9B-C1AF-EF57-6710-E7399A2F0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13" y="13369"/>
            <a:ext cx="12213431" cy="5957887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160000" y="530"/>
            <a:ext cx="2032000" cy="1001184"/>
          </a:xfrm>
        </p:spPr>
        <p:txBody>
          <a:bodyPr/>
          <a:lstStyle/>
          <a:p>
            <a:r>
              <a:rPr lang="fr-FR">
                <a:solidFill>
                  <a:schemeClr val="bg1"/>
                </a:solidFill>
              </a:rPr>
              <a:t>2024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6067955"/>
            <a:ext cx="9144000" cy="639762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fr-FR"/>
              <a:t>LASNIER - LAZREG – POILVE</a:t>
            </a:r>
          </a:p>
          <a:p>
            <a:r>
              <a:rPr lang="fr-FR" err="1"/>
              <a:t>Applied</a:t>
            </a:r>
            <a:r>
              <a:rPr lang="fr-FR"/>
              <a:t> System Software</a:t>
            </a: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A72D9F-46AA-93C9-34C4-F2162A816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ill Sans MT"/>
              </a:rPr>
              <a:t>Agenda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BD0C13-14DA-8BF6-10E4-1E6E9DA1B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5366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A28FF8B-F0C0-25AB-B7CE-944A979D0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377031"/>
            <a:ext cx="5393361" cy="1325563"/>
          </a:xfrm>
        </p:spPr>
        <p:txBody>
          <a:bodyPr>
            <a:normAutofit/>
          </a:bodyPr>
          <a:lstStyle/>
          <a:p>
            <a:r>
              <a:rPr lang="fr-FR" err="1">
                <a:latin typeface="Gill Sans MT"/>
              </a:rPr>
              <a:t>Presentation</a:t>
            </a:r>
            <a:r>
              <a:rPr lang="fr-FR" dirty="0">
                <a:latin typeface="Gill Sans MT"/>
              </a:rPr>
              <a:t> of Project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2B8304-F0EF-24E1-D772-F5FBC9943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13" y="1944687"/>
            <a:ext cx="570292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Verdana"/>
                <a:ea typeface="Verdana"/>
              </a:rPr>
              <a:t>Connect 4 video game coded in python with a simple interface, accompanied by instructions for using the computer program.</a:t>
            </a:r>
          </a:p>
          <a:p>
            <a:endParaRPr lang="en-US" dirty="0">
              <a:latin typeface="Verdana"/>
              <a:ea typeface="Verdana"/>
            </a:endParaRPr>
          </a:p>
          <a:p>
            <a:pPr marL="0" indent="0">
              <a:buNone/>
            </a:pPr>
            <a:r>
              <a:rPr lang="en-US" dirty="0">
                <a:latin typeface="Verdana"/>
                <a:ea typeface="+mn-lt"/>
                <a:cs typeface="+mn-lt"/>
              </a:rPr>
              <a:t>For simplicity purposes we chose to use a basic library (</a:t>
            </a:r>
            <a:r>
              <a:rPr lang="en-US" err="1">
                <a:latin typeface="Verdana"/>
                <a:ea typeface="+mn-lt"/>
                <a:cs typeface="+mn-lt"/>
              </a:rPr>
              <a:t>Tkinter</a:t>
            </a:r>
            <a:r>
              <a:rPr lang="en-US" dirty="0">
                <a:latin typeface="Verdana"/>
                <a:ea typeface="+mn-lt"/>
                <a:cs typeface="+mn-lt"/>
              </a:rPr>
              <a:t>)</a:t>
            </a:r>
            <a:endParaRPr lang="en-US">
              <a:latin typeface="Verdana"/>
              <a:ea typeface="Verdana"/>
            </a:endParaRPr>
          </a:p>
          <a:p>
            <a:endParaRPr lang="fr-FR"/>
          </a:p>
          <a:p>
            <a:endParaRPr lang="fr-FR"/>
          </a:p>
        </p:txBody>
      </p:sp>
      <p:pic>
        <p:nvPicPr>
          <p:cNvPr id="5" name="Image 4" descr="Connect 4 - Play Online on SilverGames 🕹️">
            <a:extLst>
              <a:ext uri="{FF2B5EF4-FFF2-40B4-BE49-F238E27FC236}">
                <a16:creationId xmlns:a16="http://schemas.microsoft.com/office/drawing/2014/main" id="{4903A523-2B22-69FA-949F-195A8175BC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-1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18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66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F4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F7704A9-04D9-FC06-4DA0-B77127721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Software Design</a:t>
            </a:r>
          </a:p>
        </p:txBody>
      </p:sp>
      <p:pic>
        <p:nvPicPr>
          <p:cNvPr id="4" name="Espace réservé du contenu 3" descr="Une image contenant texte, capture d’écran, diagramme, Police&#10;&#10;Description générée automatiquement">
            <a:extLst>
              <a:ext uri="{FF2B5EF4-FFF2-40B4-BE49-F238E27FC236}">
                <a16:creationId xmlns:a16="http://schemas.microsoft.com/office/drawing/2014/main" id="{981215E1-1D6B-D725-2B68-619784995D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0475" y="916897"/>
            <a:ext cx="7831136" cy="527481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B98D220-B552-FE0A-488E-F561C082DDBD}"/>
              </a:ext>
            </a:extLst>
          </p:cNvPr>
          <p:cNvSpPr txBox="1"/>
          <p:nvPr/>
        </p:nvSpPr>
        <p:spPr>
          <a:xfrm>
            <a:off x="2416968" y="214312"/>
            <a:ext cx="3683792" cy="4801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r-FR" sz="2800" dirty="0">
                <a:latin typeface="Gill Sans MT"/>
                <a:cs typeface="Arial"/>
              </a:rPr>
              <a:t>UML class </a:t>
            </a:r>
            <a:r>
              <a:rPr lang="fr-FR" sz="2800" err="1">
                <a:latin typeface="Gill Sans MT"/>
                <a:cs typeface="Arial"/>
              </a:rPr>
              <a:t>diagram</a:t>
            </a:r>
            <a:endParaRPr lang="en-US" sz="2800" err="1">
              <a:latin typeface="Gill Sans M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0570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DC45F6-2CC2-EC6E-8C54-FA26E11C3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7031"/>
            <a:ext cx="3919538" cy="1337469"/>
          </a:xfrm>
        </p:spPr>
        <p:txBody>
          <a:bodyPr/>
          <a:lstStyle/>
          <a:p>
            <a:r>
              <a:rPr lang="fr-FR" err="1">
                <a:latin typeface="Gill Sans MT"/>
              </a:rPr>
              <a:t>Implementation</a:t>
            </a:r>
            <a:endParaRPr lang="fr-FR">
              <a:latin typeface="Gill Sans MT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FE00BC-E39A-CD6D-E4C4-BC62DC39A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Verdana"/>
                <a:ea typeface="Verdana"/>
              </a:rPr>
              <a:t>Programming concepts used 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Verdana"/>
                <a:ea typeface="Verdana"/>
              </a:rPr>
              <a:t>user input/output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Verdana"/>
                <a:ea typeface="Verdana"/>
              </a:rPr>
              <a:t>Object Oriented Programming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Verdana"/>
                <a:ea typeface="Verdana"/>
              </a:rPr>
              <a:t>Conditional statements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Verdana"/>
                <a:ea typeface="Verdana"/>
              </a:rPr>
              <a:t>Composition (to represent relationship between our classes)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Verdana"/>
                <a:ea typeface="Verdana"/>
              </a:rPr>
              <a:t>Event handling (to spawn a coin when the player clicks)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Verdana"/>
                <a:ea typeface="Verdana"/>
              </a:rPr>
              <a:t>Encapsulation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dirty="0">
              <a:latin typeface="Verdana"/>
              <a:ea typeface="Verdana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Verdana"/>
                <a:ea typeface="Verdana"/>
              </a:rPr>
              <a:t>+ Documentation (ReadMe)</a:t>
            </a:r>
          </a:p>
          <a:p>
            <a:pPr marL="457200" lvl="1" indent="0">
              <a:buNone/>
            </a:pPr>
            <a:endParaRPr lang="fr-FR"/>
          </a:p>
          <a:p>
            <a:endParaRPr lang="fr-FR"/>
          </a:p>
        </p:txBody>
      </p:sp>
      <p:pic>
        <p:nvPicPr>
          <p:cNvPr id="6" name="Image 5" descr="GitHub - Wikipedia">
            <a:extLst>
              <a:ext uri="{FF2B5EF4-FFF2-40B4-BE49-F238E27FC236}">
                <a16:creationId xmlns:a16="http://schemas.microsoft.com/office/drawing/2014/main" id="{43FF344D-7CBF-A57C-1C55-C037AFA7E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353" y="4570675"/>
            <a:ext cx="1411554" cy="1348054"/>
          </a:xfrm>
          <a:prstGeom prst="rect">
            <a:avLst/>
          </a:prstGeom>
        </p:spPr>
      </p:pic>
      <p:pic>
        <p:nvPicPr>
          <p:cNvPr id="8" name="Image 7" descr="advantages and disadvantages of encapsulation in java">
            <a:extLst>
              <a:ext uri="{FF2B5EF4-FFF2-40B4-BE49-F238E27FC236}">
                <a16:creationId xmlns:a16="http://schemas.microsoft.com/office/drawing/2014/main" id="{D41BA558-467E-22D4-C7E3-F18363E69F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00" t="5031" r="4052" b="6289"/>
          <a:stretch/>
        </p:blipFill>
        <p:spPr>
          <a:xfrm>
            <a:off x="6673057" y="714639"/>
            <a:ext cx="4694623" cy="167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42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BF4DF2C-F028-4921-9C23-41303F650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2341FF3-FFD7-09B3-F1B8-24EFF77D1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98246"/>
            <a:ext cx="4412419" cy="36262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8000" kern="1200" dirty="0">
                <a:solidFill>
                  <a:srgbClr val="FFFFFF"/>
                </a:solidFill>
                <a:latin typeface="Gill Sans MT"/>
              </a:rPr>
              <a:t>Tests of the game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5A2872-4ACC-9301-7994-C3479B0D7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350213"/>
            <a:ext cx="4412417" cy="103153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32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4 files </a:t>
            </a:r>
          </a:p>
        </p:txBody>
      </p:sp>
      <p:cxnSp>
        <p:nvCxnSpPr>
          <p:cNvPr id="22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3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39B4591E-379B-677B-D389-92D0768A2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3967" y="979122"/>
            <a:ext cx="4769580" cy="51007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892B7B61-D701-474B-AE8F-EA238B550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12034" y="1267063"/>
            <a:ext cx="368480" cy="519967"/>
            <a:chOff x="11512034" y="1267063"/>
            <a:chExt cx="368480" cy="519967"/>
          </a:xfrm>
          <a:solidFill>
            <a:srgbClr val="FFFFFF"/>
          </a:solidFill>
        </p:grpSpPr>
        <p:sp>
          <p:nvSpPr>
            <p:cNvPr id="16" name="Graphic 17">
              <a:extLst>
                <a:ext uri="{FF2B5EF4-FFF2-40B4-BE49-F238E27FC236}">
                  <a16:creationId xmlns:a16="http://schemas.microsoft.com/office/drawing/2014/main" id="{B71758F4-3F46-45DA-8AC5-4E508DA0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12034" y="1267063"/>
              <a:ext cx="139037" cy="139039"/>
            </a:xfrm>
            <a:custGeom>
              <a:avLst/>
              <a:gdLst>
                <a:gd name="connsiteX0" fmla="*/ 129600 w 139037"/>
                <a:gd name="connsiteY0" fmla="*/ 60082 h 139039"/>
                <a:gd name="connsiteX1" fmla="*/ 78955 w 139037"/>
                <a:gd name="connsiteY1" fmla="*/ 60082 h 139039"/>
                <a:gd name="connsiteX2" fmla="*/ 78955 w 139037"/>
                <a:gd name="connsiteY2" fmla="*/ 9437 h 139039"/>
                <a:gd name="connsiteX3" fmla="*/ 69519 w 139037"/>
                <a:gd name="connsiteY3" fmla="*/ 0 h 139039"/>
                <a:gd name="connsiteX4" fmla="*/ 60082 w 139037"/>
                <a:gd name="connsiteY4" fmla="*/ 9437 h 139039"/>
                <a:gd name="connsiteX5" fmla="*/ 60082 w 139037"/>
                <a:gd name="connsiteY5" fmla="*/ 60082 h 139039"/>
                <a:gd name="connsiteX6" fmla="*/ 9437 w 139037"/>
                <a:gd name="connsiteY6" fmla="*/ 60082 h 139039"/>
                <a:gd name="connsiteX7" fmla="*/ 0 w 139037"/>
                <a:gd name="connsiteY7" fmla="*/ 69520 h 139039"/>
                <a:gd name="connsiteX8" fmla="*/ 9437 w 139037"/>
                <a:gd name="connsiteY8" fmla="*/ 78957 h 139039"/>
                <a:gd name="connsiteX9" fmla="*/ 60082 w 139037"/>
                <a:gd name="connsiteY9" fmla="*/ 78957 h 139039"/>
                <a:gd name="connsiteX10" fmla="*/ 60082 w 139037"/>
                <a:gd name="connsiteY10" fmla="*/ 129602 h 139039"/>
                <a:gd name="connsiteX11" fmla="*/ 69519 w 139037"/>
                <a:gd name="connsiteY11" fmla="*/ 139039 h 139039"/>
                <a:gd name="connsiteX12" fmla="*/ 78955 w 139037"/>
                <a:gd name="connsiteY12" fmla="*/ 129602 h 139039"/>
                <a:gd name="connsiteX13" fmla="*/ 78955 w 139037"/>
                <a:gd name="connsiteY13" fmla="*/ 78957 h 139039"/>
                <a:gd name="connsiteX14" fmla="*/ 129600 w 139037"/>
                <a:gd name="connsiteY14" fmla="*/ 78957 h 139039"/>
                <a:gd name="connsiteX15" fmla="*/ 139037 w 139037"/>
                <a:gd name="connsiteY15" fmla="*/ 69520 h 139039"/>
                <a:gd name="connsiteX16" fmla="*/ 129600 w 139037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7" h="139039">
                  <a:moveTo>
                    <a:pt x="129600" y="60082"/>
                  </a:moveTo>
                  <a:lnTo>
                    <a:pt x="78955" y="60082"/>
                  </a:lnTo>
                  <a:lnTo>
                    <a:pt x="78955" y="9437"/>
                  </a:lnTo>
                  <a:cubicBezTo>
                    <a:pt x="78955" y="4225"/>
                    <a:pt x="74730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7" y="139039"/>
                    <a:pt x="69519" y="139039"/>
                  </a:cubicBezTo>
                  <a:cubicBezTo>
                    <a:pt x="74730" y="139039"/>
                    <a:pt x="78955" y="134814"/>
                    <a:pt x="78955" y="129602"/>
                  </a:cubicBezTo>
                  <a:lnTo>
                    <a:pt x="78955" y="78957"/>
                  </a:lnTo>
                  <a:lnTo>
                    <a:pt x="129600" y="78957"/>
                  </a:lnTo>
                  <a:cubicBezTo>
                    <a:pt x="134812" y="78957"/>
                    <a:pt x="139037" y="74731"/>
                    <a:pt x="139037" y="69520"/>
                  </a:cubicBezTo>
                  <a:cubicBezTo>
                    <a:pt x="139037" y="64308"/>
                    <a:pt x="134812" y="60082"/>
                    <a:pt x="129600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" name="Graphic 21">
              <a:extLst>
                <a:ext uri="{FF2B5EF4-FFF2-40B4-BE49-F238E27FC236}">
                  <a16:creationId xmlns:a16="http://schemas.microsoft.com/office/drawing/2014/main" id="{8D61482F-F3C5-4D66-8C5D-C6BBE3E12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2801" y="1659316"/>
              <a:ext cx="127713" cy="127714"/>
            </a:xfrm>
            <a:custGeom>
              <a:avLst/>
              <a:gdLst>
                <a:gd name="connsiteX0" fmla="*/ 63857 w 127713"/>
                <a:gd name="connsiteY0" fmla="*/ 18874 h 127714"/>
                <a:gd name="connsiteX1" fmla="*/ 108839 w 127713"/>
                <a:gd name="connsiteY1" fmla="*/ 63857 h 127714"/>
                <a:gd name="connsiteX2" fmla="*/ 63857 w 127713"/>
                <a:gd name="connsiteY2" fmla="*/ 108840 h 127714"/>
                <a:gd name="connsiteX3" fmla="*/ 18874 w 127713"/>
                <a:gd name="connsiteY3" fmla="*/ 63857 h 127714"/>
                <a:gd name="connsiteX4" fmla="*/ 63857 w 127713"/>
                <a:gd name="connsiteY4" fmla="*/ 18874 h 127714"/>
                <a:gd name="connsiteX5" fmla="*/ 63857 w 127713"/>
                <a:gd name="connsiteY5" fmla="*/ 0 h 127714"/>
                <a:gd name="connsiteX6" fmla="*/ 0 w 127713"/>
                <a:gd name="connsiteY6" fmla="*/ 63857 h 127714"/>
                <a:gd name="connsiteX7" fmla="*/ 63857 w 127713"/>
                <a:gd name="connsiteY7" fmla="*/ 127714 h 127714"/>
                <a:gd name="connsiteX8" fmla="*/ 127713 w 127713"/>
                <a:gd name="connsiteY8" fmla="*/ 63857 h 127714"/>
                <a:gd name="connsiteX9" fmla="*/ 63857 w 127713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4">
                  <a:moveTo>
                    <a:pt x="63857" y="18874"/>
                  </a:moveTo>
                  <a:cubicBezTo>
                    <a:pt x="88700" y="18874"/>
                    <a:pt x="108839" y="39014"/>
                    <a:pt x="108839" y="63857"/>
                  </a:cubicBezTo>
                  <a:cubicBezTo>
                    <a:pt x="108839" y="88700"/>
                    <a:pt x="88700" y="108840"/>
                    <a:pt x="63857" y="108840"/>
                  </a:cubicBezTo>
                  <a:cubicBezTo>
                    <a:pt x="39013" y="108840"/>
                    <a:pt x="18874" y="88700"/>
                    <a:pt x="18874" y="63857"/>
                  </a:cubicBezTo>
                  <a:cubicBezTo>
                    <a:pt x="18898" y="39024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6293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85BB6C9-1985-11FA-37AB-EBA4AE5F0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029" y="2282060"/>
            <a:ext cx="4179209" cy="230425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5400" kern="1200" dirty="0">
                <a:latin typeface="Gill Sans MT"/>
              </a:rPr>
              <a:t>Demo of </a:t>
            </a:r>
            <a:br>
              <a:rPr lang="en-US" sz="5400" dirty="0">
                <a:latin typeface="Gill Sans MT"/>
              </a:rPr>
            </a:br>
            <a:r>
              <a:rPr lang="en-US" sz="5400" kern="1200" dirty="0">
                <a:latin typeface="Gill Sans MT"/>
              </a:rPr>
              <a:t>Alpha and Release</a:t>
            </a:r>
            <a:r>
              <a:rPr lang="en-US" sz="5400" dirty="0">
                <a:latin typeface="Gill Sans MT"/>
              </a:rPr>
              <a:t> version</a:t>
            </a:r>
            <a:endParaRPr lang="en-US" sz="5400" kern="1200" dirty="0">
              <a:latin typeface="Gill Sans MT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ABFA07-AE05-0505-D63A-54CC92D82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5809" y="537"/>
            <a:ext cx="4036333" cy="364443"/>
          </a:xfr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marL="0" indent="0">
              <a:buNone/>
            </a:pP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 arborescence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9FF5B068-7112-7B83-6EAD-8E4460BD6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137" y="559573"/>
            <a:ext cx="5016148" cy="566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056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1E395F-F23E-905B-D1BE-83716F275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latin typeface="Gill Sans MT"/>
              </a:rPr>
              <a:t>Repartition</a:t>
            </a:r>
            <a:r>
              <a:rPr lang="fr-FR" dirty="0">
                <a:latin typeface="Gill Sans MT"/>
              </a:rPr>
              <a:t> (7 à 10min)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093933-0F01-D004-A89A-26658F190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Mehdi : </a:t>
            </a:r>
          </a:p>
          <a:p>
            <a:r>
              <a:rPr lang="fr-FR"/>
              <a:t>Aurélien :</a:t>
            </a:r>
          </a:p>
          <a:p>
            <a:r>
              <a:rPr lang="fr-FR"/>
              <a:t>Alexandre : </a:t>
            </a:r>
          </a:p>
        </p:txBody>
      </p:sp>
    </p:spTree>
    <p:extLst>
      <p:ext uri="{BB962C8B-B14F-4D97-AF65-F5344CB8AC3E}">
        <p14:creationId xmlns:p14="http://schemas.microsoft.com/office/powerpoint/2010/main" val="2039615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C20C409BC9BC4BB7B33703BAF36520" ma:contentTypeVersion="4" ma:contentTypeDescription="Crée un document." ma:contentTypeScope="" ma:versionID="b431d6733ea3adbc2d086f766c34413f">
  <xsd:schema xmlns:xsd="http://www.w3.org/2001/XMLSchema" xmlns:xs="http://www.w3.org/2001/XMLSchema" xmlns:p="http://schemas.microsoft.com/office/2006/metadata/properties" xmlns:ns2="092991c2-7ece-4f2b-9fb7-54dab1196f43" targetNamespace="http://schemas.microsoft.com/office/2006/metadata/properties" ma:root="true" ma:fieldsID="553fa6e33af9c43a7ec25962f313077f" ns2:_="">
    <xsd:import namespace="092991c2-7ece-4f2b-9fb7-54dab1196f4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2991c2-7ece-4f2b-9fb7-54dab1196f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C20C409BC9BC4BB7B33703BAF36520" ma:contentTypeVersion="4" ma:contentTypeDescription="Crée un document." ma:contentTypeScope="" ma:versionID="b431d6733ea3adbc2d086f766c34413f">
  <xsd:schema xmlns:xsd="http://www.w3.org/2001/XMLSchema" xmlns:xs="http://www.w3.org/2001/XMLSchema" xmlns:p="http://schemas.microsoft.com/office/2006/metadata/properties" xmlns:ns2="092991c2-7ece-4f2b-9fb7-54dab1196f43" targetNamespace="http://schemas.microsoft.com/office/2006/metadata/properties" ma:root="true" ma:fieldsID="553fa6e33af9c43a7ec25962f313077f" ns2:_="">
    <xsd:import namespace="092991c2-7ece-4f2b-9fb7-54dab1196f4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2991c2-7ece-4f2b-9fb7-54dab1196f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3DCD362-522C-457F-B1A9-DA6E9EB50B9A}">
  <ds:schemaRefs>
    <ds:schemaRef ds:uri="092991c2-7ece-4f2b-9fb7-54dab1196f4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3DC5A6E-BD06-4BA5-95B9-594D63990A4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B4ABF6E-0CFB-4099-B03C-266DA35ED917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52EAD65E-6857-4DC6-92C6-0C4518BA2719}">
  <ds:schemaRefs>
    <ds:schemaRef ds:uri="092991c2-7ece-4f2b-9fb7-54dab1196f4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Grand écran</PresentationFormat>
  <Slides>8</Slides>
  <Notes>0</Notes>
  <HiddenSlides>1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2024</vt:lpstr>
      <vt:lpstr>Agenda</vt:lpstr>
      <vt:lpstr>Presentation of Project</vt:lpstr>
      <vt:lpstr>Software Design</vt:lpstr>
      <vt:lpstr>Implementation</vt:lpstr>
      <vt:lpstr>Tests of the game</vt:lpstr>
      <vt:lpstr>Demo of  Alpha and Release version</vt:lpstr>
      <vt:lpstr>Repartition (7 à 10min)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revision>18</cp:revision>
  <dcterms:created xsi:type="dcterms:W3CDTF">2024-05-12T13:19:39Z</dcterms:created>
  <dcterms:modified xsi:type="dcterms:W3CDTF">2024-05-20T06:41:59Z</dcterms:modified>
</cp:coreProperties>
</file>