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6" r:id="rId6"/>
    <p:sldId id="257" r:id="rId7"/>
    <p:sldId id="270" r:id="rId8"/>
    <p:sldId id="267" r:id="rId9"/>
    <p:sldId id="265" r:id="rId10"/>
    <p:sldId id="272" r:id="rId11"/>
    <p:sldId id="271" r:id="rId12"/>
    <p:sldId id="273" r:id="rId13"/>
    <p:sldId id="269" r:id="rId14"/>
    <p:sldId id="275" r:id="rId15"/>
    <p:sldId id="260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6E8B"/>
    <a:srgbClr val="0B76A0"/>
    <a:srgbClr val="4A77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14994C-D0E2-4020-A4B7-46E9582640BB}" v="331" dt="2024-05-20T21:01:00.760"/>
    <p1510:client id="{1EB54B21-62D8-4672-B878-B9072B4D21B7}" v="29" dt="2024-05-20T21:35:22.825"/>
    <p1510:client id="{28F9F1C1-E536-4B8F-A613-CFDE4E045DD3}" v="94" dt="2024-05-21T08:30:44.919"/>
    <p1510:client id="{67C1BC95-563C-4A81-A5F5-503AB5B5C521}" v="96" dt="2024-05-21T08:21:26.887"/>
    <p1510:client id="{F6C581F1-41D9-447C-BCDC-DBA4D2F3E5A8}" v="271" dt="2024-05-20T21:29:07.850"/>
    <p1510:client id="{FCB8152E-CE00-479C-B082-D7D3362F008A}" v="497" dt="2024-05-21T09:00:12.8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69F4FD-5405-4234-B4A7-C684740C4367}" type="doc">
      <dgm:prSet loTypeId="urn:microsoft.com/office/officeart/2005/8/layout/bProcess3" loCatId="process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C0A2ED24-8FDF-4C1E-AC75-F4B9A5241459}">
      <dgm:prSet phldrT="[Texte]" phldr="0"/>
      <dgm:spPr/>
      <dgm:t>
        <a:bodyPr/>
        <a:lstStyle/>
        <a:p>
          <a:pPr algn="l" rtl="0">
            <a:lnSpc>
              <a:spcPct val="90000"/>
            </a:lnSpc>
          </a:pPr>
          <a:r>
            <a:rPr lang="fr-FR" dirty="0">
              <a:latin typeface="Consolas"/>
              <a:ea typeface="Verdana"/>
              <a:cs typeface="Arial"/>
            </a:rPr>
            <a:t>1. Report  2.GitHub  3.Presentation</a:t>
          </a:r>
          <a:endParaRPr lang="fr-FR" dirty="0">
            <a:latin typeface="Consolas"/>
          </a:endParaRPr>
        </a:p>
      </dgm:t>
    </dgm:pt>
    <dgm:pt modelId="{9676B7B0-DAD3-4A3B-A69E-2EA2D2F3DC71}" type="parTrans" cxnId="{FE56C9B3-4019-49EB-A548-4306275B1592}">
      <dgm:prSet/>
      <dgm:spPr/>
      <dgm:t>
        <a:bodyPr/>
        <a:lstStyle/>
        <a:p>
          <a:endParaRPr lang="fr-FR"/>
        </a:p>
      </dgm:t>
    </dgm:pt>
    <dgm:pt modelId="{86C09BDC-3F22-4081-9BD9-8067D175E383}" type="sibTrans" cxnId="{FE56C9B3-4019-49EB-A548-4306275B1592}">
      <dgm:prSet/>
      <dgm:spPr/>
      <dgm:t>
        <a:bodyPr/>
        <a:lstStyle/>
        <a:p>
          <a:endParaRPr lang="fr-FR"/>
        </a:p>
      </dgm:t>
    </dgm:pt>
    <dgm:pt modelId="{712EC0CE-C8C3-46DB-976B-739E93B2DA20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fr-FR" dirty="0">
              <a:latin typeface="Consolas"/>
              <a:ea typeface="Verdana"/>
              <a:cs typeface="Arial"/>
            </a:rPr>
            <a:t>Software </a:t>
          </a:r>
          <a:r>
            <a:rPr lang="fr-FR" dirty="0" err="1">
              <a:latin typeface="Consolas"/>
              <a:ea typeface="Verdana"/>
              <a:cs typeface="Arial"/>
            </a:rPr>
            <a:t>Requirements</a:t>
          </a:r>
          <a:endParaRPr lang="fr-FR" dirty="0">
            <a:latin typeface="Consolas"/>
            <a:ea typeface="Verdana"/>
            <a:cs typeface="Arial"/>
          </a:endParaRPr>
        </a:p>
      </dgm:t>
    </dgm:pt>
    <dgm:pt modelId="{73998DAE-AC3E-4EDC-A6E7-D216CADB18A3}" type="parTrans" cxnId="{BC1604EB-2B43-4728-B819-72D67C540EDE}">
      <dgm:prSet/>
      <dgm:spPr/>
    </dgm:pt>
    <dgm:pt modelId="{A27AE093-5D4E-4758-B321-CA5519BAA42E}" type="sibTrans" cxnId="{BC1604EB-2B43-4728-B819-72D67C540EDE}">
      <dgm:prSet/>
      <dgm:spPr/>
      <dgm:t>
        <a:bodyPr/>
        <a:lstStyle/>
        <a:p>
          <a:endParaRPr lang="fr-FR"/>
        </a:p>
      </dgm:t>
    </dgm:pt>
    <dgm:pt modelId="{9E80DC0D-447A-4F2B-A9E0-7C6383DDCD30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fr-FR" dirty="0">
              <a:latin typeface="Consolas"/>
              <a:ea typeface="Verdana"/>
              <a:cs typeface="Arial"/>
            </a:rPr>
            <a:t>Black-Box </a:t>
          </a:r>
          <a:r>
            <a:rPr lang="fr-FR" dirty="0" err="1">
              <a:latin typeface="Consolas"/>
              <a:ea typeface="Verdana"/>
              <a:cs typeface="Arial"/>
            </a:rPr>
            <a:t>Testing</a:t>
          </a:r>
          <a:r>
            <a:rPr lang="fr-FR" dirty="0">
              <a:latin typeface="Consolas"/>
              <a:ea typeface="Verdana"/>
              <a:cs typeface="Arial"/>
            </a:rPr>
            <a:t>/Test Cases</a:t>
          </a:r>
          <a:endParaRPr lang="en-US" dirty="0">
            <a:latin typeface="Consolas"/>
            <a:ea typeface="Verdana"/>
            <a:cs typeface="Arial"/>
          </a:endParaRPr>
        </a:p>
      </dgm:t>
    </dgm:pt>
    <dgm:pt modelId="{3C6B362E-0847-423A-B3DC-0F22CF33A6A4}" type="parTrans" cxnId="{5E93A698-7CB6-481F-85B9-728017127068}">
      <dgm:prSet/>
      <dgm:spPr/>
    </dgm:pt>
    <dgm:pt modelId="{C41F13E2-4B23-487F-89DF-39190E3F8C7D}" type="sibTrans" cxnId="{5E93A698-7CB6-481F-85B9-728017127068}">
      <dgm:prSet/>
      <dgm:spPr/>
      <dgm:t>
        <a:bodyPr/>
        <a:lstStyle/>
        <a:p>
          <a:endParaRPr lang="fr-FR"/>
        </a:p>
      </dgm:t>
    </dgm:pt>
    <dgm:pt modelId="{2ED845F8-A61A-4AB0-9014-0E960847FACE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fr-FR" dirty="0">
              <a:latin typeface="Consolas"/>
              <a:ea typeface="Verdana"/>
              <a:cs typeface="Arial"/>
            </a:rPr>
            <a:t>Design</a:t>
          </a:r>
          <a:endParaRPr lang="en-US" dirty="0">
            <a:latin typeface="Consolas"/>
            <a:ea typeface="Verdana"/>
            <a:cs typeface="Arial"/>
          </a:endParaRPr>
        </a:p>
      </dgm:t>
    </dgm:pt>
    <dgm:pt modelId="{3049D2F5-0ACF-4F56-9B76-EA4B52214461}" type="parTrans" cxnId="{6056266A-7669-444E-9937-09FD784881A3}">
      <dgm:prSet/>
      <dgm:spPr/>
    </dgm:pt>
    <dgm:pt modelId="{4933C9C2-F68C-410E-A22F-70DB24428A9B}" type="sibTrans" cxnId="{6056266A-7669-444E-9937-09FD784881A3}">
      <dgm:prSet/>
      <dgm:spPr/>
      <dgm:t>
        <a:bodyPr/>
        <a:lstStyle/>
        <a:p>
          <a:endParaRPr lang="fr-FR"/>
        </a:p>
      </dgm:t>
    </dgm:pt>
    <dgm:pt modelId="{523057AC-4174-43F4-835F-544F3A74095C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fr-FR" dirty="0">
              <a:latin typeface="Consolas"/>
              <a:ea typeface="Verdana"/>
              <a:cs typeface="Arial"/>
            </a:rPr>
            <a:t>Software Design</a:t>
          </a:r>
          <a:endParaRPr lang="en-US" dirty="0">
            <a:latin typeface="Consolas"/>
            <a:ea typeface="Verdana"/>
            <a:cs typeface="Arial"/>
          </a:endParaRPr>
        </a:p>
      </dgm:t>
    </dgm:pt>
    <dgm:pt modelId="{C52AE4A5-7B45-4868-B2C5-B28AF4CA5706}" type="parTrans" cxnId="{048B596B-61D4-4BB0-B720-892F6C3E7853}">
      <dgm:prSet/>
      <dgm:spPr/>
    </dgm:pt>
    <dgm:pt modelId="{4604F7F7-6866-4000-B973-F51F2D5B2D14}" type="sibTrans" cxnId="{048B596B-61D4-4BB0-B720-892F6C3E7853}">
      <dgm:prSet/>
      <dgm:spPr/>
      <dgm:t>
        <a:bodyPr/>
        <a:lstStyle/>
        <a:p>
          <a:endParaRPr lang="fr-FR"/>
        </a:p>
      </dgm:t>
    </dgm:pt>
    <dgm:pt modelId="{11ABD257-24D9-4D14-A822-143C78C634D5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fr-FR" dirty="0" err="1">
              <a:latin typeface="Consolas"/>
              <a:ea typeface="Verdana"/>
              <a:cs typeface="Arial"/>
            </a:rPr>
            <a:t>Implementation</a:t>
          </a:r>
          <a:endParaRPr lang="fr-FR" dirty="0">
            <a:latin typeface="Consolas"/>
            <a:ea typeface="Verdana"/>
            <a:cs typeface="Arial"/>
          </a:endParaRPr>
        </a:p>
      </dgm:t>
    </dgm:pt>
    <dgm:pt modelId="{0BD5AD2D-74FE-4AF3-A251-167FAB388E7F}" type="parTrans" cxnId="{BAC7D5CC-A03E-443E-9513-0EF0CEB2B1A1}">
      <dgm:prSet/>
      <dgm:spPr/>
    </dgm:pt>
    <dgm:pt modelId="{A35C25F3-EC72-4924-B2E6-716B8AD1FB11}" type="sibTrans" cxnId="{BAC7D5CC-A03E-443E-9513-0EF0CEB2B1A1}">
      <dgm:prSet/>
      <dgm:spPr/>
      <dgm:t>
        <a:bodyPr/>
        <a:lstStyle/>
        <a:p>
          <a:endParaRPr lang="fr-FR"/>
        </a:p>
      </dgm:t>
    </dgm:pt>
    <dgm:pt modelId="{EE8D8A9A-B4CB-4320-B2FC-7A7679825048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fr-FR" dirty="0" err="1">
              <a:latin typeface="Consolas"/>
              <a:ea typeface="Verdana"/>
              <a:cs typeface="Arial"/>
            </a:rPr>
            <a:t>Testing</a:t>
          </a:r>
          <a:endParaRPr lang="fr-FR" dirty="0">
            <a:latin typeface="Consolas"/>
            <a:ea typeface="Verdana"/>
            <a:cs typeface="Arial"/>
          </a:endParaRPr>
        </a:p>
      </dgm:t>
    </dgm:pt>
    <dgm:pt modelId="{368F3109-15B3-45A3-B853-2048D0EF76A3}" type="parTrans" cxnId="{DC05A641-9C5E-44B1-8B44-F539BC875557}">
      <dgm:prSet/>
      <dgm:spPr/>
    </dgm:pt>
    <dgm:pt modelId="{81B29395-DDF8-4124-927F-A94C07E0FEFD}" type="sibTrans" cxnId="{DC05A641-9C5E-44B1-8B44-F539BC875557}">
      <dgm:prSet/>
      <dgm:spPr/>
      <dgm:t>
        <a:bodyPr/>
        <a:lstStyle/>
        <a:p>
          <a:endParaRPr lang="fr-FR"/>
        </a:p>
      </dgm:t>
    </dgm:pt>
    <dgm:pt modelId="{1305541E-E50F-436F-BDB0-9223E38949B0}" type="pres">
      <dgm:prSet presAssocID="{6769F4FD-5405-4234-B4A7-C684740C4367}" presName="Name0" presStyleCnt="0">
        <dgm:presLayoutVars>
          <dgm:dir/>
          <dgm:resizeHandles val="exact"/>
        </dgm:presLayoutVars>
      </dgm:prSet>
      <dgm:spPr/>
    </dgm:pt>
    <dgm:pt modelId="{2E071298-3480-4C26-95C2-98FD3C044B18}" type="pres">
      <dgm:prSet presAssocID="{712EC0CE-C8C3-46DB-976B-739E93B2DA20}" presName="node" presStyleLbl="node1" presStyleIdx="0" presStyleCnt="7">
        <dgm:presLayoutVars>
          <dgm:bulletEnabled val="1"/>
        </dgm:presLayoutVars>
      </dgm:prSet>
      <dgm:spPr/>
    </dgm:pt>
    <dgm:pt modelId="{F81E72C4-78E5-49C4-A6D8-1D4C8B7AC413}" type="pres">
      <dgm:prSet presAssocID="{A27AE093-5D4E-4758-B321-CA5519BAA42E}" presName="sibTrans" presStyleLbl="sibTrans1D1" presStyleIdx="0" presStyleCnt="6"/>
      <dgm:spPr/>
    </dgm:pt>
    <dgm:pt modelId="{1E41615B-B562-49A9-B883-52702624E0D2}" type="pres">
      <dgm:prSet presAssocID="{A27AE093-5D4E-4758-B321-CA5519BAA42E}" presName="connectorText" presStyleLbl="sibTrans1D1" presStyleIdx="0" presStyleCnt="6"/>
      <dgm:spPr/>
    </dgm:pt>
    <dgm:pt modelId="{413931ED-FDE9-47C1-9F56-8B7F20D1CB5F}" type="pres">
      <dgm:prSet presAssocID="{9E80DC0D-447A-4F2B-A9E0-7C6383DDCD30}" presName="node" presStyleLbl="node1" presStyleIdx="1" presStyleCnt="7">
        <dgm:presLayoutVars>
          <dgm:bulletEnabled val="1"/>
        </dgm:presLayoutVars>
      </dgm:prSet>
      <dgm:spPr/>
    </dgm:pt>
    <dgm:pt modelId="{CC112B83-1C59-4330-8D6B-71B547C6A85E}" type="pres">
      <dgm:prSet presAssocID="{C41F13E2-4B23-487F-89DF-39190E3F8C7D}" presName="sibTrans" presStyleLbl="sibTrans1D1" presStyleIdx="1" presStyleCnt="6"/>
      <dgm:spPr/>
    </dgm:pt>
    <dgm:pt modelId="{6162DC53-9643-45EE-B12A-AA307366C510}" type="pres">
      <dgm:prSet presAssocID="{C41F13E2-4B23-487F-89DF-39190E3F8C7D}" presName="connectorText" presStyleLbl="sibTrans1D1" presStyleIdx="1" presStyleCnt="6"/>
      <dgm:spPr/>
    </dgm:pt>
    <dgm:pt modelId="{634E031E-2AA3-4E95-855E-316B000C2B8F}" type="pres">
      <dgm:prSet presAssocID="{2ED845F8-A61A-4AB0-9014-0E960847FACE}" presName="node" presStyleLbl="node1" presStyleIdx="2" presStyleCnt="7">
        <dgm:presLayoutVars>
          <dgm:bulletEnabled val="1"/>
        </dgm:presLayoutVars>
      </dgm:prSet>
      <dgm:spPr/>
    </dgm:pt>
    <dgm:pt modelId="{F149B601-1BB9-408D-9652-A93B8BD5BDFE}" type="pres">
      <dgm:prSet presAssocID="{4933C9C2-F68C-410E-A22F-70DB24428A9B}" presName="sibTrans" presStyleLbl="sibTrans1D1" presStyleIdx="2" presStyleCnt="6"/>
      <dgm:spPr/>
    </dgm:pt>
    <dgm:pt modelId="{43B06CCB-ED5E-4FA2-A1C3-606003A6B940}" type="pres">
      <dgm:prSet presAssocID="{4933C9C2-F68C-410E-A22F-70DB24428A9B}" presName="connectorText" presStyleLbl="sibTrans1D1" presStyleIdx="2" presStyleCnt="6"/>
      <dgm:spPr/>
    </dgm:pt>
    <dgm:pt modelId="{7B2BAB91-F767-4F09-A836-95630F7BDC3D}" type="pres">
      <dgm:prSet presAssocID="{523057AC-4174-43F4-835F-544F3A74095C}" presName="node" presStyleLbl="node1" presStyleIdx="3" presStyleCnt="7">
        <dgm:presLayoutVars>
          <dgm:bulletEnabled val="1"/>
        </dgm:presLayoutVars>
      </dgm:prSet>
      <dgm:spPr/>
    </dgm:pt>
    <dgm:pt modelId="{7C960676-14A3-4E67-B803-61A1086F5816}" type="pres">
      <dgm:prSet presAssocID="{4604F7F7-6866-4000-B973-F51F2D5B2D14}" presName="sibTrans" presStyleLbl="sibTrans1D1" presStyleIdx="3" presStyleCnt="6"/>
      <dgm:spPr/>
    </dgm:pt>
    <dgm:pt modelId="{333C6F78-95EB-425B-9B04-A402F6F78C4B}" type="pres">
      <dgm:prSet presAssocID="{4604F7F7-6866-4000-B973-F51F2D5B2D14}" presName="connectorText" presStyleLbl="sibTrans1D1" presStyleIdx="3" presStyleCnt="6"/>
      <dgm:spPr/>
    </dgm:pt>
    <dgm:pt modelId="{E6F652D2-4009-45CD-B297-1A7B9DE0DA9A}" type="pres">
      <dgm:prSet presAssocID="{11ABD257-24D9-4D14-A822-143C78C634D5}" presName="node" presStyleLbl="node1" presStyleIdx="4" presStyleCnt="7">
        <dgm:presLayoutVars>
          <dgm:bulletEnabled val="1"/>
        </dgm:presLayoutVars>
      </dgm:prSet>
      <dgm:spPr/>
    </dgm:pt>
    <dgm:pt modelId="{64F46991-3A33-4CF3-82E5-4E552F0EB0EE}" type="pres">
      <dgm:prSet presAssocID="{A35C25F3-EC72-4924-B2E6-716B8AD1FB11}" presName="sibTrans" presStyleLbl="sibTrans1D1" presStyleIdx="4" presStyleCnt="6"/>
      <dgm:spPr/>
    </dgm:pt>
    <dgm:pt modelId="{C92B94F2-8667-41CB-B695-9948A5938D48}" type="pres">
      <dgm:prSet presAssocID="{A35C25F3-EC72-4924-B2E6-716B8AD1FB11}" presName="connectorText" presStyleLbl="sibTrans1D1" presStyleIdx="4" presStyleCnt="6"/>
      <dgm:spPr/>
    </dgm:pt>
    <dgm:pt modelId="{4503FEC5-DEAA-48B2-AE73-80F141CB5385}" type="pres">
      <dgm:prSet presAssocID="{EE8D8A9A-B4CB-4320-B2FC-7A7679825048}" presName="node" presStyleLbl="node1" presStyleIdx="5" presStyleCnt="7">
        <dgm:presLayoutVars>
          <dgm:bulletEnabled val="1"/>
        </dgm:presLayoutVars>
      </dgm:prSet>
      <dgm:spPr/>
    </dgm:pt>
    <dgm:pt modelId="{62654883-3E58-4128-9592-E90D3BF16839}" type="pres">
      <dgm:prSet presAssocID="{81B29395-DDF8-4124-927F-A94C07E0FEFD}" presName="sibTrans" presStyleLbl="sibTrans1D1" presStyleIdx="5" presStyleCnt="6"/>
      <dgm:spPr/>
    </dgm:pt>
    <dgm:pt modelId="{AA8F1106-6B93-49C1-90C6-6188C9B89C3F}" type="pres">
      <dgm:prSet presAssocID="{81B29395-DDF8-4124-927F-A94C07E0FEFD}" presName="connectorText" presStyleLbl="sibTrans1D1" presStyleIdx="5" presStyleCnt="6"/>
      <dgm:spPr/>
    </dgm:pt>
    <dgm:pt modelId="{C8612308-36F3-4056-A937-70E45C957FE6}" type="pres">
      <dgm:prSet presAssocID="{C0A2ED24-8FDF-4C1E-AC75-F4B9A5241459}" presName="node" presStyleLbl="node1" presStyleIdx="6" presStyleCnt="7">
        <dgm:presLayoutVars>
          <dgm:bulletEnabled val="1"/>
        </dgm:presLayoutVars>
      </dgm:prSet>
      <dgm:spPr/>
    </dgm:pt>
  </dgm:ptLst>
  <dgm:cxnLst>
    <dgm:cxn modelId="{040B6904-10D7-4B81-9720-9F4CE6CBF4E9}" type="presOf" srcId="{2ED845F8-A61A-4AB0-9014-0E960847FACE}" destId="{634E031E-2AA3-4E95-855E-316B000C2B8F}" srcOrd="0" destOrd="0" presId="urn:microsoft.com/office/officeart/2005/8/layout/bProcess3"/>
    <dgm:cxn modelId="{51E66D0B-F738-4B3C-8AAD-0998B7459911}" type="presOf" srcId="{81B29395-DDF8-4124-927F-A94C07E0FEFD}" destId="{62654883-3E58-4128-9592-E90D3BF16839}" srcOrd="0" destOrd="0" presId="urn:microsoft.com/office/officeart/2005/8/layout/bProcess3"/>
    <dgm:cxn modelId="{2057312D-D90C-468C-9215-FED4445DCE6D}" type="presOf" srcId="{9E80DC0D-447A-4F2B-A9E0-7C6383DDCD30}" destId="{413931ED-FDE9-47C1-9F56-8B7F20D1CB5F}" srcOrd="0" destOrd="0" presId="urn:microsoft.com/office/officeart/2005/8/layout/bProcess3"/>
    <dgm:cxn modelId="{B79BE032-513E-421F-B1F4-D70B09702107}" type="presOf" srcId="{4604F7F7-6866-4000-B973-F51F2D5B2D14}" destId="{7C960676-14A3-4E67-B803-61A1086F5816}" srcOrd="0" destOrd="0" presId="urn:microsoft.com/office/officeart/2005/8/layout/bProcess3"/>
    <dgm:cxn modelId="{04C2C83A-79B9-43B2-8124-67E7593490A4}" type="presOf" srcId="{712EC0CE-C8C3-46DB-976B-739E93B2DA20}" destId="{2E071298-3480-4C26-95C2-98FD3C044B18}" srcOrd="0" destOrd="0" presId="urn:microsoft.com/office/officeart/2005/8/layout/bProcess3"/>
    <dgm:cxn modelId="{14E5F060-70EF-4A08-BC50-21A93E1F5A90}" type="presOf" srcId="{81B29395-DDF8-4124-927F-A94C07E0FEFD}" destId="{AA8F1106-6B93-49C1-90C6-6188C9B89C3F}" srcOrd="1" destOrd="0" presId="urn:microsoft.com/office/officeart/2005/8/layout/bProcess3"/>
    <dgm:cxn modelId="{DC05A641-9C5E-44B1-8B44-F539BC875557}" srcId="{6769F4FD-5405-4234-B4A7-C684740C4367}" destId="{EE8D8A9A-B4CB-4320-B2FC-7A7679825048}" srcOrd="5" destOrd="0" parTransId="{368F3109-15B3-45A3-B853-2048D0EF76A3}" sibTransId="{81B29395-DDF8-4124-927F-A94C07E0FEFD}"/>
    <dgm:cxn modelId="{6056266A-7669-444E-9937-09FD784881A3}" srcId="{6769F4FD-5405-4234-B4A7-C684740C4367}" destId="{2ED845F8-A61A-4AB0-9014-0E960847FACE}" srcOrd="2" destOrd="0" parTransId="{3049D2F5-0ACF-4F56-9B76-EA4B52214461}" sibTransId="{4933C9C2-F68C-410E-A22F-70DB24428A9B}"/>
    <dgm:cxn modelId="{048B596B-61D4-4BB0-B720-892F6C3E7853}" srcId="{6769F4FD-5405-4234-B4A7-C684740C4367}" destId="{523057AC-4174-43F4-835F-544F3A74095C}" srcOrd="3" destOrd="0" parTransId="{C52AE4A5-7B45-4868-B2C5-B28AF4CA5706}" sibTransId="{4604F7F7-6866-4000-B973-F51F2D5B2D14}"/>
    <dgm:cxn modelId="{ADEAD04D-A551-467D-AFDC-4E602E5F69FC}" type="presOf" srcId="{4933C9C2-F68C-410E-A22F-70DB24428A9B}" destId="{F149B601-1BB9-408D-9652-A93B8BD5BDFE}" srcOrd="0" destOrd="0" presId="urn:microsoft.com/office/officeart/2005/8/layout/bProcess3"/>
    <dgm:cxn modelId="{B9127459-3538-4A2B-824F-776EC3A0F16E}" type="presOf" srcId="{A35C25F3-EC72-4924-B2E6-716B8AD1FB11}" destId="{C92B94F2-8667-41CB-B695-9948A5938D48}" srcOrd="1" destOrd="0" presId="urn:microsoft.com/office/officeart/2005/8/layout/bProcess3"/>
    <dgm:cxn modelId="{7373957C-0C2B-4AA4-8FB1-073DB6F582B6}" type="presOf" srcId="{523057AC-4174-43F4-835F-544F3A74095C}" destId="{7B2BAB91-F767-4F09-A836-95630F7BDC3D}" srcOrd="0" destOrd="0" presId="urn:microsoft.com/office/officeart/2005/8/layout/bProcess3"/>
    <dgm:cxn modelId="{B10B0F7E-DA43-4FAD-B861-9A323A9A372D}" type="presOf" srcId="{A27AE093-5D4E-4758-B321-CA5519BAA42E}" destId="{F81E72C4-78E5-49C4-A6D8-1D4C8B7AC413}" srcOrd="0" destOrd="0" presId="urn:microsoft.com/office/officeart/2005/8/layout/bProcess3"/>
    <dgm:cxn modelId="{8F2DA57F-72DD-48A6-8E21-6C9703FF5B42}" type="presOf" srcId="{A27AE093-5D4E-4758-B321-CA5519BAA42E}" destId="{1E41615B-B562-49A9-B883-52702624E0D2}" srcOrd="1" destOrd="0" presId="urn:microsoft.com/office/officeart/2005/8/layout/bProcess3"/>
    <dgm:cxn modelId="{84844B84-7FE0-469E-BCA9-7EE5E177D463}" type="presOf" srcId="{C41F13E2-4B23-487F-89DF-39190E3F8C7D}" destId="{6162DC53-9643-45EE-B12A-AA307366C510}" srcOrd="1" destOrd="0" presId="urn:microsoft.com/office/officeart/2005/8/layout/bProcess3"/>
    <dgm:cxn modelId="{5E93A698-7CB6-481F-85B9-728017127068}" srcId="{6769F4FD-5405-4234-B4A7-C684740C4367}" destId="{9E80DC0D-447A-4F2B-A9E0-7C6383DDCD30}" srcOrd="1" destOrd="0" parTransId="{3C6B362E-0847-423A-B3DC-0F22CF33A6A4}" sibTransId="{C41F13E2-4B23-487F-89DF-39190E3F8C7D}"/>
    <dgm:cxn modelId="{B01234AB-3215-423A-BCF3-FCA96853BB97}" type="presOf" srcId="{C0A2ED24-8FDF-4C1E-AC75-F4B9A5241459}" destId="{C8612308-36F3-4056-A937-70E45C957FE6}" srcOrd="0" destOrd="0" presId="urn:microsoft.com/office/officeart/2005/8/layout/bProcess3"/>
    <dgm:cxn modelId="{FE56C9B3-4019-49EB-A548-4306275B1592}" srcId="{6769F4FD-5405-4234-B4A7-C684740C4367}" destId="{C0A2ED24-8FDF-4C1E-AC75-F4B9A5241459}" srcOrd="6" destOrd="0" parTransId="{9676B7B0-DAD3-4A3B-A69E-2EA2D2F3DC71}" sibTransId="{86C09BDC-3F22-4081-9BD9-8067D175E383}"/>
    <dgm:cxn modelId="{BAC7D5CC-A03E-443E-9513-0EF0CEB2B1A1}" srcId="{6769F4FD-5405-4234-B4A7-C684740C4367}" destId="{11ABD257-24D9-4D14-A822-143C78C634D5}" srcOrd="4" destOrd="0" parTransId="{0BD5AD2D-74FE-4AF3-A251-167FAB388E7F}" sibTransId="{A35C25F3-EC72-4924-B2E6-716B8AD1FB11}"/>
    <dgm:cxn modelId="{1D7F72D2-D5C7-461D-A135-BF1E65036A2C}" type="presOf" srcId="{4604F7F7-6866-4000-B973-F51F2D5B2D14}" destId="{333C6F78-95EB-425B-9B04-A402F6F78C4B}" srcOrd="1" destOrd="0" presId="urn:microsoft.com/office/officeart/2005/8/layout/bProcess3"/>
    <dgm:cxn modelId="{FDB05CD8-2DFE-4AC3-B579-92F5B0CE5E50}" type="presOf" srcId="{11ABD257-24D9-4D14-A822-143C78C634D5}" destId="{E6F652D2-4009-45CD-B297-1A7B9DE0DA9A}" srcOrd="0" destOrd="0" presId="urn:microsoft.com/office/officeart/2005/8/layout/bProcess3"/>
    <dgm:cxn modelId="{4E0F69DC-0D18-4BBA-AA9D-FAAF301CA315}" type="presOf" srcId="{6769F4FD-5405-4234-B4A7-C684740C4367}" destId="{1305541E-E50F-436F-BDB0-9223E38949B0}" srcOrd="0" destOrd="0" presId="urn:microsoft.com/office/officeart/2005/8/layout/bProcess3"/>
    <dgm:cxn modelId="{AD1FD0E4-84B6-4522-BE1E-26F42DE612EE}" type="presOf" srcId="{4933C9C2-F68C-410E-A22F-70DB24428A9B}" destId="{43B06CCB-ED5E-4FA2-A1C3-606003A6B940}" srcOrd="1" destOrd="0" presId="urn:microsoft.com/office/officeart/2005/8/layout/bProcess3"/>
    <dgm:cxn modelId="{AF0BE9EA-2B30-4ABF-8F64-62D377CD0592}" type="presOf" srcId="{EE8D8A9A-B4CB-4320-B2FC-7A7679825048}" destId="{4503FEC5-DEAA-48B2-AE73-80F141CB5385}" srcOrd="0" destOrd="0" presId="urn:microsoft.com/office/officeart/2005/8/layout/bProcess3"/>
    <dgm:cxn modelId="{BC1604EB-2B43-4728-B819-72D67C540EDE}" srcId="{6769F4FD-5405-4234-B4A7-C684740C4367}" destId="{712EC0CE-C8C3-46DB-976B-739E93B2DA20}" srcOrd="0" destOrd="0" parTransId="{73998DAE-AC3E-4EDC-A6E7-D216CADB18A3}" sibTransId="{A27AE093-5D4E-4758-B321-CA5519BAA42E}"/>
    <dgm:cxn modelId="{F4CEEDFB-45F3-434B-BD5C-DA535E6AB42B}" type="presOf" srcId="{C41F13E2-4B23-487F-89DF-39190E3F8C7D}" destId="{CC112B83-1C59-4330-8D6B-71B547C6A85E}" srcOrd="0" destOrd="0" presId="urn:microsoft.com/office/officeart/2005/8/layout/bProcess3"/>
    <dgm:cxn modelId="{9DCF5EFE-BD78-4F78-B26C-FF5A0C244992}" type="presOf" srcId="{A35C25F3-EC72-4924-B2E6-716B8AD1FB11}" destId="{64F46991-3A33-4CF3-82E5-4E552F0EB0EE}" srcOrd="0" destOrd="0" presId="urn:microsoft.com/office/officeart/2005/8/layout/bProcess3"/>
    <dgm:cxn modelId="{26A713B3-D35D-4252-B938-5D9818DFBAB7}" type="presParOf" srcId="{1305541E-E50F-436F-BDB0-9223E38949B0}" destId="{2E071298-3480-4C26-95C2-98FD3C044B18}" srcOrd="0" destOrd="0" presId="urn:microsoft.com/office/officeart/2005/8/layout/bProcess3"/>
    <dgm:cxn modelId="{B0A60101-2247-45EF-AC39-8B727DE75EF6}" type="presParOf" srcId="{1305541E-E50F-436F-BDB0-9223E38949B0}" destId="{F81E72C4-78E5-49C4-A6D8-1D4C8B7AC413}" srcOrd="1" destOrd="0" presId="urn:microsoft.com/office/officeart/2005/8/layout/bProcess3"/>
    <dgm:cxn modelId="{FF41814F-4ACC-4490-A8BC-D9D02469D742}" type="presParOf" srcId="{F81E72C4-78E5-49C4-A6D8-1D4C8B7AC413}" destId="{1E41615B-B562-49A9-B883-52702624E0D2}" srcOrd="0" destOrd="0" presId="urn:microsoft.com/office/officeart/2005/8/layout/bProcess3"/>
    <dgm:cxn modelId="{5319E1E6-38EE-49B4-B548-2D2AF348415C}" type="presParOf" srcId="{1305541E-E50F-436F-BDB0-9223E38949B0}" destId="{413931ED-FDE9-47C1-9F56-8B7F20D1CB5F}" srcOrd="2" destOrd="0" presId="urn:microsoft.com/office/officeart/2005/8/layout/bProcess3"/>
    <dgm:cxn modelId="{E50C1896-D508-4BC4-B383-2800EB954B8B}" type="presParOf" srcId="{1305541E-E50F-436F-BDB0-9223E38949B0}" destId="{CC112B83-1C59-4330-8D6B-71B547C6A85E}" srcOrd="3" destOrd="0" presId="urn:microsoft.com/office/officeart/2005/8/layout/bProcess3"/>
    <dgm:cxn modelId="{6DFA607D-B4D3-4657-B63E-B9041DFE9DAA}" type="presParOf" srcId="{CC112B83-1C59-4330-8D6B-71B547C6A85E}" destId="{6162DC53-9643-45EE-B12A-AA307366C510}" srcOrd="0" destOrd="0" presId="urn:microsoft.com/office/officeart/2005/8/layout/bProcess3"/>
    <dgm:cxn modelId="{A472BFE8-FD46-4C50-8649-6C4FDA71F70A}" type="presParOf" srcId="{1305541E-E50F-436F-BDB0-9223E38949B0}" destId="{634E031E-2AA3-4E95-855E-316B000C2B8F}" srcOrd="4" destOrd="0" presId="urn:microsoft.com/office/officeart/2005/8/layout/bProcess3"/>
    <dgm:cxn modelId="{487ADF38-2AFB-4061-A7DA-D49ABC392CF2}" type="presParOf" srcId="{1305541E-E50F-436F-BDB0-9223E38949B0}" destId="{F149B601-1BB9-408D-9652-A93B8BD5BDFE}" srcOrd="5" destOrd="0" presId="urn:microsoft.com/office/officeart/2005/8/layout/bProcess3"/>
    <dgm:cxn modelId="{C458D64A-D27F-485C-9765-3EEE422C1958}" type="presParOf" srcId="{F149B601-1BB9-408D-9652-A93B8BD5BDFE}" destId="{43B06CCB-ED5E-4FA2-A1C3-606003A6B940}" srcOrd="0" destOrd="0" presId="urn:microsoft.com/office/officeart/2005/8/layout/bProcess3"/>
    <dgm:cxn modelId="{AE4DF89F-DA00-4F22-8476-CEC02E3847FA}" type="presParOf" srcId="{1305541E-E50F-436F-BDB0-9223E38949B0}" destId="{7B2BAB91-F767-4F09-A836-95630F7BDC3D}" srcOrd="6" destOrd="0" presId="urn:microsoft.com/office/officeart/2005/8/layout/bProcess3"/>
    <dgm:cxn modelId="{07321BA5-F0B4-400A-851B-77491FA603AA}" type="presParOf" srcId="{1305541E-E50F-436F-BDB0-9223E38949B0}" destId="{7C960676-14A3-4E67-B803-61A1086F5816}" srcOrd="7" destOrd="0" presId="urn:microsoft.com/office/officeart/2005/8/layout/bProcess3"/>
    <dgm:cxn modelId="{822AB6C7-3A90-49DE-A48F-1180FF4883E7}" type="presParOf" srcId="{7C960676-14A3-4E67-B803-61A1086F5816}" destId="{333C6F78-95EB-425B-9B04-A402F6F78C4B}" srcOrd="0" destOrd="0" presId="urn:microsoft.com/office/officeart/2005/8/layout/bProcess3"/>
    <dgm:cxn modelId="{540E331D-9390-41CD-93EB-F2185BB486BD}" type="presParOf" srcId="{1305541E-E50F-436F-BDB0-9223E38949B0}" destId="{E6F652D2-4009-45CD-B297-1A7B9DE0DA9A}" srcOrd="8" destOrd="0" presId="urn:microsoft.com/office/officeart/2005/8/layout/bProcess3"/>
    <dgm:cxn modelId="{21AB62D1-3253-404E-AECC-29F9B848A020}" type="presParOf" srcId="{1305541E-E50F-436F-BDB0-9223E38949B0}" destId="{64F46991-3A33-4CF3-82E5-4E552F0EB0EE}" srcOrd="9" destOrd="0" presId="urn:microsoft.com/office/officeart/2005/8/layout/bProcess3"/>
    <dgm:cxn modelId="{C07CC3DA-0AA7-45DB-8CEA-30E036BB8A19}" type="presParOf" srcId="{64F46991-3A33-4CF3-82E5-4E552F0EB0EE}" destId="{C92B94F2-8667-41CB-B695-9948A5938D48}" srcOrd="0" destOrd="0" presId="urn:microsoft.com/office/officeart/2005/8/layout/bProcess3"/>
    <dgm:cxn modelId="{B98BF27E-D338-4ECD-AE24-F6C917263B74}" type="presParOf" srcId="{1305541E-E50F-436F-BDB0-9223E38949B0}" destId="{4503FEC5-DEAA-48B2-AE73-80F141CB5385}" srcOrd="10" destOrd="0" presId="urn:microsoft.com/office/officeart/2005/8/layout/bProcess3"/>
    <dgm:cxn modelId="{2E58C8F6-BA44-4C23-A903-000ADEAE8BA0}" type="presParOf" srcId="{1305541E-E50F-436F-BDB0-9223E38949B0}" destId="{62654883-3E58-4128-9592-E90D3BF16839}" srcOrd="11" destOrd="0" presId="urn:microsoft.com/office/officeart/2005/8/layout/bProcess3"/>
    <dgm:cxn modelId="{3B42D0A5-564D-474D-B696-2708D9664318}" type="presParOf" srcId="{62654883-3E58-4128-9592-E90D3BF16839}" destId="{AA8F1106-6B93-49C1-90C6-6188C9B89C3F}" srcOrd="0" destOrd="0" presId="urn:microsoft.com/office/officeart/2005/8/layout/bProcess3"/>
    <dgm:cxn modelId="{0A8D7CEF-E5BC-4849-BE76-26CF42B3BFFA}" type="presParOf" srcId="{1305541E-E50F-436F-BDB0-9223E38949B0}" destId="{C8612308-36F3-4056-A937-70E45C957FE6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1E72C4-78E5-49C4-A6D8-1D4C8B7AC413}">
      <dsp:nvSpPr>
        <dsp:cNvPr id="0" name=""/>
        <dsp:cNvSpPr/>
      </dsp:nvSpPr>
      <dsp:spPr>
        <a:xfrm>
          <a:off x="2274754" y="1131504"/>
          <a:ext cx="491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620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507509" y="1174613"/>
        <a:ext cx="26111" cy="5222"/>
      </dsp:txXfrm>
    </dsp:sp>
    <dsp:sp modelId="{2E071298-3480-4C26-95C2-98FD3C044B18}">
      <dsp:nvSpPr>
        <dsp:cNvPr id="0" name=""/>
        <dsp:cNvSpPr/>
      </dsp:nvSpPr>
      <dsp:spPr>
        <a:xfrm>
          <a:off x="6031" y="496067"/>
          <a:ext cx="2270522" cy="136231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latin typeface="Consolas"/>
              <a:ea typeface="Verdana"/>
              <a:cs typeface="Arial"/>
            </a:rPr>
            <a:t>Software </a:t>
          </a:r>
          <a:r>
            <a:rPr lang="fr-FR" sz="1400" kern="1200" dirty="0" err="1">
              <a:latin typeface="Consolas"/>
              <a:ea typeface="Verdana"/>
              <a:cs typeface="Arial"/>
            </a:rPr>
            <a:t>Requirements</a:t>
          </a:r>
          <a:endParaRPr lang="fr-FR" sz="1400" kern="1200" dirty="0">
            <a:latin typeface="Consolas"/>
            <a:ea typeface="Verdana"/>
            <a:cs typeface="Arial"/>
          </a:endParaRPr>
        </a:p>
      </dsp:txBody>
      <dsp:txXfrm>
        <a:off x="6031" y="496067"/>
        <a:ext cx="2270522" cy="1362313"/>
      </dsp:txXfrm>
    </dsp:sp>
    <dsp:sp modelId="{CC112B83-1C59-4330-8D6B-71B547C6A85E}">
      <dsp:nvSpPr>
        <dsp:cNvPr id="0" name=""/>
        <dsp:cNvSpPr/>
      </dsp:nvSpPr>
      <dsp:spPr>
        <a:xfrm>
          <a:off x="5067497" y="1131504"/>
          <a:ext cx="491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620" y="45720"/>
              </a:lnTo>
            </a:path>
          </a:pathLst>
        </a:custGeom>
        <a:noFill/>
        <a:ln w="12700" cap="flat" cmpd="sng" algn="ctr">
          <a:solidFill>
            <a:schemeClr val="accent3">
              <a:hueOff val="823433"/>
              <a:satOff val="4942"/>
              <a:lumOff val="376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5300251" y="1174613"/>
        <a:ext cx="26111" cy="5222"/>
      </dsp:txXfrm>
    </dsp:sp>
    <dsp:sp modelId="{413931ED-FDE9-47C1-9F56-8B7F20D1CB5F}">
      <dsp:nvSpPr>
        <dsp:cNvPr id="0" name=""/>
        <dsp:cNvSpPr/>
      </dsp:nvSpPr>
      <dsp:spPr>
        <a:xfrm>
          <a:off x="2798774" y="496067"/>
          <a:ext cx="2270522" cy="1362313"/>
        </a:xfrm>
        <a:prstGeom prst="rect">
          <a:avLst/>
        </a:prstGeom>
        <a:gradFill rotWithShape="0">
          <a:gsLst>
            <a:gs pos="0">
              <a:schemeClr val="accent3">
                <a:hueOff val="686194"/>
                <a:satOff val="4119"/>
                <a:lumOff val="313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686194"/>
                <a:satOff val="4119"/>
                <a:lumOff val="313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686194"/>
                <a:satOff val="4119"/>
                <a:lumOff val="313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latin typeface="Consolas"/>
              <a:ea typeface="Verdana"/>
              <a:cs typeface="Arial"/>
            </a:rPr>
            <a:t>Black-Box </a:t>
          </a:r>
          <a:r>
            <a:rPr lang="fr-FR" sz="1400" kern="1200" dirty="0" err="1">
              <a:latin typeface="Consolas"/>
              <a:ea typeface="Verdana"/>
              <a:cs typeface="Arial"/>
            </a:rPr>
            <a:t>Testing</a:t>
          </a:r>
          <a:r>
            <a:rPr lang="fr-FR" sz="1400" kern="1200" dirty="0">
              <a:latin typeface="Consolas"/>
              <a:ea typeface="Verdana"/>
              <a:cs typeface="Arial"/>
            </a:rPr>
            <a:t>/Test Cases</a:t>
          </a:r>
          <a:endParaRPr lang="en-US" sz="1400" kern="1200" dirty="0">
            <a:latin typeface="Consolas"/>
            <a:ea typeface="Verdana"/>
            <a:cs typeface="Arial"/>
          </a:endParaRPr>
        </a:p>
      </dsp:txBody>
      <dsp:txXfrm>
        <a:off x="2798774" y="496067"/>
        <a:ext cx="2270522" cy="1362313"/>
      </dsp:txXfrm>
    </dsp:sp>
    <dsp:sp modelId="{F149B601-1BB9-408D-9652-A93B8BD5BDFE}">
      <dsp:nvSpPr>
        <dsp:cNvPr id="0" name=""/>
        <dsp:cNvSpPr/>
      </dsp:nvSpPr>
      <dsp:spPr>
        <a:xfrm>
          <a:off x="1141293" y="1856581"/>
          <a:ext cx="5585485" cy="491620"/>
        </a:xfrm>
        <a:custGeom>
          <a:avLst/>
          <a:gdLst/>
          <a:ahLst/>
          <a:cxnLst/>
          <a:rect l="0" t="0" r="0" b="0"/>
          <a:pathLst>
            <a:path>
              <a:moveTo>
                <a:pt x="5585485" y="0"/>
              </a:moveTo>
              <a:lnTo>
                <a:pt x="5585485" y="262910"/>
              </a:lnTo>
              <a:lnTo>
                <a:pt x="0" y="262910"/>
              </a:lnTo>
              <a:lnTo>
                <a:pt x="0" y="491620"/>
              </a:lnTo>
            </a:path>
          </a:pathLst>
        </a:custGeom>
        <a:noFill/>
        <a:ln w="12700" cap="flat" cmpd="sng" algn="ctr">
          <a:solidFill>
            <a:schemeClr val="accent3">
              <a:hueOff val="1646865"/>
              <a:satOff val="9885"/>
              <a:lumOff val="753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793789" y="2099780"/>
        <a:ext cx="280492" cy="5222"/>
      </dsp:txXfrm>
    </dsp:sp>
    <dsp:sp modelId="{634E031E-2AA3-4E95-855E-316B000C2B8F}">
      <dsp:nvSpPr>
        <dsp:cNvPr id="0" name=""/>
        <dsp:cNvSpPr/>
      </dsp:nvSpPr>
      <dsp:spPr>
        <a:xfrm>
          <a:off x="5591517" y="496067"/>
          <a:ext cx="2270522" cy="1362313"/>
        </a:xfrm>
        <a:prstGeom prst="rect">
          <a:avLst/>
        </a:prstGeom>
        <a:gradFill rotWithShape="0">
          <a:gsLst>
            <a:gs pos="0">
              <a:schemeClr val="accent3">
                <a:hueOff val="1372388"/>
                <a:satOff val="8237"/>
                <a:lumOff val="627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372388"/>
                <a:satOff val="8237"/>
                <a:lumOff val="627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372388"/>
                <a:satOff val="8237"/>
                <a:lumOff val="627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latin typeface="Consolas"/>
              <a:ea typeface="Verdana"/>
              <a:cs typeface="Arial"/>
            </a:rPr>
            <a:t>Design</a:t>
          </a:r>
          <a:endParaRPr lang="en-US" sz="1400" kern="1200" dirty="0">
            <a:latin typeface="Consolas"/>
            <a:ea typeface="Verdana"/>
            <a:cs typeface="Arial"/>
          </a:endParaRPr>
        </a:p>
      </dsp:txBody>
      <dsp:txXfrm>
        <a:off x="5591517" y="496067"/>
        <a:ext cx="2270522" cy="1362313"/>
      </dsp:txXfrm>
    </dsp:sp>
    <dsp:sp modelId="{7C960676-14A3-4E67-B803-61A1086F5816}">
      <dsp:nvSpPr>
        <dsp:cNvPr id="0" name=""/>
        <dsp:cNvSpPr/>
      </dsp:nvSpPr>
      <dsp:spPr>
        <a:xfrm>
          <a:off x="2274754" y="3016038"/>
          <a:ext cx="491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620" y="45720"/>
              </a:lnTo>
            </a:path>
          </a:pathLst>
        </a:custGeom>
        <a:noFill/>
        <a:ln w="12700" cap="flat" cmpd="sng" algn="ctr">
          <a:solidFill>
            <a:schemeClr val="accent3">
              <a:hueOff val="2470298"/>
              <a:satOff val="14827"/>
              <a:lumOff val="1129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507509" y="3059147"/>
        <a:ext cx="26111" cy="5222"/>
      </dsp:txXfrm>
    </dsp:sp>
    <dsp:sp modelId="{7B2BAB91-F767-4F09-A836-95630F7BDC3D}">
      <dsp:nvSpPr>
        <dsp:cNvPr id="0" name=""/>
        <dsp:cNvSpPr/>
      </dsp:nvSpPr>
      <dsp:spPr>
        <a:xfrm>
          <a:off x="6031" y="2380601"/>
          <a:ext cx="2270522" cy="1362313"/>
        </a:xfrm>
        <a:prstGeom prst="rect">
          <a:avLst/>
        </a:prstGeom>
        <a:gradFill rotWithShape="0">
          <a:gsLst>
            <a:gs pos="0">
              <a:schemeClr val="accent3">
                <a:hueOff val="2058582"/>
                <a:satOff val="12356"/>
                <a:lumOff val="941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058582"/>
                <a:satOff val="12356"/>
                <a:lumOff val="941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058582"/>
                <a:satOff val="12356"/>
                <a:lumOff val="941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latin typeface="Consolas"/>
              <a:ea typeface="Verdana"/>
              <a:cs typeface="Arial"/>
            </a:rPr>
            <a:t>Software Design</a:t>
          </a:r>
          <a:endParaRPr lang="en-US" sz="1400" kern="1200" dirty="0">
            <a:latin typeface="Consolas"/>
            <a:ea typeface="Verdana"/>
            <a:cs typeface="Arial"/>
          </a:endParaRPr>
        </a:p>
      </dsp:txBody>
      <dsp:txXfrm>
        <a:off x="6031" y="2380601"/>
        <a:ext cx="2270522" cy="1362313"/>
      </dsp:txXfrm>
    </dsp:sp>
    <dsp:sp modelId="{64F46991-3A33-4CF3-82E5-4E552F0EB0EE}">
      <dsp:nvSpPr>
        <dsp:cNvPr id="0" name=""/>
        <dsp:cNvSpPr/>
      </dsp:nvSpPr>
      <dsp:spPr>
        <a:xfrm>
          <a:off x="5067497" y="3016038"/>
          <a:ext cx="491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620" y="45720"/>
              </a:lnTo>
            </a:path>
          </a:pathLst>
        </a:custGeom>
        <a:noFill/>
        <a:ln w="12700" cap="flat" cmpd="sng" algn="ctr">
          <a:solidFill>
            <a:schemeClr val="accent3">
              <a:hueOff val="3293730"/>
              <a:satOff val="19770"/>
              <a:lumOff val="1506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5300251" y="3059147"/>
        <a:ext cx="26111" cy="5222"/>
      </dsp:txXfrm>
    </dsp:sp>
    <dsp:sp modelId="{E6F652D2-4009-45CD-B297-1A7B9DE0DA9A}">
      <dsp:nvSpPr>
        <dsp:cNvPr id="0" name=""/>
        <dsp:cNvSpPr/>
      </dsp:nvSpPr>
      <dsp:spPr>
        <a:xfrm>
          <a:off x="2798774" y="2380601"/>
          <a:ext cx="2270522" cy="1362313"/>
        </a:xfrm>
        <a:prstGeom prst="rect">
          <a:avLst/>
        </a:prstGeom>
        <a:gradFill rotWithShape="0">
          <a:gsLst>
            <a:gs pos="0">
              <a:schemeClr val="accent3">
                <a:hueOff val="2744775"/>
                <a:satOff val="16475"/>
                <a:lumOff val="1255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44775"/>
                <a:satOff val="16475"/>
                <a:lumOff val="1255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44775"/>
                <a:satOff val="16475"/>
                <a:lumOff val="1255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 err="1">
              <a:latin typeface="Consolas"/>
              <a:ea typeface="Verdana"/>
              <a:cs typeface="Arial"/>
            </a:rPr>
            <a:t>Implementation</a:t>
          </a:r>
          <a:endParaRPr lang="fr-FR" sz="1400" kern="1200" dirty="0">
            <a:latin typeface="Consolas"/>
            <a:ea typeface="Verdana"/>
            <a:cs typeface="Arial"/>
          </a:endParaRPr>
        </a:p>
      </dsp:txBody>
      <dsp:txXfrm>
        <a:off x="2798774" y="2380601"/>
        <a:ext cx="2270522" cy="1362313"/>
      </dsp:txXfrm>
    </dsp:sp>
    <dsp:sp modelId="{62654883-3E58-4128-9592-E90D3BF16839}">
      <dsp:nvSpPr>
        <dsp:cNvPr id="0" name=""/>
        <dsp:cNvSpPr/>
      </dsp:nvSpPr>
      <dsp:spPr>
        <a:xfrm>
          <a:off x="1141293" y="3741115"/>
          <a:ext cx="5585485" cy="491620"/>
        </a:xfrm>
        <a:custGeom>
          <a:avLst/>
          <a:gdLst/>
          <a:ahLst/>
          <a:cxnLst/>
          <a:rect l="0" t="0" r="0" b="0"/>
          <a:pathLst>
            <a:path>
              <a:moveTo>
                <a:pt x="5585485" y="0"/>
              </a:moveTo>
              <a:lnTo>
                <a:pt x="5585485" y="262910"/>
              </a:lnTo>
              <a:lnTo>
                <a:pt x="0" y="262910"/>
              </a:lnTo>
              <a:lnTo>
                <a:pt x="0" y="491620"/>
              </a:lnTo>
            </a:path>
          </a:pathLst>
        </a:custGeom>
        <a:noFill/>
        <a:ln w="12700" cap="flat" cmpd="sng" algn="ctr">
          <a:solidFill>
            <a:schemeClr val="accent3">
              <a:hueOff val="4117163"/>
              <a:satOff val="24712"/>
              <a:lumOff val="1882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793789" y="3984314"/>
        <a:ext cx="280492" cy="5222"/>
      </dsp:txXfrm>
    </dsp:sp>
    <dsp:sp modelId="{4503FEC5-DEAA-48B2-AE73-80F141CB5385}">
      <dsp:nvSpPr>
        <dsp:cNvPr id="0" name=""/>
        <dsp:cNvSpPr/>
      </dsp:nvSpPr>
      <dsp:spPr>
        <a:xfrm>
          <a:off x="5591517" y="2380601"/>
          <a:ext cx="2270522" cy="1362313"/>
        </a:xfrm>
        <a:prstGeom prst="rect">
          <a:avLst/>
        </a:prstGeom>
        <a:gradFill rotWithShape="0">
          <a:gsLst>
            <a:gs pos="0">
              <a:schemeClr val="accent3">
                <a:hueOff val="3430969"/>
                <a:satOff val="20593"/>
                <a:lumOff val="1568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3430969"/>
                <a:satOff val="20593"/>
                <a:lumOff val="1568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3430969"/>
                <a:satOff val="20593"/>
                <a:lumOff val="1568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 err="1">
              <a:latin typeface="Consolas"/>
              <a:ea typeface="Verdana"/>
              <a:cs typeface="Arial"/>
            </a:rPr>
            <a:t>Testing</a:t>
          </a:r>
          <a:endParaRPr lang="fr-FR" sz="1400" kern="1200" dirty="0">
            <a:latin typeface="Consolas"/>
            <a:ea typeface="Verdana"/>
            <a:cs typeface="Arial"/>
          </a:endParaRPr>
        </a:p>
      </dsp:txBody>
      <dsp:txXfrm>
        <a:off x="5591517" y="2380601"/>
        <a:ext cx="2270522" cy="1362313"/>
      </dsp:txXfrm>
    </dsp:sp>
    <dsp:sp modelId="{C8612308-36F3-4056-A937-70E45C957FE6}">
      <dsp:nvSpPr>
        <dsp:cNvPr id="0" name=""/>
        <dsp:cNvSpPr/>
      </dsp:nvSpPr>
      <dsp:spPr>
        <a:xfrm>
          <a:off x="6031" y="4265135"/>
          <a:ext cx="2270522" cy="1362313"/>
        </a:xfrm>
        <a:prstGeom prst="rect">
          <a:avLst/>
        </a:prstGeom>
        <a:gradFill rotWithShape="0">
          <a:gsLst>
            <a:gs pos="0">
              <a:schemeClr val="accent3">
                <a:hueOff val="4117163"/>
                <a:satOff val="24712"/>
                <a:lumOff val="1882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4117163"/>
                <a:satOff val="24712"/>
                <a:lumOff val="1882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4117163"/>
                <a:satOff val="24712"/>
                <a:lumOff val="1882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latin typeface="Consolas"/>
              <a:ea typeface="Verdana"/>
              <a:cs typeface="Arial"/>
            </a:rPr>
            <a:t>1. Report  2.GitHub  3.Presentation</a:t>
          </a:r>
          <a:endParaRPr lang="fr-FR" sz="1400" kern="1200" dirty="0">
            <a:latin typeface="Consolas"/>
          </a:endParaRPr>
        </a:p>
      </dsp:txBody>
      <dsp:txXfrm>
        <a:off x="6031" y="4265135"/>
        <a:ext cx="2270522" cy="13623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rganigramme : Procédé 6">
            <a:extLst>
              <a:ext uri="{FF2B5EF4-FFF2-40B4-BE49-F238E27FC236}">
                <a16:creationId xmlns:a16="http://schemas.microsoft.com/office/drawing/2014/main" id="{4F4964E6-757D-C842-1C7C-B27CB752AF1B}"/>
              </a:ext>
            </a:extLst>
          </p:cNvPr>
          <p:cNvSpPr/>
          <p:nvPr/>
        </p:nvSpPr>
        <p:spPr>
          <a:xfrm flipV="1">
            <a:off x="3784514" y="2156847"/>
            <a:ext cx="4606081" cy="4726981"/>
          </a:xfrm>
          <a:prstGeom prst="round2Same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rganigramme : Procédé 6">
            <a:extLst>
              <a:ext uri="{FF2B5EF4-FFF2-40B4-BE49-F238E27FC236}">
                <a16:creationId xmlns:a16="http://schemas.microsoft.com/office/drawing/2014/main" id="{E9F1C4DA-C505-7B31-87D7-903F7EBE65A5}"/>
              </a:ext>
            </a:extLst>
          </p:cNvPr>
          <p:cNvSpPr/>
          <p:nvPr/>
        </p:nvSpPr>
        <p:spPr>
          <a:xfrm flipV="1">
            <a:off x="345" y="0"/>
            <a:ext cx="12187336" cy="5372744"/>
          </a:xfrm>
          <a:prstGeom prst="round2Same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160000" y="530"/>
            <a:ext cx="2032000" cy="401744"/>
          </a:xfrm>
        </p:spPr>
        <p:txBody>
          <a:bodyPr>
            <a:normAutofit fontScale="90000"/>
          </a:bodyPr>
          <a:lstStyle/>
          <a:p>
            <a:pPr algn="r"/>
            <a:r>
              <a:rPr lang="fr-FR" sz="2400" dirty="0">
                <a:solidFill>
                  <a:schemeClr val="bg1"/>
                </a:solidFill>
              </a:rPr>
              <a:t>2024</a:t>
            </a:r>
            <a:r>
              <a:rPr lang="fr-FR" sz="2400" dirty="0">
                <a:solidFill>
                  <a:srgbClr val="E2EEFF"/>
                </a:solidFill>
                <a:ea typeface="+mj-lt"/>
                <a:cs typeface="+mj-lt"/>
              </a:rPr>
              <a:t>©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107052" y="5693413"/>
            <a:ext cx="3990813" cy="6397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z="1800" dirty="0">
                <a:latin typeface="Consolas"/>
                <a:ea typeface="Verdana"/>
              </a:rPr>
              <a:t>LASNIER - LAZREG – POILVE</a:t>
            </a:r>
          </a:p>
          <a:p>
            <a:r>
              <a:rPr lang="fr-FR" sz="1800" err="1">
                <a:latin typeface="Consolas"/>
                <a:ea typeface="Verdana"/>
              </a:rPr>
              <a:t>Applied</a:t>
            </a:r>
            <a:r>
              <a:rPr lang="fr-FR" sz="1800" dirty="0">
                <a:latin typeface="Consolas"/>
                <a:ea typeface="Verdana"/>
              </a:rPr>
              <a:t> System Software</a:t>
            </a:r>
          </a:p>
        </p:txBody>
      </p:sp>
      <p:pic>
        <p:nvPicPr>
          <p:cNvPr id="5" name="Image 4" descr="File:Python-logo-notext.svg - Wikimedia Commons">
            <a:extLst>
              <a:ext uri="{FF2B5EF4-FFF2-40B4-BE49-F238E27FC236}">
                <a16:creationId xmlns:a16="http://schemas.microsoft.com/office/drawing/2014/main" id="{10968C48-63A7-D53E-A5BC-549327DDB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973" y="507570"/>
            <a:ext cx="2973232" cy="330407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70ED200-96A1-0952-2658-D9558F1C345E}"/>
              </a:ext>
            </a:extLst>
          </p:cNvPr>
          <p:cNvSpPr txBox="1"/>
          <p:nvPr/>
        </p:nvSpPr>
        <p:spPr>
          <a:xfrm>
            <a:off x="3348753" y="3887578"/>
            <a:ext cx="550706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3600" err="1">
                <a:solidFill>
                  <a:schemeClr val="bg1"/>
                </a:solidFill>
                <a:latin typeface="Consolas"/>
              </a:rPr>
              <a:t>Connect</a:t>
            </a:r>
            <a:r>
              <a:rPr lang="fr-FR" sz="3600" dirty="0">
                <a:solidFill>
                  <a:schemeClr val="bg1"/>
                </a:solidFill>
                <a:latin typeface="Consolas"/>
              </a:rPr>
              <a:t> 4 Game in Python </a:t>
            </a: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0DEC11B-7D48-BBDE-A9A7-948D57843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77839"/>
            <a:ext cx="4318873" cy="23704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latin typeface="Consolas"/>
              </a:rPr>
              <a:t>Screenshots :</a:t>
            </a:r>
            <a:r>
              <a:rPr lang="en-US" sz="5400" kern="1200" dirty="0">
                <a:latin typeface="+mj-lt"/>
                <a:ea typeface="+mj-ea"/>
                <a:cs typeface="+mj-cs"/>
              </a:rPr>
              <a:t> 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A24747C-ED25-6B69-EC30-887D670F1F2E}"/>
              </a:ext>
            </a:extLst>
          </p:cNvPr>
          <p:cNvSpPr txBox="1"/>
          <p:nvPr/>
        </p:nvSpPr>
        <p:spPr>
          <a:xfrm>
            <a:off x="5925539" y="567755"/>
            <a:ext cx="2383906" cy="45982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latin typeface="Consolas"/>
              </a:rPr>
              <a:t>Game window</a:t>
            </a:r>
            <a:r>
              <a:rPr lang="en-US" kern="1200" dirty="0">
                <a:latin typeface="Consolas"/>
              </a:rPr>
              <a:t> :</a:t>
            </a:r>
          </a:p>
        </p:txBody>
      </p:sp>
      <p:pic>
        <p:nvPicPr>
          <p:cNvPr id="3" name="Image 2" descr="Une image contenant capture d’écran, motif, Caractère coloré, cercle&#10;&#10;Description générée automatiquement">
            <a:extLst>
              <a:ext uri="{FF2B5EF4-FFF2-40B4-BE49-F238E27FC236}">
                <a16:creationId xmlns:a16="http://schemas.microsoft.com/office/drawing/2014/main" id="{1AC871F7-6B68-C07D-F421-29466609E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715" y="1190090"/>
            <a:ext cx="4783019" cy="492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88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1E395F-F23E-905B-D1BE-83716F275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latin typeface="Gill Sans MT"/>
              </a:rPr>
              <a:t>Repartition</a:t>
            </a:r>
            <a:r>
              <a:rPr lang="fr-FR" dirty="0">
                <a:latin typeface="Gill Sans MT"/>
              </a:rPr>
              <a:t> (7 à 10min)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093933-0F01-D004-A89A-26658F190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Mehdi : Projet présentation (c'est bullshit je prends), agenda, </a:t>
            </a:r>
            <a:r>
              <a:rPr lang="fr-FR" dirty="0" err="1"/>
              <a:t>testing</a:t>
            </a:r>
            <a:r>
              <a:rPr lang="fr-FR" dirty="0"/>
              <a:t>, 2-3-7 et 9 ce sera un peu nous tous</a:t>
            </a:r>
          </a:p>
          <a:p>
            <a:r>
              <a:rPr lang="fr-FR" dirty="0"/>
              <a:t>Aurélien : Je m'occupe de design et </a:t>
            </a:r>
            <a:r>
              <a:rPr lang="fr-FR" dirty="0" err="1"/>
              <a:t>implementation</a:t>
            </a:r>
            <a:r>
              <a:rPr lang="fr-FR" dirty="0"/>
              <a:t>, je peux expliquer la slide avec le </a:t>
            </a:r>
            <a:r>
              <a:rPr lang="fr-FR" dirty="0" err="1"/>
              <a:t>testing</a:t>
            </a:r>
            <a:r>
              <a:rPr lang="fr-FR" dirty="0"/>
              <a:t> code de disc aussi.</a:t>
            </a:r>
          </a:p>
          <a:p>
            <a:r>
              <a:rPr lang="fr-FR" dirty="0"/>
              <a:t>Alexandre : </a:t>
            </a:r>
          </a:p>
        </p:txBody>
      </p:sp>
    </p:spTree>
    <p:extLst>
      <p:ext uri="{BB962C8B-B14F-4D97-AF65-F5344CB8AC3E}">
        <p14:creationId xmlns:p14="http://schemas.microsoft.com/office/powerpoint/2010/main" val="203961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rganigramme : Procédé 5">
            <a:extLst>
              <a:ext uri="{FF2B5EF4-FFF2-40B4-BE49-F238E27FC236}">
                <a16:creationId xmlns:a16="http://schemas.microsoft.com/office/drawing/2014/main" id="{F9A54951-41BD-76DA-90E1-83FA571279C6}"/>
              </a:ext>
            </a:extLst>
          </p:cNvPr>
          <p:cNvSpPr/>
          <p:nvPr/>
        </p:nvSpPr>
        <p:spPr>
          <a:xfrm flipH="1">
            <a:off x="5929312" y="-1"/>
            <a:ext cx="6265333" cy="6858001"/>
          </a:xfrm>
          <a:prstGeom prst="homePlat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A28FF8B-F0C0-25AB-B7CE-944A979D0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931" y="128"/>
            <a:ext cx="6515194" cy="1336146"/>
          </a:xfrm>
        </p:spPr>
        <p:txBody>
          <a:bodyPr>
            <a:normAutofit/>
          </a:bodyPr>
          <a:lstStyle/>
          <a:p>
            <a:r>
              <a:rPr lang="en-GB" dirty="0">
                <a:latin typeface="Consolas"/>
              </a:rPr>
              <a:t>Project presentation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2B8304-F0EF-24E1-D772-F5FBC9943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440" y="1444880"/>
            <a:ext cx="5988673" cy="455617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en-US" sz="2400" b="1" dirty="0">
                <a:latin typeface="Consolas"/>
                <a:ea typeface="+mn-lt"/>
                <a:cs typeface="+mn-lt"/>
              </a:rPr>
              <a:t>Goal:</a:t>
            </a:r>
            <a:r>
              <a:rPr lang="en-US" sz="2400" dirty="0">
                <a:latin typeface="Consolas"/>
                <a:ea typeface="+mn-lt"/>
                <a:cs typeface="+mn-lt"/>
              </a:rPr>
              <a:t> a Connect 4 video game coded in Python with a simple interface, with instructions on how to use the computer program.</a:t>
            </a:r>
            <a:endParaRPr lang="fr-FR" dirty="0"/>
          </a:p>
          <a:p>
            <a:pPr>
              <a:buFont typeface="Calibri" panose="020B0604020202020204" pitchFamily="34" charset="0"/>
              <a:buChar char="-"/>
            </a:pPr>
            <a:endParaRPr lang="en-US" sz="2400" dirty="0">
              <a:latin typeface="Consolas"/>
              <a:ea typeface="Verdana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en-US" sz="2400" b="1" dirty="0">
                <a:latin typeface="Consolas"/>
                <a:ea typeface="Verdana"/>
              </a:rPr>
              <a:t>Some Requirements: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latin typeface="Consolas"/>
                <a:ea typeface="Verdana"/>
              </a:rPr>
              <a:t>Easy to use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latin typeface="Consolas"/>
                <a:ea typeface="Verdana"/>
              </a:rPr>
              <a:t>2 players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latin typeface="Consolas"/>
                <a:ea typeface="Verdana"/>
              </a:rPr>
              <a:t>2 discs color + blue grid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latin typeface="Consolas"/>
                <a:ea typeface="Verdana"/>
              </a:rPr>
              <a:t>Fast with no bugs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latin typeface="Consolas"/>
                <a:ea typeface="Verdana"/>
              </a:rPr>
              <a:t>Rules respected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latin typeface="Consolas"/>
                <a:ea typeface="Verdana"/>
              </a:rPr>
              <a:t>Adaptable code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2000" dirty="0">
              <a:latin typeface="Consolas"/>
              <a:ea typeface="Verdana"/>
            </a:endParaRPr>
          </a:p>
          <a:p>
            <a:pPr>
              <a:buFont typeface="Calibri" panose="020B0604020202020204" pitchFamily="34" charset="0"/>
              <a:buChar char="-"/>
            </a:pPr>
            <a:endParaRPr lang="fr-FR">
              <a:ea typeface="Verdana"/>
            </a:endParaRPr>
          </a:p>
          <a:p>
            <a:pPr>
              <a:buFont typeface="Calibri" panose="020B0604020202020204" pitchFamily="34" charset="0"/>
              <a:buChar char="-"/>
            </a:pPr>
            <a:endParaRPr lang="fr-FR"/>
          </a:p>
        </p:txBody>
      </p:sp>
      <p:pic>
        <p:nvPicPr>
          <p:cNvPr id="5" name="Image 4" descr="Connect 4 - Play Online on SilverGames 🕹️">
            <a:extLst>
              <a:ext uri="{FF2B5EF4-FFF2-40B4-BE49-F238E27FC236}">
                <a16:creationId xmlns:a16="http://schemas.microsoft.com/office/drawing/2014/main" id="{4903A523-2B22-69FA-949F-195A8175BC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-1"/>
          <a:stretch/>
        </p:blipFill>
        <p:spPr>
          <a:xfrm>
            <a:off x="10057920" y="-1040654"/>
            <a:ext cx="2836238" cy="2836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pic>
        <p:nvPicPr>
          <p:cNvPr id="4" name="Image 3" descr="Une image contenant capture d’écran, Caractère coloré, motif, Bleu électrique&#10;&#10;Description générée automatiquement">
            <a:extLst>
              <a:ext uri="{FF2B5EF4-FFF2-40B4-BE49-F238E27FC236}">
                <a16:creationId xmlns:a16="http://schemas.microsoft.com/office/drawing/2014/main" id="{278BFA19-3D97-17FF-2BB4-F4789A107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395" y="1796521"/>
            <a:ext cx="4096314" cy="418646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114066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Organigramme : Procédé 4">
            <a:extLst>
              <a:ext uri="{FF2B5EF4-FFF2-40B4-BE49-F238E27FC236}">
                <a16:creationId xmlns:a16="http://schemas.microsoft.com/office/drawing/2014/main" id="{355162C3-EB73-B81C-90FF-7CC5C4414AFB}"/>
              </a:ext>
            </a:extLst>
          </p:cNvPr>
          <p:cNvSpPr/>
          <p:nvPr/>
        </p:nvSpPr>
        <p:spPr>
          <a:xfrm>
            <a:off x="4330412" y="-1659957"/>
            <a:ext cx="7856742" cy="8523167"/>
          </a:xfrm>
          <a:prstGeom prst="flowChartExtra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3" name="Organigramme : Procédé 4">
            <a:extLst>
              <a:ext uri="{FF2B5EF4-FFF2-40B4-BE49-F238E27FC236}">
                <a16:creationId xmlns:a16="http://schemas.microsoft.com/office/drawing/2014/main" id="{D2BACD08-522E-254F-AD41-3850AA8CDE4C}"/>
              </a:ext>
            </a:extLst>
          </p:cNvPr>
          <p:cNvSpPr/>
          <p:nvPr/>
        </p:nvSpPr>
        <p:spPr>
          <a:xfrm>
            <a:off x="1827" y="3430626"/>
            <a:ext cx="5390826" cy="4512085"/>
          </a:xfrm>
          <a:prstGeom prst="flowChartExtra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BA72D9F-46AA-93C9-34C4-F2162A816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890" y="131445"/>
            <a:ext cx="2165350" cy="1336146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  <a:latin typeface="Consolas"/>
              </a:rPr>
              <a:t>Agenda</a:t>
            </a:r>
          </a:p>
        </p:txBody>
      </p:sp>
      <p:graphicFrame>
        <p:nvGraphicFramePr>
          <p:cNvPr id="110" name="Diagramme 109">
            <a:extLst>
              <a:ext uri="{FF2B5EF4-FFF2-40B4-BE49-F238E27FC236}">
                <a16:creationId xmlns:a16="http://schemas.microsoft.com/office/drawing/2014/main" id="{1C2075AE-D35E-D2B1-84AE-6EB53155D6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8131373"/>
              </p:ext>
            </p:extLst>
          </p:nvPr>
        </p:nvGraphicFramePr>
        <p:xfrm>
          <a:off x="1548131" y="1027006"/>
          <a:ext cx="7868072" cy="6123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5366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66E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rganigramme : Procédé 5">
            <a:extLst>
              <a:ext uri="{FF2B5EF4-FFF2-40B4-BE49-F238E27FC236}">
                <a16:creationId xmlns:a16="http://schemas.microsoft.com/office/drawing/2014/main" id="{3AA709EE-3D21-3ADC-E1DD-1347798513A7}"/>
              </a:ext>
            </a:extLst>
          </p:cNvPr>
          <p:cNvSpPr/>
          <p:nvPr/>
        </p:nvSpPr>
        <p:spPr>
          <a:xfrm flipH="1">
            <a:off x="2647" y="-1"/>
            <a:ext cx="2423582" cy="6858001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F7704A9-04D9-FC06-4DA0-B77127721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497" y="102661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Consolas"/>
              </a:rPr>
              <a:t>Software Design</a:t>
            </a:r>
          </a:p>
        </p:txBody>
      </p:sp>
      <p:pic>
        <p:nvPicPr>
          <p:cNvPr id="4" name="Espace réservé du contenu 3" descr="Une image contenant texte, capture d’écran, diagramme, Police&#10;&#10;Description générée automatiquement">
            <a:extLst>
              <a:ext uri="{FF2B5EF4-FFF2-40B4-BE49-F238E27FC236}">
                <a16:creationId xmlns:a16="http://schemas.microsoft.com/office/drawing/2014/main" id="{981215E1-1D6B-D725-2B68-619784995D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5225" y="652314"/>
            <a:ext cx="8307386" cy="554998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B98D220-B552-FE0A-488E-F561C082DDBD}"/>
              </a:ext>
            </a:extLst>
          </p:cNvPr>
          <p:cNvSpPr txBox="1"/>
          <p:nvPr/>
        </p:nvSpPr>
        <p:spPr>
          <a:xfrm>
            <a:off x="2673753" y="271128"/>
            <a:ext cx="3990708" cy="8679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2800" dirty="0">
                <a:latin typeface="Gill Sans MT"/>
                <a:cs typeface="Arial"/>
              </a:rPr>
              <a:t> </a:t>
            </a:r>
            <a:r>
              <a:rPr lang="fr-FR" sz="2800" i="1" dirty="0">
                <a:latin typeface="Consolas"/>
                <a:cs typeface="Arial"/>
              </a:rPr>
              <a:t>UML class </a:t>
            </a:r>
            <a:r>
              <a:rPr lang="fr-FR" sz="2800" i="1" err="1">
                <a:latin typeface="Consolas"/>
                <a:cs typeface="Arial"/>
              </a:rPr>
              <a:t>diagram</a:t>
            </a:r>
            <a:r>
              <a:rPr lang="fr-FR" sz="2800" i="1" dirty="0">
                <a:latin typeface="Consolas"/>
                <a:cs typeface="Arial"/>
              </a:rPr>
              <a:t> :</a:t>
            </a:r>
            <a:endParaRPr lang="en-US" sz="2800" i="1" dirty="0" err="1">
              <a:latin typeface="Consolas"/>
              <a:cs typeface="Arial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D90653B-5373-90C3-B4FE-8CE63E20A933}"/>
              </a:ext>
            </a:extLst>
          </p:cNvPr>
          <p:cNvSpPr txBox="1"/>
          <p:nvPr/>
        </p:nvSpPr>
        <p:spPr>
          <a:xfrm>
            <a:off x="232833" y="4307417"/>
            <a:ext cx="1960034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Consolas"/>
                <a:ea typeface="Verdana"/>
              </a:rPr>
              <a:t>Class :  </a:t>
            </a:r>
            <a:endParaRPr lang="fr-FR" dirty="0">
              <a:solidFill>
                <a:schemeClr val="bg1"/>
              </a:solidFill>
              <a:latin typeface="Consolas"/>
            </a:endParaRPr>
          </a:p>
          <a:p>
            <a:pPr algn="ctr"/>
            <a:r>
              <a:rPr lang="fr-FR" dirty="0">
                <a:solidFill>
                  <a:schemeClr val="bg1"/>
                </a:solidFill>
                <a:latin typeface="Consolas"/>
                <a:ea typeface="Verdana"/>
              </a:rPr>
              <a:t>Connect4</a:t>
            </a:r>
            <a:endParaRPr lang="fr-FR">
              <a:solidFill>
                <a:schemeClr val="bg1"/>
              </a:solidFill>
              <a:latin typeface="Consolas"/>
            </a:endParaRPr>
          </a:p>
          <a:p>
            <a:pPr algn="ctr"/>
            <a:r>
              <a:rPr lang="fr-FR" dirty="0">
                <a:solidFill>
                  <a:schemeClr val="bg1"/>
                </a:solidFill>
                <a:latin typeface="Consolas"/>
                <a:ea typeface="Verdana"/>
              </a:rPr>
              <a:t>Player</a:t>
            </a:r>
          </a:p>
          <a:p>
            <a:pPr algn="ctr"/>
            <a:r>
              <a:rPr lang="fr-FR" err="1">
                <a:solidFill>
                  <a:schemeClr val="bg1"/>
                </a:solidFill>
                <a:latin typeface="Consolas"/>
                <a:ea typeface="Verdana"/>
              </a:rPr>
              <a:t>Grid</a:t>
            </a:r>
            <a:endParaRPr lang="fr-FR">
              <a:solidFill>
                <a:schemeClr val="bg1"/>
              </a:solidFill>
              <a:latin typeface="Consolas"/>
              <a:ea typeface="Verdana"/>
            </a:endParaRPr>
          </a:p>
          <a:p>
            <a:pPr algn="ctr"/>
            <a:r>
              <a:rPr lang="fr-FR" dirty="0">
                <a:solidFill>
                  <a:schemeClr val="bg1"/>
                </a:solidFill>
                <a:latin typeface="Consolas"/>
                <a:ea typeface="Verdana"/>
              </a:rPr>
              <a:t>Disc</a:t>
            </a:r>
          </a:p>
          <a:p>
            <a:pPr algn="ctr"/>
            <a:r>
              <a:rPr lang="fr-FR" dirty="0">
                <a:solidFill>
                  <a:schemeClr val="bg1"/>
                </a:solidFill>
                <a:latin typeface="Consolas"/>
                <a:ea typeface="Verdana"/>
              </a:rPr>
              <a:t>Position</a:t>
            </a:r>
          </a:p>
          <a:p>
            <a:pPr algn="ctr"/>
            <a:r>
              <a:rPr lang="fr-FR" err="1">
                <a:solidFill>
                  <a:schemeClr val="bg1"/>
                </a:solidFill>
                <a:latin typeface="Consolas"/>
                <a:ea typeface="Verdana"/>
              </a:rPr>
              <a:t>Color</a:t>
            </a:r>
            <a:endParaRPr lang="fr-FR">
              <a:solidFill>
                <a:schemeClr val="bg1"/>
              </a:solidFill>
              <a:latin typeface="Consolas"/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940570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rganigramme : Procédé 4">
            <a:extLst>
              <a:ext uri="{FF2B5EF4-FFF2-40B4-BE49-F238E27FC236}">
                <a16:creationId xmlns:a16="http://schemas.microsoft.com/office/drawing/2014/main" id="{B43C2658-42E8-EEC0-84FE-B120B1F9050A}"/>
              </a:ext>
            </a:extLst>
          </p:cNvPr>
          <p:cNvSpPr/>
          <p:nvPr/>
        </p:nvSpPr>
        <p:spPr>
          <a:xfrm>
            <a:off x="7496785" y="-1"/>
            <a:ext cx="10477500" cy="6858001"/>
          </a:xfrm>
          <a:prstGeom prst="flowChartExtra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EDC45F6-2CC2-EC6E-8C54-FA26E11C3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782" y="377519"/>
            <a:ext cx="4660490" cy="1337469"/>
          </a:xfrm>
        </p:spPr>
        <p:txBody>
          <a:bodyPr>
            <a:noAutofit/>
          </a:bodyPr>
          <a:lstStyle/>
          <a:p>
            <a:r>
              <a:rPr lang="fr-FR" i="1" dirty="0">
                <a:latin typeface="Gill Sans MT"/>
              </a:rPr>
              <a:t> </a:t>
            </a:r>
            <a:r>
              <a:rPr lang="fr-FR" err="1">
                <a:latin typeface="Consolas"/>
              </a:rPr>
              <a:t>Implementation</a:t>
            </a:r>
            <a:r>
              <a:rPr lang="fr-FR" i="1" dirty="0">
                <a:latin typeface="Gill Sans MT"/>
              </a:rPr>
              <a:t> 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FE00BC-E39A-CD6D-E4C4-BC62DC39A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612" y="2045223"/>
            <a:ext cx="815551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nsolas"/>
                <a:ea typeface="Verdana"/>
              </a:rPr>
              <a:t>Programming concepts used 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dirty="0">
                <a:latin typeface="Consolas"/>
                <a:ea typeface="Verdana"/>
              </a:rPr>
              <a:t>user input/output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dirty="0">
                <a:latin typeface="Consolas"/>
                <a:ea typeface="Verdana"/>
              </a:rPr>
              <a:t>Object Oriented Programming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dirty="0">
                <a:latin typeface="Consolas"/>
                <a:ea typeface="Verdana"/>
              </a:rPr>
              <a:t>Conditional statements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dirty="0">
                <a:latin typeface="Consolas"/>
                <a:ea typeface="Verdana"/>
              </a:rPr>
              <a:t>Composition (to represent relationship between our classes)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dirty="0">
                <a:latin typeface="Consolas"/>
                <a:ea typeface="Verdana"/>
              </a:rPr>
              <a:t>Event handling (to spawn a coin when the player clicks)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dirty="0">
                <a:latin typeface="Consolas"/>
                <a:ea typeface="Verdana"/>
              </a:rPr>
              <a:t>Encapsulation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1800" dirty="0">
              <a:latin typeface="Consolas"/>
              <a:ea typeface="Verdana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dirty="0">
                <a:latin typeface="Consolas"/>
                <a:ea typeface="Verdana"/>
              </a:rPr>
              <a:t>+ Documentation (ReadMe)</a:t>
            </a:r>
          </a:p>
          <a:p>
            <a:pPr marL="457200" lvl="1" indent="0">
              <a:buNone/>
            </a:pPr>
            <a:endParaRPr lang="fr-FR"/>
          </a:p>
          <a:p>
            <a:endParaRPr lang="fr-FR"/>
          </a:p>
        </p:txBody>
      </p:sp>
      <p:pic>
        <p:nvPicPr>
          <p:cNvPr id="8" name="Image 7" descr="advantages and disadvantages of encapsulation in java">
            <a:extLst>
              <a:ext uri="{FF2B5EF4-FFF2-40B4-BE49-F238E27FC236}">
                <a16:creationId xmlns:a16="http://schemas.microsoft.com/office/drawing/2014/main" id="{D41BA558-467E-22D4-C7E3-F18363E69F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0" t="5031" r="4052" b="6289"/>
          <a:stretch/>
        </p:blipFill>
        <p:spPr>
          <a:xfrm>
            <a:off x="7619899" y="1158955"/>
            <a:ext cx="4694623" cy="16724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Organigramme : Procédé 4">
            <a:extLst>
              <a:ext uri="{FF2B5EF4-FFF2-40B4-BE49-F238E27FC236}">
                <a16:creationId xmlns:a16="http://schemas.microsoft.com/office/drawing/2014/main" id="{ED3FAF61-39EE-FC6F-D680-D5458E53D430}"/>
              </a:ext>
            </a:extLst>
          </p:cNvPr>
          <p:cNvSpPr/>
          <p:nvPr/>
        </p:nvSpPr>
        <p:spPr>
          <a:xfrm flipV="1">
            <a:off x="-8867003" y="5210"/>
            <a:ext cx="12259408" cy="4208582"/>
          </a:xfrm>
          <a:prstGeom prst="flowChartExtra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 descr="Click icons for free download | Freepik">
            <a:extLst>
              <a:ext uri="{FF2B5EF4-FFF2-40B4-BE49-F238E27FC236}">
                <a16:creationId xmlns:a16="http://schemas.microsoft.com/office/drawing/2014/main" id="{2EA0634E-46ED-A1D6-6C3B-44904BD68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9065" y="3737028"/>
            <a:ext cx="457201" cy="468924"/>
          </a:xfrm>
          <a:prstGeom prst="rect">
            <a:avLst/>
          </a:prstGeom>
        </p:spPr>
      </p:pic>
      <p:pic>
        <p:nvPicPr>
          <p:cNvPr id="12" name="Image 11" descr="Une image contenant texte, capture d’écran, Police, logiciel&#10;&#10;Description générée automatiquement">
            <a:extLst>
              <a:ext uri="{FF2B5EF4-FFF2-40B4-BE49-F238E27FC236}">
                <a16:creationId xmlns:a16="http://schemas.microsoft.com/office/drawing/2014/main" id="{27340118-A694-0426-9A20-E5727A895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7987" y="4638492"/>
            <a:ext cx="4615228" cy="28864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 5" descr="GitHub - Wikipedia">
            <a:extLst>
              <a:ext uri="{FF2B5EF4-FFF2-40B4-BE49-F238E27FC236}">
                <a16:creationId xmlns:a16="http://schemas.microsoft.com/office/drawing/2014/main" id="{43FF344D-7CBF-A57C-1C55-C037AFA7E5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2927" y="4734676"/>
            <a:ext cx="1411554" cy="1348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742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99C5F416-1FC3-B1AA-9640-809323E49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51587"/>
            <a:ext cx="5661137" cy="3778809"/>
          </a:xfrm>
          <a:prstGeom prst="rect">
            <a:avLst/>
          </a:prstGeom>
        </p:spPr>
      </p:pic>
      <p:pic>
        <p:nvPicPr>
          <p:cNvPr id="10" name="Espace réservé du contenu 4" descr="Une image contenant texte, capture d’écran, nombre, Parallèle&#10;&#10;Description générée automatiquement">
            <a:extLst>
              <a:ext uri="{FF2B5EF4-FFF2-40B4-BE49-F238E27FC236}">
                <a16:creationId xmlns:a16="http://schemas.microsoft.com/office/drawing/2014/main" id="{2D1DF8B5-FE8E-F537-C6D1-8BA6810D1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94" y="1671930"/>
            <a:ext cx="4581146" cy="489962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AE05B4E-386C-B990-CC23-E8D0E8D6EE03}"/>
              </a:ext>
            </a:extLst>
          </p:cNvPr>
          <p:cNvSpPr/>
          <p:nvPr/>
        </p:nvSpPr>
        <p:spPr>
          <a:xfrm>
            <a:off x="0" y="0"/>
            <a:ext cx="12192000" cy="15764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4A1C1EA-B044-7004-C483-7E9DDCDD1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/>
              </a:rPr>
              <a:t>Black box testing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9870F6-301A-04D4-F68C-9C7854471C4B}"/>
              </a:ext>
            </a:extLst>
          </p:cNvPr>
          <p:cNvSpPr/>
          <p:nvPr/>
        </p:nvSpPr>
        <p:spPr>
          <a:xfrm>
            <a:off x="0" y="6667035"/>
            <a:ext cx="12293599" cy="1899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1038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rganigramme : Procédé 2">
            <a:extLst>
              <a:ext uri="{FF2B5EF4-FFF2-40B4-BE49-F238E27FC236}">
                <a16:creationId xmlns:a16="http://schemas.microsoft.com/office/drawing/2014/main" id="{A845918D-7EA6-54BF-985D-66772401ECC5}"/>
              </a:ext>
            </a:extLst>
          </p:cNvPr>
          <p:cNvSpPr/>
          <p:nvPr/>
        </p:nvSpPr>
        <p:spPr>
          <a:xfrm>
            <a:off x="3230562" y="-1"/>
            <a:ext cx="9165167" cy="6858001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1763C336-DF23-71AE-24CE-FF8D62C82A7F}"/>
              </a:ext>
            </a:extLst>
          </p:cNvPr>
          <p:cNvSpPr txBox="1">
            <a:spLocks/>
          </p:cNvSpPr>
          <p:nvPr/>
        </p:nvSpPr>
        <p:spPr>
          <a:xfrm>
            <a:off x="457200" y="1598246"/>
            <a:ext cx="4412419" cy="36262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8000" dirty="0">
                <a:solidFill>
                  <a:srgbClr val="FFFFFF"/>
                </a:solidFill>
                <a:latin typeface="Gill Sans MT"/>
              </a:rPr>
              <a:t>Tests of the game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808E4FA2-0D06-3556-AF64-3A387D049CFB}"/>
              </a:ext>
            </a:extLst>
          </p:cNvPr>
          <p:cNvSpPr txBox="1">
            <a:spLocks/>
          </p:cNvSpPr>
          <p:nvPr/>
        </p:nvSpPr>
        <p:spPr>
          <a:xfrm>
            <a:off x="457200" y="5350213"/>
            <a:ext cx="4412417" cy="1031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3200">
                <a:solidFill>
                  <a:srgbClr val="FFFFFF"/>
                </a:solidFill>
              </a:rPr>
              <a:t>4 files 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999AB95-B036-1573-FF5F-3B9244EFF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 14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F6AC6A05-A9FB-D5BD-B8CE-CEB8F6538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967" y="979122"/>
            <a:ext cx="4769580" cy="51007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Graphique 15" descr="Dossier ouvert avec un remplissage uni">
            <a:extLst>
              <a:ext uri="{FF2B5EF4-FFF2-40B4-BE49-F238E27FC236}">
                <a16:creationId xmlns:a16="http://schemas.microsoft.com/office/drawing/2014/main" id="{C2967BC5-F066-359B-0D9F-1C07D029B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60133" y="50673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621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0DEC11B-7D48-BBDE-A9A7-948D57843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77839"/>
            <a:ext cx="4318873" cy="23704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latin typeface="Consolas"/>
              </a:rPr>
              <a:t>Screenshots :</a:t>
            </a:r>
            <a:r>
              <a:rPr lang="en-US" sz="5400" kern="1200" dirty="0">
                <a:latin typeface="+mj-lt"/>
                <a:ea typeface="+mj-ea"/>
                <a:cs typeface="+mj-cs"/>
              </a:rPr>
              <a:t> 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27FB3AA2-31C8-DED4-4991-74F0306BA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492" y="1136783"/>
            <a:ext cx="5536001" cy="452568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A24747C-ED25-6B69-EC30-887D670F1F2E}"/>
              </a:ext>
            </a:extLst>
          </p:cNvPr>
          <p:cNvSpPr txBox="1"/>
          <p:nvPr/>
        </p:nvSpPr>
        <p:spPr>
          <a:xfrm>
            <a:off x="5925539" y="567755"/>
            <a:ext cx="2383906" cy="45982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kern="1200" dirty="0">
                <a:latin typeface="Consolas"/>
              </a:rPr>
              <a:t>Disc class test :</a:t>
            </a:r>
          </a:p>
        </p:txBody>
      </p:sp>
    </p:spTree>
    <p:extLst>
      <p:ext uri="{BB962C8B-B14F-4D97-AF65-F5344CB8AC3E}">
        <p14:creationId xmlns:p14="http://schemas.microsoft.com/office/powerpoint/2010/main" val="2020642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85BB6C9-1985-11FA-37AB-EBA4AE5F0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287" y="2273498"/>
            <a:ext cx="4829905" cy="230425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kern="1200" dirty="0">
                <a:latin typeface="Consolas"/>
              </a:rPr>
              <a:t>Demo of </a:t>
            </a:r>
            <a:br>
              <a:rPr lang="en-US" dirty="0">
                <a:latin typeface="Consolas"/>
              </a:rPr>
            </a:br>
            <a:r>
              <a:rPr lang="en-US" kern="1200" dirty="0">
                <a:latin typeface="Consolas"/>
              </a:rPr>
              <a:t>Alpha and Release</a:t>
            </a:r>
            <a:r>
              <a:rPr lang="en-US" dirty="0">
                <a:latin typeface="Consolas"/>
              </a:rPr>
              <a:t> version</a:t>
            </a:r>
            <a:endParaRPr lang="en-US" kern="1200" dirty="0">
              <a:latin typeface="Consola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9FF5B068-7112-7B83-6EAD-8E4460BD6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137" y="559573"/>
            <a:ext cx="5016148" cy="5668195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ABFA07-AE05-0505-D63A-54CC92D82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5809" y="200799"/>
            <a:ext cx="4036333" cy="364443"/>
          </a:xfr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marL="0" indent="0">
              <a:buNone/>
            </a:pPr>
            <a:r>
              <a:rPr lang="en-US" sz="2000" kern="1200" dirty="0">
                <a:latin typeface="+mn-lt"/>
                <a:ea typeface="+mn-ea"/>
                <a:cs typeface="+mn-cs"/>
              </a:rPr>
              <a:t>Code </a:t>
            </a:r>
            <a:r>
              <a:rPr lang="en-US" sz="2000" dirty="0"/>
              <a:t>Tree</a:t>
            </a:r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00562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C20C409BC9BC4BB7B33703BAF36520" ma:contentTypeVersion="4" ma:contentTypeDescription="Crée un document." ma:contentTypeScope="" ma:versionID="b431d6733ea3adbc2d086f766c34413f">
  <xsd:schema xmlns:xsd="http://www.w3.org/2001/XMLSchema" xmlns:xs="http://www.w3.org/2001/XMLSchema" xmlns:p="http://schemas.microsoft.com/office/2006/metadata/properties" xmlns:ns2="092991c2-7ece-4f2b-9fb7-54dab1196f43" targetNamespace="http://schemas.microsoft.com/office/2006/metadata/properties" ma:root="true" ma:fieldsID="553fa6e33af9c43a7ec25962f313077f" ns2:_="">
    <xsd:import namespace="092991c2-7ece-4f2b-9fb7-54dab1196f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2991c2-7ece-4f2b-9fb7-54dab1196f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C20C409BC9BC4BB7B33703BAF36520" ma:contentTypeVersion="4" ma:contentTypeDescription="Crée un document." ma:contentTypeScope="" ma:versionID="b431d6733ea3adbc2d086f766c34413f">
  <xsd:schema xmlns:xsd="http://www.w3.org/2001/XMLSchema" xmlns:xs="http://www.w3.org/2001/XMLSchema" xmlns:p="http://schemas.microsoft.com/office/2006/metadata/properties" xmlns:ns2="092991c2-7ece-4f2b-9fb7-54dab1196f43" targetNamespace="http://schemas.microsoft.com/office/2006/metadata/properties" ma:root="true" ma:fieldsID="553fa6e33af9c43a7ec25962f313077f" ns2:_="">
    <xsd:import namespace="092991c2-7ece-4f2b-9fb7-54dab1196f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2991c2-7ece-4f2b-9fb7-54dab1196f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B4ABF6E-0CFB-4099-B03C-266DA35ED9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EAD65E-6857-4DC6-92C6-0C4518BA2719}">
  <ds:schemaRefs>
    <ds:schemaRef ds:uri="092991c2-7ece-4f2b-9fb7-54dab1196f4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3DCD362-522C-457F-B1A9-DA6E9EB50B9A}">
  <ds:schemaRefs>
    <ds:schemaRef ds:uri="092991c2-7ece-4f2b-9fb7-54dab1196f4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4.xml><?xml version="1.0" encoding="utf-8"?>
<ds:datastoreItem xmlns:ds="http://schemas.openxmlformats.org/officeDocument/2006/customXml" ds:itemID="{B3DC5A6E-BD06-4BA5-95B9-594D63990A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Microsoft Office PowerPoint</Application>
  <PresentationFormat>Grand écran</PresentationFormat>
  <Paragraphs>44</Paragraphs>
  <Slides>11</Slides>
  <Notes>0</Notes>
  <HiddenSlides>1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2024©</vt:lpstr>
      <vt:lpstr>Project presentation</vt:lpstr>
      <vt:lpstr>Agenda</vt:lpstr>
      <vt:lpstr>Software Design</vt:lpstr>
      <vt:lpstr> Implementation </vt:lpstr>
      <vt:lpstr>Black box testing</vt:lpstr>
      <vt:lpstr>Présentation PowerPoint</vt:lpstr>
      <vt:lpstr>Screenshots : </vt:lpstr>
      <vt:lpstr>Demo of  Alpha and Release version</vt:lpstr>
      <vt:lpstr>Screenshots : </vt:lpstr>
      <vt:lpstr>Repartition (7 à 10min)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>POILVE Alexandre</cp:lastModifiedBy>
  <cp:revision>387</cp:revision>
  <dcterms:created xsi:type="dcterms:W3CDTF">2024-05-12T13:19:39Z</dcterms:created>
  <dcterms:modified xsi:type="dcterms:W3CDTF">2024-05-21T09:00:44Z</dcterms:modified>
</cp:coreProperties>
</file>