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8"/>
  </p:sldMasterIdLst>
  <p:notesMasterIdLst>
    <p:notesMasterId r:id="rId12"/>
  </p:notesMasterIdLst>
  <p:handoutMasterIdLst>
    <p:handoutMasterId r:id="rId13"/>
  </p:handoutMasterIdLst>
  <p:sldIdLst>
    <p:sldId id="293" r:id="rId9"/>
    <p:sldId id="294" r:id="rId10"/>
    <p:sldId id="295" r:id="rId11"/>
  </p:sldIdLst>
  <p:sldSz cx="12192000" cy="6858000"/>
  <p:notesSz cx="6742113" cy="987425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 Wavestone" id="{7C3D287F-CDC1-4976-AEC2-C56BA9A6DB7F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03078"/>
    <a:srgbClr val="5F5F5F"/>
    <a:srgbClr val="503795"/>
    <a:srgbClr val="39207C"/>
    <a:srgbClr val="5F3082"/>
    <a:srgbClr val="643078"/>
    <a:srgbClr val="5A3078"/>
    <a:srgbClr val="643064"/>
    <a:srgbClr val="938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3716" autoAdjust="0"/>
  </p:normalViewPr>
  <p:slideViewPr>
    <p:cSldViewPr snapToGrid="0" snapToObjects="1">
      <p:cViewPr varScale="1">
        <p:scale>
          <a:sx n="58" d="100"/>
          <a:sy n="58" d="100"/>
        </p:scale>
        <p:origin x="38" y="5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48" d="100"/>
          <a:sy n="48" d="100"/>
        </p:scale>
        <p:origin x="-2988" y="-114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000" cy="4937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9525" y="1"/>
            <a:ext cx="2921000" cy="4937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C44EC18-4EEB-4D5B-B082-BF8D68984CE6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21000" cy="49371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9525" y="9378951"/>
            <a:ext cx="2921000" cy="49371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4818EC42-CF38-4915-8739-8E434A48C1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06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21582" cy="495428"/>
          </a:xfrm>
          <a:prstGeom prst="rect">
            <a:avLst/>
          </a:prstGeom>
        </p:spPr>
        <p:txBody>
          <a:bodyPr vert="horz" lIns="90820" tIns="45411" rIns="90820" bIns="454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2"/>
            <a:ext cx="2921582" cy="495428"/>
          </a:xfrm>
          <a:prstGeom prst="rect">
            <a:avLst/>
          </a:prstGeom>
        </p:spPr>
        <p:txBody>
          <a:bodyPr vert="horz" lIns="90820" tIns="45411" rIns="90820" bIns="45411" rtlCol="0"/>
          <a:lstStyle>
            <a:lvl1pPr algn="r">
              <a:defRPr sz="1200"/>
            </a:lvl1pPr>
          </a:lstStyle>
          <a:p>
            <a:fld id="{8C39B519-6E1F-411A-A29D-D1E1AD04C97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20" tIns="45411" rIns="90820" bIns="45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982"/>
            <a:ext cx="5393690" cy="3887986"/>
          </a:xfrm>
          <a:prstGeom prst="rect">
            <a:avLst/>
          </a:prstGeom>
        </p:spPr>
        <p:txBody>
          <a:bodyPr vert="horz" lIns="90820" tIns="45411" rIns="90820" bIns="454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8827"/>
            <a:ext cx="2921582" cy="495427"/>
          </a:xfrm>
          <a:prstGeom prst="rect">
            <a:avLst/>
          </a:prstGeom>
        </p:spPr>
        <p:txBody>
          <a:bodyPr vert="horz" lIns="90820" tIns="45411" rIns="90820" bIns="454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7"/>
            <a:ext cx="2921582" cy="495427"/>
          </a:xfrm>
          <a:prstGeom prst="rect">
            <a:avLst/>
          </a:prstGeom>
        </p:spPr>
        <p:txBody>
          <a:bodyPr vert="horz" lIns="90820" tIns="45411" rIns="90820" bIns="45411" rtlCol="0" anchor="b"/>
          <a:lstStyle>
            <a:lvl1pPr algn="r">
              <a:defRPr sz="1200"/>
            </a:lvl1pPr>
          </a:lstStyle>
          <a:p>
            <a:fld id="{F9168828-14A0-412B-94BC-241CF3A03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7BD5816-EC71-4FEA-AA51-144C2F67B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63997" b="-5943"/>
          <a:stretch/>
        </p:blipFill>
        <p:spPr bwMode="auto">
          <a:xfrm>
            <a:off x="0" y="1"/>
            <a:ext cx="12192000" cy="6856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11" name="Espace réservé pour une image  35">
            <a:extLst>
              <a:ext uri="{FF2B5EF4-FFF2-40B4-BE49-F238E27FC236}">
                <a16:creationId xmlns:a16="http://schemas.microsoft.com/office/drawing/2014/main" id="{50CFFB3C-D539-430E-9E1E-E65D867C5E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"/>
            <a:ext cx="7519015" cy="6621613"/>
          </a:xfrm>
          <a:custGeom>
            <a:avLst/>
            <a:gdLst>
              <a:gd name="connsiteX0" fmla="*/ 0 w 6097588"/>
              <a:gd name="connsiteY0" fmla="*/ 0 h 4795838"/>
              <a:gd name="connsiteX1" fmla="*/ 6097588 w 6097588"/>
              <a:gd name="connsiteY1" fmla="*/ 0 h 4795838"/>
              <a:gd name="connsiteX2" fmla="*/ 6097588 w 6097588"/>
              <a:gd name="connsiteY2" fmla="*/ 4795838 h 4795838"/>
              <a:gd name="connsiteX3" fmla="*/ 0 w 6097588"/>
              <a:gd name="connsiteY3" fmla="*/ 4795838 h 4795838"/>
              <a:gd name="connsiteX4" fmla="*/ 0 w 6097588"/>
              <a:gd name="connsiteY4" fmla="*/ 0 h 4795838"/>
              <a:gd name="connsiteX0" fmla="*/ 0 w 6097588"/>
              <a:gd name="connsiteY0" fmla="*/ 0 h 6635927"/>
              <a:gd name="connsiteX1" fmla="*/ 6097588 w 6097588"/>
              <a:gd name="connsiteY1" fmla="*/ 0 h 6635927"/>
              <a:gd name="connsiteX2" fmla="*/ 1051455 w 6097588"/>
              <a:gd name="connsiteY2" fmla="*/ 6635927 h 6635927"/>
              <a:gd name="connsiteX3" fmla="*/ 0 w 6097588"/>
              <a:gd name="connsiteY3" fmla="*/ 4795838 h 6635927"/>
              <a:gd name="connsiteX4" fmla="*/ 0 w 6097588"/>
              <a:gd name="connsiteY4" fmla="*/ 0 h 6635927"/>
              <a:gd name="connsiteX0" fmla="*/ 0 w 6097588"/>
              <a:gd name="connsiteY0" fmla="*/ 0 h 6502879"/>
              <a:gd name="connsiteX1" fmla="*/ 6097588 w 6097588"/>
              <a:gd name="connsiteY1" fmla="*/ 0 h 6502879"/>
              <a:gd name="connsiteX2" fmla="*/ 1027264 w 6097588"/>
              <a:gd name="connsiteY2" fmla="*/ 6502879 h 6502879"/>
              <a:gd name="connsiteX3" fmla="*/ 0 w 6097588"/>
              <a:gd name="connsiteY3" fmla="*/ 4795838 h 6502879"/>
              <a:gd name="connsiteX4" fmla="*/ 0 w 6097588"/>
              <a:gd name="connsiteY4" fmla="*/ 0 h 6502879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419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75450"/>
              <a:gd name="connsiteX1" fmla="*/ 6097588 w 6097588"/>
              <a:gd name="connsiteY1" fmla="*/ 0 h 6575450"/>
              <a:gd name="connsiteX2" fmla="*/ 1078065 w 6097588"/>
              <a:gd name="connsiteY2" fmla="*/ 6575450 h 6575450"/>
              <a:gd name="connsiteX3" fmla="*/ 0 w 6097588"/>
              <a:gd name="connsiteY3" fmla="*/ 4795838 h 6575450"/>
              <a:gd name="connsiteX4" fmla="*/ 0 w 6097588"/>
              <a:gd name="connsiteY4" fmla="*/ 0 h 6575450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661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29489"/>
              <a:gd name="connsiteX1" fmla="*/ 6097588 w 6097588"/>
              <a:gd name="connsiteY1" fmla="*/ 0 h 6529489"/>
              <a:gd name="connsiteX2" fmla="*/ 1116770 w 6097588"/>
              <a:gd name="connsiteY2" fmla="*/ 6529489 h 6529489"/>
              <a:gd name="connsiteX3" fmla="*/ 0 w 6097588"/>
              <a:gd name="connsiteY3" fmla="*/ 4795838 h 6529489"/>
              <a:gd name="connsiteX4" fmla="*/ 0 w 6097588"/>
              <a:gd name="connsiteY4" fmla="*/ 0 h 6529489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577675"/>
              <a:gd name="connsiteX1" fmla="*/ 6097588 w 6097588"/>
              <a:gd name="connsiteY1" fmla="*/ 0 h 6577675"/>
              <a:gd name="connsiteX2" fmla="*/ 1062740 w 6097588"/>
              <a:gd name="connsiteY2" fmla="*/ 6577675 h 6577675"/>
              <a:gd name="connsiteX3" fmla="*/ 0 w 6097588"/>
              <a:gd name="connsiteY3" fmla="*/ 4795838 h 6577675"/>
              <a:gd name="connsiteX4" fmla="*/ 0 w 6097588"/>
              <a:gd name="connsiteY4" fmla="*/ 0 h 6577675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108739"/>
              <a:gd name="connsiteY0" fmla="*/ 0 h 6621613"/>
              <a:gd name="connsiteX1" fmla="*/ 6108739 w 6108739"/>
              <a:gd name="connsiteY1" fmla="*/ 0 h 6621613"/>
              <a:gd name="connsiteX2" fmla="*/ 1050649 w 6108739"/>
              <a:gd name="connsiteY2" fmla="*/ 6621613 h 6621613"/>
              <a:gd name="connsiteX3" fmla="*/ 0 w 6108739"/>
              <a:gd name="connsiteY3" fmla="*/ 4795838 h 6621613"/>
              <a:gd name="connsiteX4" fmla="*/ 0 w 6108739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14" h="6621613">
                <a:moveTo>
                  <a:pt x="0" y="0"/>
                </a:moveTo>
                <a:lnTo>
                  <a:pt x="6099214" y="0"/>
                </a:lnTo>
                <a:cubicBezTo>
                  <a:pt x="3490483" y="2165821"/>
                  <a:pt x="1902596" y="4985807"/>
                  <a:pt x="1050649" y="6621613"/>
                </a:cubicBezTo>
                <a:lnTo>
                  <a:pt x="0" y="479583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noProof="0" dirty="0"/>
              <a:t>Click here</a:t>
            </a:r>
            <a:br>
              <a:rPr lang="en-US" noProof="0" dirty="0"/>
            </a:br>
            <a:r>
              <a:rPr lang="en-US" noProof="0" dirty="0"/>
              <a:t>to insert a picture	&gt;&gt;</a:t>
            </a:r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863834" y="5520421"/>
            <a:ext cx="1908000" cy="7200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ctr" anchorCtr="0"/>
          <a:lstStyle>
            <a:lvl1pPr algn="r">
              <a:defRPr lang="en-GB" sz="1200" baseline="0" dirty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noProof="0" dirty="0"/>
              <a:t>Insert client logo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017988" y="3334423"/>
            <a:ext cx="7753846" cy="964800"/>
          </a:xfrm>
        </p:spPr>
        <p:txBody>
          <a:bodyPr lIns="0" rIns="0" anchor="b">
            <a:noAutofit/>
          </a:bodyPr>
          <a:lstStyle>
            <a:lvl1pPr algn="r">
              <a:defRPr sz="2800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Placeholder for your title</a:t>
            </a:r>
          </a:p>
        </p:txBody>
      </p:sp>
      <p:sp>
        <p:nvSpPr>
          <p:cNvPr id="14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17988" y="4425489"/>
            <a:ext cx="7753846" cy="482400"/>
          </a:xfrm>
          <a:prstGeom prst="rect">
            <a:avLst/>
          </a:prstGeom>
        </p:spPr>
        <p:txBody>
          <a:bodyPr lIns="0" tIns="72000" rIns="0" bIns="7200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i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Placeholder for your sub headline</a:t>
            </a:r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017988" y="5034155"/>
            <a:ext cx="7753846" cy="360000"/>
          </a:xfrm>
          <a:prstGeom prst="rect">
            <a:avLst/>
          </a:prstGeom>
        </p:spPr>
        <p:txBody>
          <a:bodyPr lIns="0" tIns="72000" rIns="0" bIns="7200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i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Date | Author | Internal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E1363F4-2568-4B5D-B365-0C93AC011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74" y="802405"/>
            <a:ext cx="3311928" cy="8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Blue Gre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35">
            <a:extLst>
              <a:ext uri="{FF2B5EF4-FFF2-40B4-BE49-F238E27FC236}">
                <a16:creationId xmlns:a16="http://schemas.microsoft.com/office/drawing/2014/main" id="{B0581D80-6DF0-46C1-B8B4-9AEB044D6A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"/>
            <a:ext cx="6347941" cy="5590308"/>
          </a:xfrm>
          <a:custGeom>
            <a:avLst/>
            <a:gdLst>
              <a:gd name="connsiteX0" fmla="*/ 0 w 6097588"/>
              <a:gd name="connsiteY0" fmla="*/ 0 h 4795838"/>
              <a:gd name="connsiteX1" fmla="*/ 6097588 w 6097588"/>
              <a:gd name="connsiteY1" fmla="*/ 0 h 4795838"/>
              <a:gd name="connsiteX2" fmla="*/ 6097588 w 6097588"/>
              <a:gd name="connsiteY2" fmla="*/ 4795838 h 4795838"/>
              <a:gd name="connsiteX3" fmla="*/ 0 w 6097588"/>
              <a:gd name="connsiteY3" fmla="*/ 4795838 h 4795838"/>
              <a:gd name="connsiteX4" fmla="*/ 0 w 6097588"/>
              <a:gd name="connsiteY4" fmla="*/ 0 h 4795838"/>
              <a:gd name="connsiteX0" fmla="*/ 0 w 6097588"/>
              <a:gd name="connsiteY0" fmla="*/ 0 h 6635927"/>
              <a:gd name="connsiteX1" fmla="*/ 6097588 w 6097588"/>
              <a:gd name="connsiteY1" fmla="*/ 0 h 6635927"/>
              <a:gd name="connsiteX2" fmla="*/ 1051455 w 6097588"/>
              <a:gd name="connsiteY2" fmla="*/ 6635927 h 6635927"/>
              <a:gd name="connsiteX3" fmla="*/ 0 w 6097588"/>
              <a:gd name="connsiteY3" fmla="*/ 4795838 h 6635927"/>
              <a:gd name="connsiteX4" fmla="*/ 0 w 6097588"/>
              <a:gd name="connsiteY4" fmla="*/ 0 h 6635927"/>
              <a:gd name="connsiteX0" fmla="*/ 0 w 6097588"/>
              <a:gd name="connsiteY0" fmla="*/ 0 h 6502879"/>
              <a:gd name="connsiteX1" fmla="*/ 6097588 w 6097588"/>
              <a:gd name="connsiteY1" fmla="*/ 0 h 6502879"/>
              <a:gd name="connsiteX2" fmla="*/ 1027264 w 6097588"/>
              <a:gd name="connsiteY2" fmla="*/ 6502879 h 6502879"/>
              <a:gd name="connsiteX3" fmla="*/ 0 w 6097588"/>
              <a:gd name="connsiteY3" fmla="*/ 4795838 h 6502879"/>
              <a:gd name="connsiteX4" fmla="*/ 0 w 6097588"/>
              <a:gd name="connsiteY4" fmla="*/ 0 h 6502879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419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75450"/>
              <a:gd name="connsiteX1" fmla="*/ 6097588 w 6097588"/>
              <a:gd name="connsiteY1" fmla="*/ 0 h 6575450"/>
              <a:gd name="connsiteX2" fmla="*/ 1078065 w 6097588"/>
              <a:gd name="connsiteY2" fmla="*/ 6575450 h 6575450"/>
              <a:gd name="connsiteX3" fmla="*/ 0 w 6097588"/>
              <a:gd name="connsiteY3" fmla="*/ 4795838 h 6575450"/>
              <a:gd name="connsiteX4" fmla="*/ 0 w 6097588"/>
              <a:gd name="connsiteY4" fmla="*/ 0 h 6575450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661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29489"/>
              <a:gd name="connsiteX1" fmla="*/ 6097588 w 6097588"/>
              <a:gd name="connsiteY1" fmla="*/ 0 h 6529489"/>
              <a:gd name="connsiteX2" fmla="*/ 1116770 w 6097588"/>
              <a:gd name="connsiteY2" fmla="*/ 6529489 h 6529489"/>
              <a:gd name="connsiteX3" fmla="*/ 0 w 6097588"/>
              <a:gd name="connsiteY3" fmla="*/ 4795838 h 6529489"/>
              <a:gd name="connsiteX4" fmla="*/ 0 w 6097588"/>
              <a:gd name="connsiteY4" fmla="*/ 0 h 6529489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577675"/>
              <a:gd name="connsiteX1" fmla="*/ 6097588 w 6097588"/>
              <a:gd name="connsiteY1" fmla="*/ 0 h 6577675"/>
              <a:gd name="connsiteX2" fmla="*/ 1062740 w 6097588"/>
              <a:gd name="connsiteY2" fmla="*/ 6577675 h 6577675"/>
              <a:gd name="connsiteX3" fmla="*/ 0 w 6097588"/>
              <a:gd name="connsiteY3" fmla="*/ 4795838 h 6577675"/>
              <a:gd name="connsiteX4" fmla="*/ 0 w 6097588"/>
              <a:gd name="connsiteY4" fmla="*/ 0 h 6577675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108739"/>
              <a:gd name="connsiteY0" fmla="*/ 0 h 6621613"/>
              <a:gd name="connsiteX1" fmla="*/ 6108739 w 6108739"/>
              <a:gd name="connsiteY1" fmla="*/ 0 h 6621613"/>
              <a:gd name="connsiteX2" fmla="*/ 1050649 w 6108739"/>
              <a:gd name="connsiteY2" fmla="*/ 6621613 h 6621613"/>
              <a:gd name="connsiteX3" fmla="*/ 0 w 6108739"/>
              <a:gd name="connsiteY3" fmla="*/ 4795838 h 6621613"/>
              <a:gd name="connsiteX4" fmla="*/ 0 w 6108739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14" h="6621613">
                <a:moveTo>
                  <a:pt x="0" y="0"/>
                </a:moveTo>
                <a:lnTo>
                  <a:pt x="6099214" y="0"/>
                </a:lnTo>
                <a:cubicBezTo>
                  <a:pt x="3490483" y="2165821"/>
                  <a:pt x="1902596" y="4985807"/>
                  <a:pt x="1050649" y="6621613"/>
                </a:cubicBezTo>
                <a:lnTo>
                  <a:pt x="0" y="479583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noProof="0" dirty="0"/>
              <a:t>Click here</a:t>
            </a:r>
            <a:br>
              <a:rPr lang="en-US" noProof="0" dirty="0"/>
            </a:br>
            <a:r>
              <a:rPr lang="en-US" noProof="0" dirty="0"/>
              <a:t>to insert a picture	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787386" y="3334423"/>
            <a:ext cx="1050092" cy="964800"/>
          </a:xfrm>
          <a:prstGeom prst="rect">
            <a:avLst/>
          </a:prstGeom>
          <a:noFill/>
        </p:spPr>
        <p:txBody>
          <a:bodyPr lIns="0" rIns="0" bIns="108000" anchor="t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Tempus Sans ITC" panose="04020404030D07020202" pitchFamily="82" charset="0"/>
              <a:buChar char="/"/>
              <a:defRPr sz="2400" b="1" i="0">
                <a:solidFill>
                  <a:schemeClr val="bg1"/>
                </a:solidFill>
                <a:latin typeface="+mj-lt"/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014292" y="3334423"/>
            <a:ext cx="7753846" cy="964800"/>
          </a:xfrm>
        </p:spPr>
        <p:txBody>
          <a:bodyPr lIns="108000" tIns="108000" rIns="0" anchor="t">
            <a:noAutofit/>
          </a:bodyPr>
          <a:lstStyle>
            <a:lvl1pPr algn="r">
              <a:defRPr sz="2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Chapter slide headline</a:t>
            </a: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F9E2EB1E-66A4-439E-A47B-447B4BE42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289072" cy="47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44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2C657D6-2164-4712-A597-6CDCA7DCB9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548680"/>
            <a:ext cx="3311294" cy="1087651"/>
          </a:xfrm>
          <a:prstGeom prst="rect">
            <a:avLst/>
          </a:prstGeom>
        </p:spPr>
      </p:pic>
      <p:pic>
        <p:nvPicPr>
          <p:cNvPr id="8" name="Image 11">
            <a:extLst>
              <a:ext uri="{FF2B5EF4-FFF2-40B4-BE49-F238E27FC236}">
                <a16:creationId xmlns:a16="http://schemas.microsoft.com/office/drawing/2014/main" id="{3040C4F5-4270-4DCF-9349-F2BE19215E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289072" cy="47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7C7FC7F-CBFA-4C6C-B790-D76736E2638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981" y="2148536"/>
            <a:ext cx="2574038" cy="25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5355" y="404665"/>
            <a:ext cx="5310606" cy="326140"/>
          </a:xfrm>
        </p:spPr>
        <p:txBody>
          <a:bodyPr lIns="108000" tIns="3600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/>
              <a:t>Colour</a:t>
            </a:r>
            <a:r>
              <a:rPr lang="en-US" noProof="0" dirty="0"/>
              <a:t> &amp; Font structure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21114"/>
              </p:ext>
            </p:extLst>
          </p:nvPr>
        </p:nvGraphicFramePr>
        <p:xfrm>
          <a:off x="486065" y="3212976"/>
          <a:ext cx="11561352" cy="3474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8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4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5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4884">
                <a:tc>
                  <a:txBody>
                    <a:bodyPr/>
                    <a:lstStyle/>
                    <a:p>
                      <a:r>
                        <a:rPr lang="en-US" sz="900" b="1" noProof="0" dirty="0"/>
                        <a:t>Level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Bullet 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</a:p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Indentation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</a:p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Spacing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43">
                <a:tc>
                  <a:txBody>
                    <a:bodyPr/>
                    <a:lstStyle/>
                    <a:p>
                      <a:r>
                        <a:rPr lang="en-US" sz="1000" i="0" kern="1200" cap="all" baseline="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subtitle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Headings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 / 132 / 129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CAPS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= 0 cm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pt.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71">
                <a:tc>
                  <a:txBody>
                    <a:bodyPr/>
                    <a:lstStyle/>
                    <a:p>
                      <a:r>
                        <a:rPr lang="en-US" sz="2200" kern="1200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Title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Headings</a:t>
                      </a:r>
                    </a:p>
                    <a:p>
                      <a:pPr algn="ctr"/>
                      <a:endParaRPr lang="en-US" sz="1000" i="0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/ 48 /120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000" i="0" kern="1200" cap="all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= 0 cm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pt.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lvl="0"/>
                      <a:r>
                        <a:rPr lang="en-US" sz="1600" i="0" kern="1200" cap="none" baseline="0" dirty="0">
                          <a:solidFill>
                            <a:srgbClr val="503078"/>
                          </a:solidFill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/ 48 /120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000" i="0" kern="1200" cap="all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0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pt.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marL="177800" indent="-177800">
                        <a:buClr>
                          <a:schemeClr val="bg2"/>
                        </a:buClr>
                        <a:buFont typeface="Tempus Sans ITC" panose="04020404030D07020202" pitchFamily="82" charset="0"/>
                        <a:buChar char="/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 Tempus Sans ITC</a:t>
                      </a:r>
                      <a:b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002F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pt.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pt.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bg2"/>
                        </a:buClr>
                        <a:buFont typeface="Tahoma" panose="020B0604030504040204" pitchFamily="34" charset="0"/>
                        <a:buChar char="›"/>
                      </a:pPr>
                      <a:r>
                        <a:rPr lang="en-US" sz="12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4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Tahoma" panose="020B0604030504040204" pitchFamily="34" charset="0"/>
                        <a:buNone/>
                      </a:pP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 Tahoma </a:t>
                      </a:r>
                      <a:b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203A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1,8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pt.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bg2"/>
                        </a:buClr>
                        <a:buFont typeface="Tahoma" panose="020B0604030504040204" pitchFamily="34" charset="0"/>
                        <a:buChar char="»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 Tahoma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00BB</a:t>
                      </a:r>
                    </a:p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2,5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pt.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18750" y="404665"/>
            <a:ext cx="5840560" cy="108011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b="1" noProof="0" dirty="0">
                <a:solidFill>
                  <a:schemeClr val="bg2"/>
                </a:solidFill>
              </a:rPr>
              <a:t>Remaining bug</a:t>
            </a:r>
            <a:endParaRPr lang="en-US" sz="1400" noProof="0" dirty="0">
              <a:solidFill>
                <a:schemeClr val="bg2"/>
              </a:solidFill>
            </a:endParaRPr>
          </a:p>
          <a:p>
            <a:pPr algn="r"/>
            <a:r>
              <a:rPr lang="en-US" sz="1400" noProof="0" dirty="0">
                <a:solidFill>
                  <a:schemeClr val="bg2"/>
                </a:solidFill>
              </a:rPr>
              <a:t>Print issue is reported with Font </a:t>
            </a:r>
            <a:r>
              <a:rPr lang="en-US" sz="1400" baseline="0" noProof="0" dirty="0">
                <a:solidFill>
                  <a:schemeClr val="bg2"/>
                </a:solidFill>
              </a:rPr>
              <a:t> Tahoma in italic when the document is save as a PDF with MS PPT. </a:t>
            </a:r>
          </a:p>
          <a:p>
            <a:pPr algn="r"/>
            <a:r>
              <a:rPr lang="en-US" sz="1400" b="1" baseline="0" noProof="0" dirty="0">
                <a:solidFill>
                  <a:schemeClr val="bg2"/>
                </a:solidFill>
              </a:rPr>
              <a:t>Work around solution: generate with Pdf Creator.</a:t>
            </a:r>
            <a:endParaRPr lang="en-US" sz="1400" b="1" noProof="0" dirty="0">
              <a:solidFill>
                <a:schemeClr val="bg2"/>
              </a:solidFill>
            </a:endParaRPr>
          </a:p>
        </p:txBody>
      </p:sp>
      <p:graphicFrame>
        <p:nvGraphicFramePr>
          <p:cNvPr id="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320680"/>
              </p:ext>
            </p:extLst>
          </p:nvPr>
        </p:nvGraphicFramePr>
        <p:xfrm>
          <a:off x="446856" y="1470716"/>
          <a:ext cx="11360140" cy="16353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6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682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Color scheme</a:t>
                      </a:r>
                    </a:p>
                  </a:txBody>
                  <a:tcPr marL="88615" marR="0" marT="72000" marB="72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de-DE" sz="800" b="0" i="1" u="non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108000" marT="72000" marB="72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Background 1</a:t>
                      </a:r>
                    </a:p>
                  </a:txBody>
                  <a:tcPr marL="88615" marR="0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Text 1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Background 2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Text 2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Accent 1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Accent 2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Accent 3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Accent 4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Accent 5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b="0" i="0" u="none" noProof="0" dirty="0">
                          <a:solidFill>
                            <a:schemeClr val="bg2"/>
                          </a:solidFill>
                          <a:latin typeface="+mn-lt"/>
                          <a:cs typeface="Arial" pitchFamily="34" charset="0"/>
                        </a:rPr>
                        <a:t>Accent 6</a:t>
                      </a:r>
                    </a:p>
                  </a:txBody>
                  <a:tcPr marL="88615" marR="132923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0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000" i="1" u="none" noProof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8615" marR="132923" marT="72000" marB="7200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R 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V 255</a:t>
                      </a:r>
                      <a:b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</a:b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B 255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95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95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95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48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120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246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246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246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84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107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140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176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173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204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204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173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199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178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70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105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99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99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33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000" i="0" u="none" noProof="0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166</a:t>
                      </a:r>
                    </a:p>
                  </a:txBody>
                  <a:tcPr marL="88615" marR="88615" marT="36000" marB="360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  <a:ln>
            <a:noFill/>
          </a:ln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How to use the Wavestone ppt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542" y="730806"/>
            <a:ext cx="5502208" cy="75397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600" b="1" noProof="0" dirty="0">
                <a:solidFill>
                  <a:schemeClr val="bg2"/>
                </a:solidFill>
              </a:rPr>
              <a:t>Shortcut to switch</a:t>
            </a:r>
            <a:r>
              <a:rPr lang="en-US" sz="1600" b="1" baseline="0" noProof="0" dirty="0">
                <a:solidFill>
                  <a:schemeClr val="bg2"/>
                </a:solidFill>
              </a:rPr>
              <a:t> text level :</a:t>
            </a:r>
            <a:endParaRPr lang="en-US" sz="1600" b="1" noProof="0" dirty="0">
              <a:solidFill>
                <a:schemeClr val="bg2"/>
              </a:solidFill>
            </a:endParaRPr>
          </a:p>
          <a:p>
            <a:pPr algn="r"/>
            <a:r>
              <a:rPr lang="en-US" sz="1600" b="0" noProof="0" dirty="0">
                <a:solidFill>
                  <a:schemeClr val="bg2"/>
                </a:solidFill>
              </a:rPr>
              <a:t>Shift</a:t>
            </a:r>
            <a:r>
              <a:rPr lang="en-US" sz="1600" b="0" baseline="0" noProof="0" dirty="0">
                <a:solidFill>
                  <a:schemeClr val="bg2"/>
                </a:solidFill>
              </a:rPr>
              <a:t> + Alt + Right/Left arrow</a:t>
            </a:r>
            <a:endParaRPr lang="en-US" sz="1600" b="0" noProof="0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D91C57F-EE59-4C6C-AD72-1954FFCD87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49337022"/>
              </p:ext>
            </p:extLst>
          </p:nvPr>
        </p:nvGraphicFramePr>
        <p:xfrm>
          <a:off x="486065" y="3212976"/>
          <a:ext cx="11561352" cy="3474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8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24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5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4884">
                <a:tc>
                  <a:txBody>
                    <a:bodyPr/>
                    <a:lstStyle/>
                    <a:p>
                      <a:r>
                        <a:rPr lang="en-US" sz="900" b="1" noProof="0" dirty="0"/>
                        <a:t>Level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 Size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Bullet 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</a:p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Indentation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Paragraph</a:t>
                      </a:r>
                    </a:p>
                    <a:p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Spacing</a:t>
                      </a:r>
                    </a:p>
                  </a:txBody>
                  <a:tcPr marL="112542" marR="11254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43">
                <a:tc>
                  <a:txBody>
                    <a:bodyPr/>
                    <a:lstStyle/>
                    <a:p>
                      <a:r>
                        <a:rPr lang="en-US" sz="1000" i="0" kern="1200" cap="all" baseline="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subtitle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Headings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147 / 132 / 129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CAPS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= 0 cm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71">
                <a:tc>
                  <a:txBody>
                    <a:bodyPr/>
                    <a:lstStyle/>
                    <a:p>
                      <a:r>
                        <a:rPr lang="en-US" sz="2200" kern="1200" baseline="0" dirty="0">
                          <a:solidFill>
                            <a:schemeClr val="bg2"/>
                          </a:solidFill>
                          <a:latin typeface="+mj-lt"/>
                          <a:ea typeface="+mj-ea"/>
                          <a:cs typeface="+mj-cs"/>
                        </a:rPr>
                        <a:t>Title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Headings</a:t>
                      </a:r>
                    </a:p>
                    <a:p>
                      <a:pPr algn="ctr"/>
                      <a:endParaRPr lang="en-US" sz="1000" i="0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/ 48 /120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000" i="0" kern="1200" cap="all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= 0 cm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line spacing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lvl="0"/>
                      <a:r>
                        <a:rPr lang="en-US" sz="1600" i="0" kern="1200" cap="none" baseline="0" dirty="0">
                          <a:solidFill>
                            <a:srgbClr val="503078"/>
                          </a:solidFill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 / 48 /120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000" i="0" kern="1200" cap="all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0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</a:t>
                      </a: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line spacing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marL="177800" indent="-177800">
                        <a:buClr>
                          <a:schemeClr val="bg2"/>
                        </a:buClr>
                        <a:buFont typeface="Tempus Sans ITC" panose="04020404030D07020202" pitchFamily="82" charset="0"/>
                        <a:buChar char="/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 Tempus Sans ITC</a:t>
                      </a:r>
                      <a:b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002F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line spacing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line spacing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bg2"/>
                        </a:buClr>
                        <a:buFont typeface="Tahoma" panose="020B0604030504040204" pitchFamily="34" charset="0"/>
                        <a:buChar char="›"/>
                      </a:pPr>
                      <a:r>
                        <a:rPr lang="en-US" sz="12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4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Tahoma" panose="020B0604030504040204" pitchFamily="34" charset="0"/>
                        <a:buNone/>
                      </a:pP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 Tahoma </a:t>
                      </a:r>
                      <a:b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203A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1,8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line spacing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84"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bg2"/>
                        </a:buClr>
                        <a:buFont typeface="Tahoma" panose="020B0604030504040204" pitchFamily="34" charset="0"/>
                        <a:buChar char="»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Tahoma body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 / 95 / 95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 Tahoma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 00BB</a:t>
                      </a:r>
                    </a:p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text 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2,5 cm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en-US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line spacing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5F94984-506C-4A2A-A3D9-5BB216081FDF}"/>
              </a:ext>
            </a:extLst>
          </p:cNvPr>
          <p:cNvSpPr/>
          <p:nvPr userDrawn="1"/>
        </p:nvSpPr>
        <p:spPr>
          <a:xfrm>
            <a:off x="5918750" y="404665"/>
            <a:ext cx="5840560" cy="108011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400" b="1" noProof="0" dirty="0">
                <a:solidFill>
                  <a:schemeClr val="bg2"/>
                </a:solidFill>
              </a:rPr>
              <a:t>Remaining bug</a:t>
            </a:r>
            <a:endParaRPr lang="en-US" sz="1400" noProof="0" dirty="0">
              <a:solidFill>
                <a:schemeClr val="bg2"/>
              </a:solidFill>
            </a:endParaRPr>
          </a:p>
          <a:p>
            <a:pPr algn="r"/>
            <a:r>
              <a:rPr lang="en-US" sz="1400" noProof="0" dirty="0">
                <a:solidFill>
                  <a:schemeClr val="bg2"/>
                </a:solidFill>
              </a:rPr>
              <a:t>Print issue is reported with Font </a:t>
            </a:r>
            <a:r>
              <a:rPr lang="en-US" sz="1400" baseline="0" noProof="0" dirty="0">
                <a:solidFill>
                  <a:schemeClr val="bg2"/>
                </a:solidFill>
              </a:rPr>
              <a:t> Tahoma in italic when the document is save as a PDF with MS PPT. </a:t>
            </a:r>
          </a:p>
          <a:p>
            <a:pPr algn="r"/>
            <a:r>
              <a:rPr lang="en-US" sz="1400" b="1" baseline="0" noProof="0" dirty="0">
                <a:solidFill>
                  <a:schemeClr val="bg2"/>
                </a:solidFill>
              </a:rPr>
              <a:t>Work around solution: generate with Pdf Creator.</a:t>
            </a:r>
            <a:endParaRPr lang="en-US" sz="1400" b="1" noProof="0" dirty="0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DAA9B-9253-4C61-8559-B8F6BF8F7CB6}"/>
              </a:ext>
            </a:extLst>
          </p:cNvPr>
          <p:cNvSpPr/>
          <p:nvPr userDrawn="1"/>
        </p:nvSpPr>
        <p:spPr>
          <a:xfrm>
            <a:off x="416542" y="730806"/>
            <a:ext cx="5502208" cy="75397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600" b="1" noProof="0" dirty="0">
                <a:solidFill>
                  <a:schemeClr val="bg2"/>
                </a:solidFill>
              </a:rPr>
              <a:t>Shortcut to switch</a:t>
            </a:r>
            <a:r>
              <a:rPr lang="en-US" sz="1600" b="1" baseline="0" noProof="0" dirty="0">
                <a:solidFill>
                  <a:schemeClr val="bg2"/>
                </a:solidFill>
              </a:rPr>
              <a:t> text level :</a:t>
            </a:r>
            <a:endParaRPr lang="en-US" sz="1600" b="1" noProof="0" dirty="0">
              <a:solidFill>
                <a:schemeClr val="bg2"/>
              </a:solidFill>
            </a:endParaRPr>
          </a:p>
          <a:p>
            <a:pPr algn="r"/>
            <a:r>
              <a:rPr lang="en-US" sz="1600" b="0" noProof="0" dirty="0">
                <a:solidFill>
                  <a:schemeClr val="bg2"/>
                </a:solidFill>
              </a:rPr>
              <a:t>Shift</a:t>
            </a:r>
            <a:r>
              <a:rPr lang="en-US" sz="1600" b="0" baseline="0" noProof="0" dirty="0">
                <a:solidFill>
                  <a:schemeClr val="bg2"/>
                </a:solidFill>
              </a:rPr>
              <a:t> + Alt + Right/Left arrow</a:t>
            </a:r>
            <a:endParaRPr lang="en-US" sz="1600" b="0" noProof="0" dirty="0">
              <a:solidFill>
                <a:schemeClr val="bg2"/>
              </a:solidFill>
            </a:endParaRP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58265192-9444-449C-A448-BD1687ADF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97" y="863152"/>
            <a:ext cx="474014" cy="4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0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E591E704-3F17-404C-B460-AD92F7BC6294}"/>
              </a:ext>
            </a:extLst>
          </p:cNvPr>
          <p:cNvSpPr txBox="1">
            <a:spLocks/>
          </p:cNvSpPr>
          <p:nvPr userDrawn="1"/>
        </p:nvSpPr>
        <p:spPr>
          <a:xfrm>
            <a:off x="479999" y="531693"/>
            <a:ext cx="11280202" cy="664615"/>
          </a:xfrm>
          <a:prstGeom prst="rect">
            <a:avLst/>
          </a:prstGeom>
          <a:noFill/>
        </p:spPr>
        <p:txBody>
          <a:bodyPr vert="horz" lIns="99692" tIns="33231" rIns="99692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31" b="1" noProof="0" dirty="0"/>
              <a:t>AGENDA</a:t>
            </a:r>
          </a:p>
        </p:txBody>
      </p:sp>
      <p:grpSp>
        <p:nvGrpSpPr>
          <p:cNvPr id="45" name="SP Agenda Section" hidden="1">
            <a:extLst>
              <a:ext uri="{FF2B5EF4-FFF2-40B4-BE49-F238E27FC236}">
                <a16:creationId xmlns:a16="http://schemas.microsoft.com/office/drawing/2014/main" id="{F2857B72-76E8-416F-990A-0E465F5B54C7}"/>
              </a:ext>
            </a:extLst>
          </p:cNvPr>
          <p:cNvGrpSpPr>
            <a:grpSpLocks/>
          </p:cNvGrpSpPr>
          <p:nvPr userDrawn="1"/>
        </p:nvGrpSpPr>
        <p:grpSpPr>
          <a:xfrm>
            <a:off x="466609" y="1295400"/>
            <a:ext cx="11258782" cy="552002"/>
            <a:chOff x="350973" y="1196307"/>
            <a:chExt cx="6173651" cy="552002"/>
          </a:xfrm>
        </p:grpSpPr>
        <p:sp>
          <p:nvSpPr>
            <p:cNvPr id="52" name="Rectangle 51" hidden="1">
              <a:extLst>
                <a:ext uri="{FF2B5EF4-FFF2-40B4-BE49-F238E27FC236}">
                  <a16:creationId xmlns:a16="http://schemas.microsoft.com/office/drawing/2014/main" id="{F1FB3B8E-CCCB-4799-86AC-E6E1C7DEB80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53" name="Rectangle 52" hidden="1">
              <a:extLst>
                <a:ext uri="{FF2B5EF4-FFF2-40B4-BE49-F238E27FC236}">
                  <a16:creationId xmlns:a16="http://schemas.microsoft.com/office/drawing/2014/main" id="{59B50CB9-7FA6-4B89-BE45-50C8B85C7E72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54" name="Rectangle 53" hidden="1">
              <a:extLst>
                <a:ext uri="{FF2B5EF4-FFF2-40B4-BE49-F238E27FC236}">
                  <a16:creationId xmlns:a16="http://schemas.microsoft.com/office/drawing/2014/main" id="{114E5980-B6EF-4F21-8788-F077C72B0FF0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5" y="1196308"/>
              <a:ext cx="515529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  <p:grpSp>
        <p:nvGrpSpPr>
          <p:cNvPr id="55" name="SP Agenda Section Highlight" hidden="1">
            <a:extLst>
              <a:ext uri="{FF2B5EF4-FFF2-40B4-BE49-F238E27FC236}">
                <a16:creationId xmlns:a16="http://schemas.microsoft.com/office/drawing/2014/main" id="{AF096DB6-BE40-42C7-B292-AB2B0E3628DC}"/>
              </a:ext>
            </a:extLst>
          </p:cNvPr>
          <p:cNvGrpSpPr>
            <a:grpSpLocks/>
          </p:cNvGrpSpPr>
          <p:nvPr userDrawn="1"/>
        </p:nvGrpSpPr>
        <p:grpSpPr>
          <a:xfrm>
            <a:off x="466610" y="1828800"/>
            <a:ext cx="11258783" cy="552002"/>
            <a:chOff x="350973" y="1196307"/>
            <a:chExt cx="6173652" cy="552002"/>
          </a:xfrm>
        </p:grpSpPr>
        <p:sp>
          <p:nvSpPr>
            <p:cNvPr id="56" name="Rectangle 55" hidden="1">
              <a:extLst>
                <a:ext uri="{FF2B5EF4-FFF2-40B4-BE49-F238E27FC236}">
                  <a16:creationId xmlns:a16="http://schemas.microsoft.com/office/drawing/2014/main" id="{588DDC6B-5ECF-498B-8DBA-366E2A3A0B1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57" name="Rectangle 56" hidden="1">
              <a:extLst>
                <a:ext uri="{FF2B5EF4-FFF2-40B4-BE49-F238E27FC236}">
                  <a16:creationId xmlns:a16="http://schemas.microsoft.com/office/drawing/2014/main" id="{4CCAC344-1E2F-48B9-95CE-33982A7D3EFB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58" name="Rectangle 57" hidden="1">
              <a:extLst>
                <a:ext uri="{FF2B5EF4-FFF2-40B4-BE49-F238E27FC236}">
                  <a16:creationId xmlns:a16="http://schemas.microsoft.com/office/drawing/2014/main" id="{6A7C46F4-B4A6-461C-AAB6-CCDBCD1DCB81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5" y="1196308"/>
              <a:ext cx="51553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  <p:grpSp>
        <p:nvGrpSpPr>
          <p:cNvPr id="59" name="SP Agenda Subsection" hidden="1">
            <a:extLst>
              <a:ext uri="{FF2B5EF4-FFF2-40B4-BE49-F238E27FC236}">
                <a16:creationId xmlns:a16="http://schemas.microsoft.com/office/drawing/2014/main" id="{A68D29B9-A522-4D76-9EEA-80D6DB90932E}"/>
              </a:ext>
            </a:extLst>
          </p:cNvPr>
          <p:cNvGrpSpPr>
            <a:grpSpLocks/>
          </p:cNvGrpSpPr>
          <p:nvPr userDrawn="1"/>
        </p:nvGrpSpPr>
        <p:grpSpPr>
          <a:xfrm>
            <a:off x="466610" y="2356260"/>
            <a:ext cx="11258783" cy="552002"/>
            <a:chOff x="350973" y="1196307"/>
            <a:chExt cx="6173652" cy="552002"/>
          </a:xfrm>
        </p:grpSpPr>
        <p:sp>
          <p:nvSpPr>
            <p:cNvPr id="60" name="Rectangle 59" hidden="1">
              <a:extLst>
                <a:ext uri="{FF2B5EF4-FFF2-40B4-BE49-F238E27FC236}">
                  <a16:creationId xmlns:a16="http://schemas.microsoft.com/office/drawing/2014/main" id="{9B4CD365-D4A9-4D87-8F1A-E7CBEE002C6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61" name="Rectangle 60" hidden="1">
              <a:extLst>
                <a:ext uri="{FF2B5EF4-FFF2-40B4-BE49-F238E27FC236}">
                  <a16:creationId xmlns:a16="http://schemas.microsoft.com/office/drawing/2014/main" id="{259E57C0-7D15-4D42-99B0-388B0AD38040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62" name="Rectangle 61" hidden="1">
              <a:extLst>
                <a:ext uri="{FF2B5EF4-FFF2-40B4-BE49-F238E27FC236}">
                  <a16:creationId xmlns:a16="http://schemas.microsoft.com/office/drawing/2014/main" id="{890BE66A-B31C-40B5-8209-60FA2F2E0D99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4" y="1196308"/>
              <a:ext cx="51553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  <p:grpSp>
        <p:nvGrpSpPr>
          <p:cNvPr id="63" name="SP Agenda Subsection Highlight" hidden="1">
            <a:extLst>
              <a:ext uri="{FF2B5EF4-FFF2-40B4-BE49-F238E27FC236}">
                <a16:creationId xmlns:a16="http://schemas.microsoft.com/office/drawing/2014/main" id="{0AC8024E-800F-4D27-81F5-31D2DEC50AB7}"/>
              </a:ext>
            </a:extLst>
          </p:cNvPr>
          <p:cNvGrpSpPr>
            <a:grpSpLocks/>
          </p:cNvGrpSpPr>
          <p:nvPr userDrawn="1"/>
        </p:nvGrpSpPr>
        <p:grpSpPr>
          <a:xfrm>
            <a:off x="466610" y="2908261"/>
            <a:ext cx="11258783" cy="552002"/>
            <a:chOff x="350973" y="1196307"/>
            <a:chExt cx="6173652" cy="552002"/>
          </a:xfrm>
        </p:grpSpPr>
        <p:sp>
          <p:nvSpPr>
            <p:cNvPr id="64" name="Rectangle 63" hidden="1">
              <a:extLst>
                <a:ext uri="{FF2B5EF4-FFF2-40B4-BE49-F238E27FC236}">
                  <a16:creationId xmlns:a16="http://schemas.microsoft.com/office/drawing/2014/main" id="{60B5CDE7-2CF2-495E-81C2-BBB8131B9D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65" name="Rectangle 64" hidden="1">
              <a:extLst>
                <a:ext uri="{FF2B5EF4-FFF2-40B4-BE49-F238E27FC236}">
                  <a16:creationId xmlns:a16="http://schemas.microsoft.com/office/drawing/2014/main" id="{927B3B1A-DD17-4FB3-8083-0E50D87656B3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66" name="Rectangle 65" hidden="1">
              <a:extLst>
                <a:ext uri="{FF2B5EF4-FFF2-40B4-BE49-F238E27FC236}">
                  <a16:creationId xmlns:a16="http://schemas.microsoft.com/office/drawing/2014/main" id="{C8399873-18C4-49BB-9AC4-3A8655D4B77C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3" y="1196308"/>
              <a:ext cx="515532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16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E591E704-3F17-404C-B460-AD92F7BC6294}"/>
              </a:ext>
            </a:extLst>
          </p:cNvPr>
          <p:cNvSpPr txBox="1">
            <a:spLocks/>
          </p:cNvSpPr>
          <p:nvPr userDrawn="1"/>
        </p:nvSpPr>
        <p:spPr>
          <a:xfrm>
            <a:off x="479999" y="531693"/>
            <a:ext cx="11280202" cy="664615"/>
          </a:xfrm>
          <a:prstGeom prst="rect">
            <a:avLst/>
          </a:prstGeom>
          <a:noFill/>
        </p:spPr>
        <p:txBody>
          <a:bodyPr vert="horz" lIns="99692" tIns="33231" rIns="99692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31" b="1" noProof="0" dirty="0"/>
              <a:t>AGENDA</a:t>
            </a:r>
          </a:p>
        </p:txBody>
      </p:sp>
      <p:grpSp>
        <p:nvGrpSpPr>
          <p:cNvPr id="45" name="SP Agenda Section" hidden="1">
            <a:extLst>
              <a:ext uri="{FF2B5EF4-FFF2-40B4-BE49-F238E27FC236}">
                <a16:creationId xmlns:a16="http://schemas.microsoft.com/office/drawing/2014/main" id="{F2857B72-76E8-416F-990A-0E465F5B54C7}"/>
              </a:ext>
            </a:extLst>
          </p:cNvPr>
          <p:cNvGrpSpPr>
            <a:grpSpLocks/>
          </p:cNvGrpSpPr>
          <p:nvPr userDrawn="1"/>
        </p:nvGrpSpPr>
        <p:grpSpPr>
          <a:xfrm>
            <a:off x="466609" y="1295400"/>
            <a:ext cx="11258782" cy="552002"/>
            <a:chOff x="350973" y="1196307"/>
            <a:chExt cx="6173651" cy="552002"/>
          </a:xfrm>
        </p:grpSpPr>
        <p:sp>
          <p:nvSpPr>
            <p:cNvPr id="52" name="Rectangle 51" hidden="1">
              <a:extLst>
                <a:ext uri="{FF2B5EF4-FFF2-40B4-BE49-F238E27FC236}">
                  <a16:creationId xmlns:a16="http://schemas.microsoft.com/office/drawing/2014/main" id="{F1FB3B8E-CCCB-4799-86AC-E6E1C7DEB80B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53" name="Rectangle 52" hidden="1">
              <a:extLst>
                <a:ext uri="{FF2B5EF4-FFF2-40B4-BE49-F238E27FC236}">
                  <a16:creationId xmlns:a16="http://schemas.microsoft.com/office/drawing/2014/main" id="{59B50CB9-7FA6-4B89-BE45-50C8B85C7E72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54" name="Rectangle 53" hidden="1">
              <a:extLst>
                <a:ext uri="{FF2B5EF4-FFF2-40B4-BE49-F238E27FC236}">
                  <a16:creationId xmlns:a16="http://schemas.microsoft.com/office/drawing/2014/main" id="{114E5980-B6EF-4F21-8788-F077C72B0FF0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5" y="1196308"/>
              <a:ext cx="515529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  <p:grpSp>
        <p:nvGrpSpPr>
          <p:cNvPr id="55" name="SP Agenda Section Highlight" hidden="1">
            <a:extLst>
              <a:ext uri="{FF2B5EF4-FFF2-40B4-BE49-F238E27FC236}">
                <a16:creationId xmlns:a16="http://schemas.microsoft.com/office/drawing/2014/main" id="{AF096DB6-BE40-42C7-B292-AB2B0E3628DC}"/>
              </a:ext>
            </a:extLst>
          </p:cNvPr>
          <p:cNvGrpSpPr>
            <a:grpSpLocks/>
          </p:cNvGrpSpPr>
          <p:nvPr userDrawn="1"/>
        </p:nvGrpSpPr>
        <p:grpSpPr>
          <a:xfrm>
            <a:off x="466610" y="1828800"/>
            <a:ext cx="11258783" cy="552002"/>
            <a:chOff x="350973" y="1196307"/>
            <a:chExt cx="6173652" cy="552002"/>
          </a:xfrm>
        </p:grpSpPr>
        <p:sp>
          <p:nvSpPr>
            <p:cNvPr id="56" name="Rectangle 55" hidden="1">
              <a:extLst>
                <a:ext uri="{FF2B5EF4-FFF2-40B4-BE49-F238E27FC236}">
                  <a16:creationId xmlns:a16="http://schemas.microsoft.com/office/drawing/2014/main" id="{588DDC6B-5ECF-498B-8DBA-366E2A3A0B1D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57" name="Rectangle 56" hidden="1">
              <a:extLst>
                <a:ext uri="{FF2B5EF4-FFF2-40B4-BE49-F238E27FC236}">
                  <a16:creationId xmlns:a16="http://schemas.microsoft.com/office/drawing/2014/main" id="{4CCAC344-1E2F-48B9-95CE-33982A7D3EFB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58" name="Rectangle 57" hidden="1">
              <a:extLst>
                <a:ext uri="{FF2B5EF4-FFF2-40B4-BE49-F238E27FC236}">
                  <a16:creationId xmlns:a16="http://schemas.microsoft.com/office/drawing/2014/main" id="{6A7C46F4-B4A6-461C-AAB6-CCDBCD1DCB81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5" y="1196308"/>
              <a:ext cx="51553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  <p:grpSp>
        <p:nvGrpSpPr>
          <p:cNvPr id="59" name="SP Agenda Subsection" hidden="1">
            <a:extLst>
              <a:ext uri="{FF2B5EF4-FFF2-40B4-BE49-F238E27FC236}">
                <a16:creationId xmlns:a16="http://schemas.microsoft.com/office/drawing/2014/main" id="{A68D29B9-A522-4D76-9EEA-80D6DB90932E}"/>
              </a:ext>
            </a:extLst>
          </p:cNvPr>
          <p:cNvGrpSpPr>
            <a:grpSpLocks/>
          </p:cNvGrpSpPr>
          <p:nvPr userDrawn="1"/>
        </p:nvGrpSpPr>
        <p:grpSpPr>
          <a:xfrm>
            <a:off x="466610" y="2356260"/>
            <a:ext cx="11258783" cy="552002"/>
            <a:chOff x="350973" y="1196307"/>
            <a:chExt cx="6173652" cy="552002"/>
          </a:xfrm>
        </p:grpSpPr>
        <p:sp>
          <p:nvSpPr>
            <p:cNvPr id="60" name="Rectangle 59" hidden="1">
              <a:extLst>
                <a:ext uri="{FF2B5EF4-FFF2-40B4-BE49-F238E27FC236}">
                  <a16:creationId xmlns:a16="http://schemas.microsoft.com/office/drawing/2014/main" id="{9B4CD365-D4A9-4D87-8F1A-E7CBEE002C65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61" name="Rectangle 60" hidden="1">
              <a:extLst>
                <a:ext uri="{FF2B5EF4-FFF2-40B4-BE49-F238E27FC236}">
                  <a16:creationId xmlns:a16="http://schemas.microsoft.com/office/drawing/2014/main" id="{259E57C0-7D15-4D42-99B0-388B0AD38040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62" name="Rectangle 61" hidden="1">
              <a:extLst>
                <a:ext uri="{FF2B5EF4-FFF2-40B4-BE49-F238E27FC236}">
                  <a16:creationId xmlns:a16="http://schemas.microsoft.com/office/drawing/2014/main" id="{890BE66A-B31C-40B5-8209-60FA2F2E0D99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4" y="1196308"/>
              <a:ext cx="51553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  <p:grpSp>
        <p:nvGrpSpPr>
          <p:cNvPr id="63" name="SP Agenda Subsection Highlight" hidden="1">
            <a:extLst>
              <a:ext uri="{FF2B5EF4-FFF2-40B4-BE49-F238E27FC236}">
                <a16:creationId xmlns:a16="http://schemas.microsoft.com/office/drawing/2014/main" id="{0AC8024E-800F-4D27-81F5-31D2DEC50AB7}"/>
              </a:ext>
            </a:extLst>
          </p:cNvPr>
          <p:cNvGrpSpPr>
            <a:grpSpLocks/>
          </p:cNvGrpSpPr>
          <p:nvPr userDrawn="1"/>
        </p:nvGrpSpPr>
        <p:grpSpPr>
          <a:xfrm>
            <a:off x="466610" y="2908261"/>
            <a:ext cx="11258783" cy="552002"/>
            <a:chOff x="350973" y="1196307"/>
            <a:chExt cx="6173652" cy="552002"/>
          </a:xfrm>
        </p:grpSpPr>
        <p:sp>
          <p:nvSpPr>
            <p:cNvPr id="64" name="Rectangle 63" hidden="1">
              <a:extLst>
                <a:ext uri="{FF2B5EF4-FFF2-40B4-BE49-F238E27FC236}">
                  <a16:creationId xmlns:a16="http://schemas.microsoft.com/office/drawing/2014/main" id="{60B5CDE7-2CF2-495E-81C2-BBB8131B9DBC}"/>
                </a:ext>
              </a:extLst>
            </p:cNvPr>
            <p:cNvSpPr>
              <a:spLocks/>
            </p:cNvSpPr>
            <p:nvPr userDrawn="1"/>
          </p:nvSpPr>
          <p:spPr>
            <a:xfrm>
              <a:off x="350973" y="1196307"/>
              <a:ext cx="792000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-232621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Char char="/"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&lt;N&gt;</a:t>
              </a:r>
            </a:p>
          </p:txBody>
        </p:sp>
        <p:sp>
          <p:nvSpPr>
            <p:cNvPr id="65" name="Rectangle 64" hidden="1">
              <a:extLst>
                <a:ext uri="{FF2B5EF4-FFF2-40B4-BE49-F238E27FC236}">
                  <a16:creationId xmlns:a16="http://schemas.microsoft.com/office/drawing/2014/main" id="{927B3B1A-DD17-4FB3-8083-0E50D87656B3}"/>
                </a:ext>
              </a:extLst>
            </p:cNvPr>
            <p:cNvSpPr>
              <a:spLocks/>
            </p:cNvSpPr>
            <p:nvPr userDrawn="1"/>
          </p:nvSpPr>
          <p:spPr>
            <a:xfrm>
              <a:off x="1142970" y="1196308"/>
              <a:ext cx="4498711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1662" b="1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&lt;TEXT&gt;</a:t>
              </a:r>
            </a:p>
          </p:txBody>
        </p:sp>
        <p:sp>
          <p:nvSpPr>
            <p:cNvPr id="66" name="Rectangle 65" hidden="1">
              <a:extLst>
                <a:ext uri="{FF2B5EF4-FFF2-40B4-BE49-F238E27FC236}">
                  <a16:creationId xmlns:a16="http://schemas.microsoft.com/office/drawing/2014/main" id="{C8399873-18C4-49BB-9AC4-3A8655D4B77C}"/>
                </a:ext>
              </a:extLst>
            </p:cNvPr>
            <p:cNvSpPr>
              <a:spLocks/>
            </p:cNvSpPr>
            <p:nvPr userDrawn="1"/>
          </p:nvSpPr>
          <p:spPr>
            <a:xfrm>
              <a:off x="6009093" y="1196308"/>
              <a:ext cx="515532" cy="552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514350" rtl="0" eaLnBrk="1" fontAlgn="auto" latinLnBrk="0" hangingPunct="1">
                <a:lnSpc>
                  <a:spcPct val="100000"/>
                </a:lnSpc>
                <a:spcBef>
                  <a:spcPts val="369"/>
                </a:spcBef>
                <a:spcAft>
                  <a:spcPts val="0"/>
                </a:spcAft>
                <a:buClr>
                  <a:schemeClr val="bg2"/>
                </a:buClr>
                <a:buSzTx/>
                <a:buFont typeface="Tempus Sans ITC" panose="04020404030D07020202" pitchFamily="82" charset="0"/>
                <a:buNone/>
                <a:tabLst/>
                <a:defRPr/>
              </a:pPr>
              <a:r>
                <a:rPr lang="en-US" sz="923" b="0" i="0" kern="1200" cap="none" baseline="0" noProof="0" dirty="0">
                  <a:solidFill>
                    <a:schemeClr val="bg2"/>
                  </a:solidFill>
                  <a:latin typeface="+mn-lt"/>
                  <a:ea typeface="+mn-ea"/>
                  <a:cs typeface="+mn-cs"/>
                </a:rPr>
                <a:t>Page &lt;P&gt;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239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urple +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986FF8-0FAB-4411-868C-A190BFBE61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63997" b="-5943"/>
          <a:stretch/>
        </p:blipFill>
        <p:spPr bwMode="auto">
          <a:xfrm>
            <a:off x="0" y="1"/>
            <a:ext cx="12192000" cy="68564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13" name="Espace réservé pour une image  35">
            <a:extLst>
              <a:ext uri="{FF2B5EF4-FFF2-40B4-BE49-F238E27FC236}">
                <a16:creationId xmlns:a16="http://schemas.microsoft.com/office/drawing/2014/main" id="{E05E0E5B-E3D1-4D83-9E73-74096393EC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"/>
            <a:ext cx="7519015" cy="6621613"/>
          </a:xfrm>
          <a:custGeom>
            <a:avLst/>
            <a:gdLst>
              <a:gd name="connsiteX0" fmla="*/ 0 w 6097588"/>
              <a:gd name="connsiteY0" fmla="*/ 0 h 4795838"/>
              <a:gd name="connsiteX1" fmla="*/ 6097588 w 6097588"/>
              <a:gd name="connsiteY1" fmla="*/ 0 h 4795838"/>
              <a:gd name="connsiteX2" fmla="*/ 6097588 w 6097588"/>
              <a:gd name="connsiteY2" fmla="*/ 4795838 h 4795838"/>
              <a:gd name="connsiteX3" fmla="*/ 0 w 6097588"/>
              <a:gd name="connsiteY3" fmla="*/ 4795838 h 4795838"/>
              <a:gd name="connsiteX4" fmla="*/ 0 w 6097588"/>
              <a:gd name="connsiteY4" fmla="*/ 0 h 4795838"/>
              <a:gd name="connsiteX0" fmla="*/ 0 w 6097588"/>
              <a:gd name="connsiteY0" fmla="*/ 0 h 6635927"/>
              <a:gd name="connsiteX1" fmla="*/ 6097588 w 6097588"/>
              <a:gd name="connsiteY1" fmla="*/ 0 h 6635927"/>
              <a:gd name="connsiteX2" fmla="*/ 1051455 w 6097588"/>
              <a:gd name="connsiteY2" fmla="*/ 6635927 h 6635927"/>
              <a:gd name="connsiteX3" fmla="*/ 0 w 6097588"/>
              <a:gd name="connsiteY3" fmla="*/ 4795838 h 6635927"/>
              <a:gd name="connsiteX4" fmla="*/ 0 w 6097588"/>
              <a:gd name="connsiteY4" fmla="*/ 0 h 6635927"/>
              <a:gd name="connsiteX0" fmla="*/ 0 w 6097588"/>
              <a:gd name="connsiteY0" fmla="*/ 0 h 6502879"/>
              <a:gd name="connsiteX1" fmla="*/ 6097588 w 6097588"/>
              <a:gd name="connsiteY1" fmla="*/ 0 h 6502879"/>
              <a:gd name="connsiteX2" fmla="*/ 1027264 w 6097588"/>
              <a:gd name="connsiteY2" fmla="*/ 6502879 h 6502879"/>
              <a:gd name="connsiteX3" fmla="*/ 0 w 6097588"/>
              <a:gd name="connsiteY3" fmla="*/ 4795838 h 6502879"/>
              <a:gd name="connsiteX4" fmla="*/ 0 w 6097588"/>
              <a:gd name="connsiteY4" fmla="*/ 0 h 6502879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419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75450"/>
              <a:gd name="connsiteX1" fmla="*/ 6097588 w 6097588"/>
              <a:gd name="connsiteY1" fmla="*/ 0 h 6575450"/>
              <a:gd name="connsiteX2" fmla="*/ 1078065 w 6097588"/>
              <a:gd name="connsiteY2" fmla="*/ 6575450 h 6575450"/>
              <a:gd name="connsiteX3" fmla="*/ 0 w 6097588"/>
              <a:gd name="connsiteY3" fmla="*/ 4795838 h 6575450"/>
              <a:gd name="connsiteX4" fmla="*/ 0 w 6097588"/>
              <a:gd name="connsiteY4" fmla="*/ 0 h 6575450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661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29489"/>
              <a:gd name="connsiteX1" fmla="*/ 6097588 w 6097588"/>
              <a:gd name="connsiteY1" fmla="*/ 0 h 6529489"/>
              <a:gd name="connsiteX2" fmla="*/ 1116770 w 6097588"/>
              <a:gd name="connsiteY2" fmla="*/ 6529489 h 6529489"/>
              <a:gd name="connsiteX3" fmla="*/ 0 w 6097588"/>
              <a:gd name="connsiteY3" fmla="*/ 4795838 h 6529489"/>
              <a:gd name="connsiteX4" fmla="*/ 0 w 6097588"/>
              <a:gd name="connsiteY4" fmla="*/ 0 h 6529489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577675"/>
              <a:gd name="connsiteX1" fmla="*/ 6097588 w 6097588"/>
              <a:gd name="connsiteY1" fmla="*/ 0 h 6577675"/>
              <a:gd name="connsiteX2" fmla="*/ 1062740 w 6097588"/>
              <a:gd name="connsiteY2" fmla="*/ 6577675 h 6577675"/>
              <a:gd name="connsiteX3" fmla="*/ 0 w 6097588"/>
              <a:gd name="connsiteY3" fmla="*/ 4795838 h 6577675"/>
              <a:gd name="connsiteX4" fmla="*/ 0 w 6097588"/>
              <a:gd name="connsiteY4" fmla="*/ 0 h 6577675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108739"/>
              <a:gd name="connsiteY0" fmla="*/ 0 h 6621613"/>
              <a:gd name="connsiteX1" fmla="*/ 6108739 w 6108739"/>
              <a:gd name="connsiteY1" fmla="*/ 0 h 6621613"/>
              <a:gd name="connsiteX2" fmla="*/ 1050649 w 6108739"/>
              <a:gd name="connsiteY2" fmla="*/ 6621613 h 6621613"/>
              <a:gd name="connsiteX3" fmla="*/ 0 w 6108739"/>
              <a:gd name="connsiteY3" fmla="*/ 4795838 h 6621613"/>
              <a:gd name="connsiteX4" fmla="*/ 0 w 6108739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14" h="6621613">
                <a:moveTo>
                  <a:pt x="0" y="0"/>
                </a:moveTo>
                <a:lnTo>
                  <a:pt x="6099214" y="0"/>
                </a:lnTo>
                <a:cubicBezTo>
                  <a:pt x="3490483" y="2165821"/>
                  <a:pt x="1902596" y="4985807"/>
                  <a:pt x="1050649" y="6621613"/>
                </a:cubicBezTo>
                <a:lnTo>
                  <a:pt x="0" y="479583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l">
              <a:buNone/>
              <a:defRPr sz="1800" b="0" i="1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noProof="0" dirty="0"/>
              <a:t>Click here</a:t>
            </a:r>
            <a:br>
              <a:rPr lang="en-US" noProof="0" dirty="0"/>
            </a:br>
            <a:r>
              <a:rPr lang="en-US" noProof="0" dirty="0"/>
              <a:t>to insert a picture	&gt;&gt;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860138" y="5520421"/>
            <a:ext cx="1908000" cy="7200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ctr" anchorCtr="0"/>
          <a:lstStyle>
            <a:lvl1pPr algn="r">
              <a:defRPr lang="en-GB" sz="1200" dirty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noProof="0" dirty="0"/>
              <a:t>Insert client logo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501418" y="3334423"/>
            <a:ext cx="7266720" cy="964800"/>
          </a:xfrm>
        </p:spPr>
        <p:txBody>
          <a:bodyPr lIns="0" rIns="0" anchor="b">
            <a:noAutofit/>
          </a:bodyPr>
          <a:lstStyle>
            <a:lvl1pPr algn="r">
              <a:defRPr sz="2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Placeholder for your title</a:t>
            </a:r>
          </a:p>
        </p:txBody>
      </p:sp>
      <p:sp>
        <p:nvSpPr>
          <p:cNvPr id="15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501418" y="4425489"/>
            <a:ext cx="7266720" cy="482400"/>
          </a:xfrm>
          <a:prstGeom prst="rect">
            <a:avLst/>
          </a:prstGeom>
        </p:spPr>
        <p:txBody>
          <a:bodyPr lIns="0" tIns="72000" rIns="0" bIns="7200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Placeholder for your sub headline</a:t>
            </a:r>
          </a:p>
        </p:txBody>
      </p:sp>
      <p:sp>
        <p:nvSpPr>
          <p:cNvPr id="16" name="Textplatzhalter 2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01418" y="5034155"/>
            <a:ext cx="7266720" cy="360000"/>
          </a:xfrm>
          <a:prstGeom prst="rect">
            <a:avLst/>
          </a:prstGeom>
        </p:spPr>
        <p:txBody>
          <a:bodyPr lIns="0" tIns="72000" rIns="0" bIns="7200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Date | Author | Internal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BEBF8C1-FF3B-4672-819A-FF374A0FC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21" y="799414"/>
            <a:ext cx="3311928" cy="8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5354" y="404665"/>
            <a:ext cx="11342769" cy="936773"/>
          </a:xfrm>
        </p:spPr>
        <p:txBody>
          <a:bodyPr lIns="108000" tIns="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Complete with a title here that carries your message on two lines at most for more readability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Insert a top title here - must not exceed 1 line</a:t>
            </a:r>
          </a:p>
        </p:txBody>
      </p:sp>
    </p:spTree>
    <p:extLst>
      <p:ext uri="{BB962C8B-B14F-4D97-AF65-F5344CB8AC3E}">
        <p14:creationId xmlns:p14="http://schemas.microsoft.com/office/powerpoint/2010/main" val="15553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54" y="404666"/>
            <a:ext cx="11342769" cy="936773"/>
          </a:xfrm>
        </p:spPr>
        <p:txBody>
          <a:bodyPr lIns="108000" tIns="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Complete with a title here that carries your message on two lines at most for more </a:t>
            </a:r>
            <a:r>
              <a:rPr lang="en-US" noProof="0" dirty="0"/>
              <a:t>readability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Insert a top title here - must not exceed 1 line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 hasCustomPrompt="1"/>
          </p:nvPr>
        </p:nvSpPr>
        <p:spPr>
          <a:xfrm>
            <a:off x="425354" y="1341438"/>
            <a:ext cx="11342769" cy="4895850"/>
          </a:xfrm>
          <a:prstGeom prst="rect">
            <a:avLst/>
          </a:prstGeom>
        </p:spPr>
        <p:txBody>
          <a:bodyPr lIns="108000" tIns="108000" rIns="108000" bIns="108000"/>
          <a:lstStyle>
            <a:lvl2pPr>
              <a:defRPr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 algn="just">
              <a:defRPr>
                <a:solidFill>
                  <a:schemeClr val="tx1"/>
                </a:solidFill>
              </a:defRPr>
            </a:lvl6pPr>
            <a:lvl7pPr algn="just">
              <a:defRPr>
                <a:solidFill>
                  <a:schemeClr val="tx1"/>
                </a:solidFill>
              </a:defRPr>
            </a:lvl7pPr>
            <a:lvl8pPr algn="just">
              <a:defRPr>
                <a:solidFill>
                  <a:schemeClr val="tx1"/>
                </a:solidFill>
              </a:defRPr>
            </a:lvl8pPr>
            <a:lvl9pPr algn="just"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Level 1 - </a:t>
            </a:r>
            <a:r>
              <a:rPr lang="en-US" dirty="0">
                <a:solidFill>
                  <a:srgbClr val="503078"/>
                </a:solidFill>
              </a:rPr>
              <a:t>To move to the next level, Alt + Shift + right arrow</a:t>
            </a:r>
            <a:endParaRPr lang="en-US" dirty="0"/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noProof="0" dirty="0"/>
              <a:t>Level </a:t>
            </a:r>
            <a:r>
              <a:rPr lang="en-US" dirty="0"/>
              <a:t>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287815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t Tex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25355" y="1341438"/>
            <a:ext cx="5502209" cy="4894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108000" tIns="108000" rIns="108000" bIns="108000"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  <a:lvl2pPr marL="358775" marR="0" indent="-358775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03078"/>
              </a:buClr>
              <a:buSzTx/>
              <a:buFont typeface="Tempus Sans ITC" panose="04020404030D07020202" pitchFamily="82" charset="0"/>
              <a:buChar char="/"/>
              <a:tabLst/>
              <a:defRPr>
                <a:solidFill>
                  <a:schemeClr val="tx1"/>
                </a:solidFill>
              </a:defRPr>
            </a:lvl2pPr>
            <a:lvl3pPr marL="360000" marR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3pPr>
            <a:lvl4pPr marL="648000" marR="0" indent="-288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›"/>
              <a:tabLst/>
              <a:defRPr>
                <a:solidFill>
                  <a:schemeClr val="tx1"/>
                </a:solidFill>
              </a:defRPr>
            </a:lvl4pPr>
            <a:lvl5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5pPr>
            <a:lvl6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6pPr>
            <a:lvl7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7pPr>
            <a:lvl8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8pPr>
            <a:lvl9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30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1 - To move to the next level, Alt + Shift + right arrow</a:t>
            </a:r>
          </a:p>
          <a:p>
            <a:pPr marL="358775" marR="0" lvl="1" indent="-358775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03078"/>
              </a:buClr>
              <a:buSzTx/>
              <a:buFont typeface="Tempus Sans ITC" panose="04020404030D07020202" pitchFamily="82" charset="0"/>
              <a:buChar char="/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360000" marR="0" lvl="2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648000" marR="0" lvl="3" indent="-288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900000" marR="0" lvl="4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900000" marR="0" lvl="5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900000" marR="0" lvl="6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900000" marR="0" lvl="7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900000" marR="0" lvl="8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265808" y="1341438"/>
            <a:ext cx="5502209" cy="4894975"/>
          </a:xfrm>
          <a:prstGeom prst="rect">
            <a:avLst/>
          </a:prstGeom>
        </p:spPr>
        <p:txBody>
          <a:bodyPr lIns="108000" tIns="108000" rIns="108000" bIns="108000"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  <a:lvl2pPr marL="358775" marR="0" indent="-358775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03078"/>
              </a:buClr>
              <a:buSzTx/>
              <a:buFont typeface="Tempus Sans ITC" panose="04020404030D07020202" pitchFamily="82" charset="0"/>
              <a:buChar char="/"/>
              <a:tabLst/>
              <a:defRPr>
                <a:solidFill>
                  <a:schemeClr val="tx1"/>
                </a:solidFill>
              </a:defRPr>
            </a:lvl2pPr>
            <a:lvl3pPr marL="360000" marR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3pPr>
            <a:lvl4pPr marL="648000" marR="0" indent="-288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›"/>
              <a:tabLst/>
              <a:defRPr>
                <a:solidFill>
                  <a:schemeClr val="tx1"/>
                </a:solidFill>
              </a:defRPr>
            </a:lvl4pPr>
            <a:lvl5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5pPr>
            <a:lvl6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6pPr>
            <a:lvl7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7pPr>
            <a:lvl8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8pPr>
            <a:lvl9pPr marL="900000" marR="0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30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1 - To move to the next level, Alt + Shift + right arrow</a:t>
            </a:r>
          </a:p>
          <a:p>
            <a:pPr marL="358775" marR="0" lvl="1" indent="-358775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03078"/>
              </a:buClr>
              <a:buSzTx/>
              <a:buFont typeface="Tempus Sans ITC" panose="04020404030D07020202" pitchFamily="82" charset="0"/>
              <a:buChar char="/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360000" marR="0" lvl="2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648000" marR="0" lvl="3" indent="-2880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900000" marR="0" lvl="4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900000" marR="0" lvl="5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900000" marR="0" lvl="6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900000" marR="0" lvl="7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900000" marR="0" lvl="8" indent="-2520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03078"/>
              </a:buClr>
              <a:buSzTx/>
              <a:buFont typeface="Tahoma" panose="020B0604030504040204" pitchFamily="34" charset="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354" y="404665"/>
            <a:ext cx="11342769" cy="936772"/>
          </a:xfrm>
        </p:spPr>
        <p:txBody>
          <a:bodyPr lIns="108000" tIns="0" rIns="108000" bIns="0"/>
          <a:lstStyle>
            <a:lvl1pPr>
              <a:defRPr sz="22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Complete with a title here that carries your message on two lines at most for more </a:t>
            </a:r>
            <a:r>
              <a:rPr lang="en-US" noProof="0" dirty="0"/>
              <a:t>readability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5354" y="144314"/>
            <a:ext cx="11342769" cy="260350"/>
          </a:xfrm>
          <a:prstGeom prst="rect">
            <a:avLst/>
          </a:prstGeom>
        </p:spPr>
        <p:txBody>
          <a:bodyPr lIns="108000" tIns="0" rIns="108000" bIns="0" anchor="b"/>
          <a:lstStyle>
            <a:lvl1pPr>
              <a:spcBef>
                <a:spcPts val="0"/>
              </a:spcBef>
              <a:defRPr sz="1000" i="0" cap="all" baseline="0">
                <a:solidFill>
                  <a:schemeClr val="accent4"/>
                </a:solidFill>
                <a:latin typeface="+mj-lt"/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Insert a top title here - must not exceed 1 line</a:t>
            </a:r>
          </a:p>
        </p:txBody>
      </p:sp>
    </p:spTree>
    <p:extLst>
      <p:ext uri="{BB962C8B-B14F-4D97-AF65-F5344CB8AC3E}">
        <p14:creationId xmlns:p14="http://schemas.microsoft.com/office/powerpoint/2010/main" val="174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1 to 6 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019238" y="1351401"/>
            <a:ext cx="7810561" cy="6840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>
              <a:buClr>
                <a:schemeClr val="bg2"/>
              </a:buClr>
              <a:buFontTx/>
              <a:buNone/>
              <a:defRPr sz="2200" i="0" cap="none" baseline="0">
                <a:solidFill>
                  <a:schemeClr val="bg2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Chapter 1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19239" y="2154024"/>
            <a:ext cx="7810561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22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019239" y="2956647"/>
            <a:ext cx="7810561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22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3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19239" y="3759270"/>
            <a:ext cx="7810561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22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4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019239" y="4561893"/>
            <a:ext cx="7810561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22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5</a:t>
            </a:r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10063445" y="1351399"/>
            <a:ext cx="1700834" cy="6840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1000" b="0" i="0" cap="none" baseline="0">
                <a:solidFill>
                  <a:schemeClr val="bg2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063445" y="4561893"/>
            <a:ext cx="1700834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10063445" y="3759270"/>
            <a:ext cx="1700834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10063445" y="2956647"/>
            <a:ext cx="1700834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10063445" y="2154024"/>
            <a:ext cx="1700834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2019239" y="5364518"/>
            <a:ext cx="7810561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22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6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0063445" y="5364518"/>
            <a:ext cx="1700834" cy="684000"/>
          </a:xfrm>
          <a:prstGeom prst="rect">
            <a:avLst/>
          </a:prstGeom>
        </p:spPr>
        <p:txBody>
          <a:bodyPr vert="horz" wrap="square" lIns="108000" tIns="108000" rIns="108000" bIns="10800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423863" y="1351401"/>
            <a:ext cx="1329231" cy="684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2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23863" y="2154024"/>
            <a:ext cx="1329231" cy="684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2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23863" y="2956647"/>
            <a:ext cx="1329231" cy="684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2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423863" y="3759270"/>
            <a:ext cx="1329231" cy="684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2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423863" y="4561893"/>
            <a:ext cx="1329231" cy="684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2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423863" y="5364518"/>
            <a:ext cx="1329231" cy="684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2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16540" y="404665"/>
            <a:ext cx="11342769" cy="863748"/>
          </a:xfrm>
          <a:prstGeom prst="rect">
            <a:avLst/>
          </a:prstGeom>
          <a:noFill/>
        </p:spPr>
        <p:txBody>
          <a:bodyPr vert="horz" lIns="108000" tIns="36000" rIns="108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5403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1 to 10 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019239" y="1345515"/>
            <a:ext cx="7962961" cy="414000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marL="0" indent="0" algn="l">
              <a:buClr>
                <a:schemeClr val="bg2"/>
              </a:buClr>
              <a:buFontTx/>
              <a:buNone/>
              <a:defRPr sz="2000" i="0" cap="none" baseline="0">
                <a:solidFill>
                  <a:schemeClr val="bg2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Chapter 1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19239" y="1829365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019239" y="2304906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3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19239" y="2780447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4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019239" y="5633695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10</a:t>
            </a:r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10213096" y="1345515"/>
            <a:ext cx="1546213" cy="414000"/>
          </a:xfrm>
          <a:prstGeom prst="rect">
            <a:avLst/>
          </a:prstGeom>
        </p:spPr>
        <p:txBody>
          <a:bodyPr wrap="square" tIns="0" bIns="0" anchor="ctr">
            <a:noAutofit/>
          </a:bodyPr>
          <a:lstStyle>
            <a:lvl1pPr algn="l">
              <a:defRPr sz="1000" b="0" i="0" cap="none" baseline="0">
                <a:solidFill>
                  <a:schemeClr val="bg2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213095" y="5633695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10213095" y="2780447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10213095" y="2304906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10213095" y="1829365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2019239" y="3255988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5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0213095" y="3255988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019239" y="3731529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6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2019239" y="4207070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7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37" hasCustomPrompt="1"/>
          </p:nvPr>
        </p:nvSpPr>
        <p:spPr>
          <a:xfrm>
            <a:off x="10213095" y="4207070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0213095" y="3731529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019239" y="4682611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8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41" hasCustomPrompt="1"/>
          </p:nvPr>
        </p:nvSpPr>
        <p:spPr>
          <a:xfrm>
            <a:off x="10213095" y="4682611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42" name="Text Placeholder 8"/>
          <p:cNvSpPr>
            <a:spLocks noGrp="1"/>
          </p:cNvSpPr>
          <p:nvPr>
            <p:ph type="body" sz="quarter" idx="42" hasCustomPrompt="1"/>
          </p:nvPr>
        </p:nvSpPr>
        <p:spPr>
          <a:xfrm>
            <a:off x="2019239" y="5158152"/>
            <a:ext cx="7962961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2000" i="0" cap="none" noProof="0" dirty="0">
                <a:solidFill>
                  <a:schemeClr val="bg2"/>
                </a:solidFill>
              </a:defRPr>
            </a:lvl1pPr>
          </a:lstStyle>
          <a:p>
            <a:pPr lvl="0">
              <a:buClr>
                <a:schemeClr val="bg2"/>
              </a:buClr>
            </a:pPr>
            <a:r>
              <a:rPr lang="en-US" noProof="0" dirty="0"/>
              <a:t>Chapter 9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0213095" y="5158152"/>
            <a:ext cx="1546213" cy="414000"/>
          </a:xfrm>
          <a:prstGeom prst="rect">
            <a:avLst/>
          </a:prstGeom>
        </p:spPr>
        <p:txBody>
          <a:bodyPr vert="horz" wrap="square" lIns="108000" tIns="0" rIns="108000" bIns="0" rtlCol="0" anchor="ctr">
            <a:noAutofit/>
          </a:bodyPr>
          <a:lstStyle>
            <a:lvl1pPr algn="l">
              <a:defRPr lang="fr-FR" sz="1000" b="0" i="0" cap="none" noProof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Page x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423985" y="1345515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423985" y="1829365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02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423985" y="2304906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03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423985" y="2780447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04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423985" y="3255988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05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423985" y="3731529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06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423985" y="4207070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07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423985" y="4682611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08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64" hasCustomPrompt="1"/>
          </p:nvPr>
        </p:nvSpPr>
        <p:spPr>
          <a:xfrm>
            <a:off x="423985" y="5158152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09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23985" y="5633695"/>
            <a:ext cx="1329231" cy="414000"/>
          </a:xfrm>
          <a:prstGeom prst="rect">
            <a:avLst/>
          </a:prstGeom>
          <a:noFill/>
        </p:spPr>
        <p:txBody>
          <a:bodyPr tIns="0" bIns="0" anchor="ctr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000" b="1" i="0">
                <a:solidFill>
                  <a:schemeClr val="accent1"/>
                </a:solidFill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10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83273D8-FB08-4560-9BE5-210DA3B243CC}"/>
              </a:ext>
            </a:extLst>
          </p:cNvPr>
          <p:cNvSpPr txBox="1">
            <a:spLocks/>
          </p:cNvSpPr>
          <p:nvPr userDrawn="1"/>
        </p:nvSpPr>
        <p:spPr>
          <a:xfrm>
            <a:off x="416540" y="404665"/>
            <a:ext cx="11342769" cy="863748"/>
          </a:xfrm>
          <a:prstGeom prst="rect">
            <a:avLst/>
          </a:prstGeom>
          <a:noFill/>
        </p:spPr>
        <p:txBody>
          <a:bodyPr vert="horz" lIns="108000" tIns="36000" rIns="108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5603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1">
            <a:extLst>
              <a:ext uri="{FF2B5EF4-FFF2-40B4-BE49-F238E27FC236}">
                <a16:creationId xmlns:a16="http://schemas.microsoft.com/office/drawing/2014/main" id="{9958CAEC-A3F3-48C9-B375-FDD78D365A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289072" cy="4725900"/>
          </a:xfrm>
          <a:prstGeom prst="rect">
            <a:avLst/>
          </a:prstGeom>
        </p:spPr>
      </p:pic>
      <p:sp>
        <p:nvSpPr>
          <p:cNvPr id="9" name="Espace réservé pour une image  35">
            <a:extLst>
              <a:ext uri="{FF2B5EF4-FFF2-40B4-BE49-F238E27FC236}">
                <a16:creationId xmlns:a16="http://schemas.microsoft.com/office/drawing/2014/main" id="{7619CF03-338D-4AB0-A9F3-F670B4C169B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6347941" cy="5590308"/>
          </a:xfrm>
          <a:custGeom>
            <a:avLst/>
            <a:gdLst>
              <a:gd name="connsiteX0" fmla="*/ 0 w 6097588"/>
              <a:gd name="connsiteY0" fmla="*/ 0 h 4795838"/>
              <a:gd name="connsiteX1" fmla="*/ 6097588 w 6097588"/>
              <a:gd name="connsiteY1" fmla="*/ 0 h 4795838"/>
              <a:gd name="connsiteX2" fmla="*/ 6097588 w 6097588"/>
              <a:gd name="connsiteY2" fmla="*/ 4795838 h 4795838"/>
              <a:gd name="connsiteX3" fmla="*/ 0 w 6097588"/>
              <a:gd name="connsiteY3" fmla="*/ 4795838 h 4795838"/>
              <a:gd name="connsiteX4" fmla="*/ 0 w 6097588"/>
              <a:gd name="connsiteY4" fmla="*/ 0 h 4795838"/>
              <a:gd name="connsiteX0" fmla="*/ 0 w 6097588"/>
              <a:gd name="connsiteY0" fmla="*/ 0 h 6635927"/>
              <a:gd name="connsiteX1" fmla="*/ 6097588 w 6097588"/>
              <a:gd name="connsiteY1" fmla="*/ 0 h 6635927"/>
              <a:gd name="connsiteX2" fmla="*/ 1051455 w 6097588"/>
              <a:gd name="connsiteY2" fmla="*/ 6635927 h 6635927"/>
              <a:gd name="connsiteX3" fmla="*/ 0 w 6097588"/>
              <a:gd name="connsiteY3" fmla="*/ 4795838 h 6635927"/>
              <a:gd name="connsiteX4" fmla="*/ 0 w 6097588"/>
              <a:gd name="connsiteY4" fmla="*/ 0 h 6635927"/>
              <a:gd name="connsiteX0" fmla="*/ 0 w 6097588"/>
              <a:gd name="connsiteY0" fmla="*/ 0 h 6502879"/>
              <a:gd name="connsiteX1" fmla="*/ 6097588 w 6097588"/>
              <a:gd name="connsiteY1" fmla="*/ 0 h 6502879"/>
              <a:gd name="connsiteX2" fmla="*/ 1027264 w 6097588"/>
              <a:gd name="connsiteY2" fmla="*/ 6502879 h 6502879"/>
              <a:gd name="connsiteX3" fmla="*/ 0 w 6097588"/>
              <a:gd name="connsiteY3" fmla="*/ 4795838 h 6502879"/>
              <a:gd name="connsiteX4" fmla="*/ 0 w 6097588"/>
              <a:gd name="connsiteY4" fmla="*/ 0 h 6502879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419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75450"/>
              <a:gd name="connsiteX1" fmla="*/ 6097588 w 6097588"/>
              <a:gd name="connsiteY1" fmla="*/ 0 h 6575450"/>
              <a:gd name="connsiteX2" fmla="*/ 1078065 w 6097588"/>
              <a:gd name="connsiteY2" fmla="*/ 6575450 h 6575450"/>
              <a:gd name="connsiteX3" fmla="*/ 0 w 6097588"/>
              <a:gd name="connsiteY3" fmla="*/ 4795838 h 6575450"/>
              <a:gd name="connsiteX4" fmla="*/ 0 w 6097588"/>
              <a:gd name="connsiteY4" fmla="*/ 0 h 6575450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661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29489"/>
              <a:gd name="connsiteX1" fmla="*/ 6097588 w 6097588"/>
              <a:gd name="connsiteY1" fmla="*/ 0 h 6529489"/>
              <a:gd name="connsiteX2" fmla="*/ 1116770 w 6097588"/>
              <a:gd name="connsiteY2" fmla="*/ 6529489 h 6529489"/>
              <a:gd name="connsiteX3" fmla="*/ 0 w 6097588"/>
              <a:gd name="connsiteY3" fmla="*/ 4795838 h 6529489"/>
              <a:gd name="connsiteX4" fmla="*/ 0 w 6097588"/>
              <a:gd name="connsiteY4" fmla="*/ 0 h 6529489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577675"/>
              <a:gd name="connsiteX1" fmla="*/ 6097588 w 6097588"/>
              <a:gd name="connsiteY1" fmla="*/ 0 h 6577675"/>
              <a:gd name="connsiteX2" fmla="*/ 1062740 w 6097588"/>
              <a:gd name="connsiteY2" fmla="*/ 6577675 h 6577675"/>
              <a:gd name="connsiteX3" fmla="*/ 0 w 6097588"/>
              <a:gd name="connsiteY3" fmla="*/ 4795838 h 6577675"/>
              <a:gd name="connsiteX4" fmla="*/ 0 w 6097588"/>
              <a:gd name="connsiteY4" fmla="*/ 0 h 6577675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108739"/>
              <a:gd name="connsiteY0" fmla="*/ 0 h 6621613"/>
              <a:gd name="connsiteX1" fmla="*/ 6108739 w 6108739"/>
              <a:gd name="connsiteY1" fmla="*/ 0 h 6621613"/>
              <a:gd name="connsiteX2" fmla="*/ 1050649 w 6108739"/>
              <a:gd name="connsiteY2" fmla="*/ 6621613 h 6621613"/>
              <a:gd name="connsiteX3" fmla="*/ 0 w 6108739"/>
              <a:gd name="connsiteY3" fmla="*/ 4795838 h 6621613"/>
              <a:gd name="connsiteX4" fmla="*/ 0 w 6108739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14" h="6621613">
                <a:moveTo>
                  <a:pt x="0" y="0"/>
                </a:moveTo>
                <a:lnTo>
                  <a:pt x="6099214" y="0"/>
                </a:lnTo>
                <a:cubicBezTo>
                  <a:pt x="3490483" y="2165821"/>
                  <a:pt x="1902596" y="4985807"/>
                  <a:pt x="1050649" y="6621613"/>
                </a:cubicBezTo>
                <a:lnTo>
                  <a:pt x="0" y="479583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l">
              <a:buNone/>
              <a:defRPr sz="1800" b="0" i="1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noProof="0" dirty="0"/>
              <a:t>Click here</a:t>
            </a:r>
            <a:br>
              <a:rPr lang="en-US" noProof="0" dirty="0"/>
            </a:br>
            <a:r>
              <a:rPr lang="en-US" noProof="0" dirty="0"/>
              <a:t>to insert a picture	&gt;&gt;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787386" y="3334423"/>
            <a:ext cx="1050092" cy="964800"/>
          </a:xfrm>
          <a:prstGeom prst="rect">
            <a:avLst/>
          </a:prstGeom>
          <a:noFill/>
        </p:spPr>
        <p:txBody>
          <a:bodyPr lIns="0" rIns="0" anchor="t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400" b="1" i="0">
                <a:solidFill>
                  <a:schemeClr val="bg2"/>
                </a:solidFill>
                <a:latin typeface="+mj-lt"/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014292" y="3334423"/>
            <a:ext cx="7753846" cy="964800"/>
          </a:xfrm>
        </p:spPr>
        <p:txBody>
          <a:bodyPr lIns="108000" tIns="108000" rIns="0" anchor="t">
            <a:noAutofit/>
          </a:bodyPr>
          <a:lstStyle>
            <a:lvl1pPr algn="r">
              <a:defRPr sz="2400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Chapter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608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Blue Grey ligh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35">
            <a:extLst>
              <a:ext uri="{FF2B5EF4-FFF2-40B4-BE49-F238E27FC236}">
                <a16:creationId xmlns:a16="http://schemas.microsoft.com/office/drawing/2014/main" id="{420EEE7C-A570-4C11-B267-7E56E4E0F6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"/>
            <a:ext cx="6347941" cy="5590308"/>
          </a:xfrm>
          <a:custGeom>
            <a:avLst/>
            <a:gdLst>
              <a:gd name="connsiteX0" fmla="*/ 0 w 6097588"/>
              <a:gd name="connsiteY0" fmla="*/ 0 h 4795838"/>
              <a:gd name="connsiteX1" fmla="*/ 6097588 w 6097588"/>
              <a:gd name="connsiteY1" fmla="*/ 0 h 4795838"/>
              <a:gd name="connsiteX2" fmla="*/ 6097588 w 6097588"/>
              <a:gd name="connsiteY2" fmla="*/ 4795838 h 4795838"/>
              <a:gd name="connsiteX3" fmla="*/ 0 w 6097588"/>
              <a:gd name="connsiteY3" fmla="*/ 4795838 h 4795838"/>
              <a:gd name="connsiteX4" fmla="*/ 0 w 6097588"/>
              <a:gd name="connsiteY4" fmla="*/ 0 h 4795838"/>
              <a:gd name="connsiteX0" fmla="*/ 0 w 6097588"/>
              <a:gd name="connsiteY0" fmla="*/ 0 h 6635927"/>
              <a:gd name="connsiteX1" fmla="*/ 6097588 w 6097588"/>
              <a:gd name="connsiteY1" fmla="*/ 0 h 6635927"/>
              <a:gd name="connsiteX2" fmla="*/ 1051455 w 6097588"/>
              <a:gd name="connsiteY2" fmla="*/ 6635927 h 6635927"/>
              <a:gd name="connsiteX3" fmla="*/ 0 w 6097588"/>
              <a:gd name="connsiteY3" fmla="*/ 4795838 h 6635927"/>
              <a:gd name="connsiteX4" fmla="*/ 0 w 6097588"/>
              <a:gd name="connsiteY4" fmla="*/ 0 h 6635927"/>
              <a:gd name="connsiteX0" fmla="*/ 0 w 6097588"/>
              <a:gd name="connsiteY0" fmla="*/ 0 h 6502879"/>
              <a:gd name="connsiteX1" fmla="*/ 6097588 w 6097588"/>
              <a:gd name="connsiteY1" fmla="*/ 0 h 6502879"/>
              <a:gd name="connsiteX2" fmla="*/ 1027264 w 6097588"/>
              <a:gd name="connsiteY2" fmla="*/ 6502879 h 6502879"/>
              <a:gd name="connsiteX3" fmla="*/ 0 w 6097588"/>
              <a:gd name="connsiteY3" fmla="*/ 4795838 h 6502879"/>
              <a:gd name="connsiteX4" fmla="*/ 0 w 6097588"/>
              <a:gd name="connsiteY4" fmla="*/ 0 h 6502879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419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75450"/>
              <a:gd name="connsiteX1" fmla="*/ 6097588 w 6097588"/>
              <a:gd name="connsiteY1" fmla="*/ 0 h 6575450"/>
              <a:gd name="connsiteX2" fmla="*/ 1078065 w 6097588"/>
              <a:gd name="connsiteY2" fmla="*/ 6575450 h 6575450"/>
              <a:gd name="connsiteX3" fmla="*/ 0 w 6097588"/>
              <a:gd name="connsiteY3" fmla="*/ 4795838 h 6575450"/>
              <a:gd name="connsiteX4" fmla="*/ 0 w 6097588"/>
              <a:gd name="connsiteY4" fmla="*/ 0 h 6575450"/>
              <a:gd name="connsiteX0" fmla="*/ 0 w 6097588"/>
              <a:gd name="connsiteY0" fmla="*/ 0 h 6616574"/>
              <a:gd name="connsiteX1" fmla="*/ 6097588 w 6097588"/>
              <a:gd name="connsiteY1" fmla="*/ 0 h 6616574"/>
              <a:gd name="connsiteX2" fmla="*/ 1046618 w 6097588"/>
              <a:gd name="connsiteY2" fmla="*/ 6616574 h 6616574"/>
              <a:gd name="connsiteX3" fmla="*/ 0 w 6097588"/>
              <a:gd name="connsiteY3" fmla="*/ 4795838 h 6616574"/>
              <a:gd name="connsiteX4" fmla="*/ 0 w 6097588"/>
              <a:gd name="connsiteY4" fmla="*/ 0 h 6616574"/>
              <a:gd name="connsiteX0" fmla="*/ 0 w 6097588"/>
              <a:gd name="connsiteY0" fmla="*/ 0 h 6529489"/>
              <a:gd name="connsiteX1" fmla="*/ 6097588 w 6097588"/>
              <a:gd name="connsiteY1" fmla="*/ 0 h 6529489"/>
              <a:gd name="connsiteX2" fmla="*/ 1116770 w 6097588"/>
              <a:gd name="connsiteY2" fmla="*/ 6529489 h 6529489"/>
              <a:gd name="connsiteX3" fmla="*/ 0 w 6097588"/>
              <a:gd name="connsiteY3" fmla="*/ 4795838 h 6529489"/>
              <a:gd name="connsiteX4" fmla="*/ 0 w 6097588"/>
              <a:gd name="connsiteY4" fmla="*/ 0 h 6529489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611736"/>
              <a:gd name="connsiteX1" fmla="*/ 6097588 w 6097588"/>
              <a:gd name="connsiteY1" fmla="*/ 0 h 6611736"/>
              <a:gd name="connsiteX2" fmla="*/ 1041780 w 6097588"/>
              <a:gd name="connsiteY2" fmla="*/ 6611736 h 6611736"/>
              <a:gd name="connsiteX3" fmla="*/ 0 w 6097588"/>
              <a:gd name="connsiteY3" fmla="*/ 4795838 h 6611736"/>
              <a:gd name="connsiteX4" fmla="*/ 0 w 6097588"/>
              <a:gd name="connsiteY4" fmla="*/ 0 h 6611736"/>
              <a:gd name="connsiteX0" fmla="*/ 0 w 6097588"/>
              <a:gd name="connsiteY0" fmla="*/ 0 h 6577675"/>
              <a:gd name="connsiteX1" fmla="*/ 6097588 w 6097588"/>
              <a:gd name="connsiteY1" fmla="*/ 0 h 6577675"/>
              <a:gd name="connsiteX2" fmla="*/ 1062740 w 6097588"/>
              <a:gd name="connsiteY2" fmla="*/ 6577675 h 6577675"/>
              <a:gd name="connsiteX3" fmla="*/ 0 w 6097588"/>
              <a:gd name="connsiteY3" fmla="*/ 4795838 h 6577675"/>
              <a:gd name="connsiteX4" fmla="*/ 0 w 6097588"/>
              <a:gd name="connsiteY4" fmla="*/ 0 h 6577675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14356"/>
              <a:gd name="connsiteX1" fmla="*/ 6097588 w 6097588"/>
              <a:gd name="connsiteY1" fmla="*/ 0 h 6614356"/>
              <a:gd name="connsiteX2" fmla="*/ 1047020 w 6097588"/>
              <a:gd name="connsiteY2" fmla="*/ 6614356 h 6614356"/>
              <a:gd name="connsiteX3" fmla="*/ 0 w 6097588"/>
              <a:gd name="connsiteY3" fmla="*/ 4795838 h 6614356"/>
              <a:gd name="connsiteX4" fmla="*/ 0 w 6097588"/>
              <a:gd name="connsiteY4" fmla="*/ 0 h 6614356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097588"/>
              <a:gd name="connsiteY0" fmla="*/ 0 h 6621613"/>
              <a:gd name="connsiteX1" fmla="*/ 6097588 w 6097588"/>
              <a:gd name="connsiteY1" fmla="*/ 0 h 6621613"/>
              <a:gd name="connsiteX2" fmla="*/ 1050649 w 6097588"/>
              <a:gd name="connsiteY2" fmla="*/ 6621613 h 6621613"/>
              <a:gd name="connsiteX3" fmla="*/ 0 w 6097588"/>
              <a:gd name="connsiteY3" fmla="*/ 4795838 h 6621613"/>
              <a:gd name="connsiteX4" fmla="*/ 0 w 6097588"/>
              <a:gd name="connsiteY4" fmla="*/ 0 h 6621613"/>
              <a:gd name="connsiteX0" fmla="*/ 0 w 6108739"/>
              <a:gd name="connsiteY0" fmla="*/ 0 h 6621613"/>
              <a:gd name="connsiteX1" fmla="*/ 6108739 w 6108739"/>
              <a:gd name="connsiteY1" fmla="*/ 0 h 6621613"/>
              <a:gd name="connsiteX2" fmla="*/ 1050649 w 6108739"/>
              <a:gd name="connsiteY2" fmla="*/ 6621613 h 6621613"/>
              <a:gd name="connsiteX3" fmla="*/ 0 w 6108739"/>
              <a:gd name="connsiteY3" fmla="*/ 4795838 h 6621613"/>
              <a:gd name="connsiteX4" fmla="*/ 0 w 6108739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  <a:gd name="connsiteX0" fmla="*/ 0 w 6099214"/>
              <a:gd name="connsiteY0" fmla="*/ 0 h 6621613"/>
              <a:gd name="connsiteX1" fmla="*/ 6099214 w 6099214"/>
              <a:gd name="connsiteY1" fmla="*/ 0 h 6621613"/>
              <a:gd name="connsiteX2" fmla="*/ 1050649 w 6099214"/>
              <a:gd name="connsiteY2" fmla="*/ 6621613 h 6621613"/>
              <a:gd name="connsiteX3" fmla="*/ 0 w 6099214"/>
              <a:gd name="connsiteY3" fmla="*/ 4795838 h 6621613"/>
              <a:gd name="connsiteX4" fmla="*/ 0 w 6099214"/>
              <a:gd name="connsiteY4" fmla="*/ 0 h 662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14" h="6621613">
                <a:moveTo>
                  <a:pt x="0" y="0"/>
                </a:moveTo>
                <a:lnTo>
                  <a:pt x="6099214" y="0"/>
                </a:lnTo>
                <a:cubicBezTo>
                  <a:pt x="3490483" y="2165821"/>
                  <a:pt x="1902596" y="4985807"/>
                  <a:pt x="1050649" y="6621613"/>
                </a:cubicBezTo>
                <a:lnTo>
                  <a:pt x="0" y="4795838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l">
              <a:buNone/>
              <a:defRPr sz="1800" b="0" i="1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noProof="0" dirty="0"/>
              <a:t>Click here</a:t>
            </a:r>
            <a:br>
              <a:rPr lang="en-US" noProof="0" dirty="0"/>
            </a:br>
            <a:r>
              <a:rPr lang="en-US" noProof="0" dirty="0"/>
              <a:t>to insert a picture	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787386" y="3334423"/>
            <a:ext cx="1050092" cy="964800"/>
          </a:xfrm>
          <a:prstGeom prst="rect">
            <a:avLst/>
          </a:prstGeom>
          <a:noFill/>
        </p:spPr>
        <p:txBody>
          <a:bodyPr lIns="0" rIns="0" anchor="t">
            <a:noAutofit/>
          </a:bodyPr>
          <a:lstStyle>
            <a:lvl1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Tempus Sans ITC" panose="04020404030D07020202" pitchFamily="82" charset="0"/>
              <a:buChar char="/"/>
              <a:defRPr sz="2400" b="1" i="0">
                <a:solidFill>
                  <a:schemeClr val="bg2"/>
                </a:solidFill>
                <a:latin typeface="+mj-lt"/>
              </a:defRPr>
            </a:lvl1pPr>
            <a:lvl2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2pPr>
            <a:lvl3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3pPr>
            <a:lvl4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cap="none" baseline="0">
                <a:solidFill>
                  <a:schemeClr val="bg2"/>
                </a:solidFill>
              </a:defRPr>
            </a:lvl4pPr>
            <a:lvl5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5pPr>
            <a:lvl6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>
                <a:solidFill>
                  <a:schemeClr val="bg2"/>
                </a:solidFill>
              </a:defRPr>
            </a:lvl6pPr>
            <a:lvl7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7pPr>
            <a:lvl8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8pPr>
            <a:lvl9pPr marL="0" indent="-252000" algn="just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Tahoma" panose="020B0604030504040204" pitchFamily="34" charset="0"/>
              <a:buChar char="⁄"/>
              <a:defRPr sz="2000" b="1" i="0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014292" y="3334423"/>
            <a:ext cx="7753846" cy="964800"/>
          </a:xfrm>
        </p:spPr>
        <p:txBody>
          <a:bodyPr lIns="108000" tIns="108000" rIns="0" anchor="t">
            <a:noAutofit/>
          </a:bodyPr>
          <a:lstStyle>
            <a:lvl1pPr algn="r">
              <a:defRPr sz="2400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Chapter slide headline</a:t>
            </a: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AE9F3C2F-0CEE-4874-9F02-8DAB9CAD4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289072" cy="47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image" Target="../media/image1.png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984" y="404664"/>
            <a:ext cx="11342769" cy="936774"/>
          </a:xfrm>
          <a:prstGeom prst="rect">
            <a:avLst/>
          </a:prstGeom>
          <a:noFill/>
        </p:spPr>
        <p:txBody>
          <a:bodyPr vert="horz" lIns="108000" tIns="0" rIns="108000" bIns="0" rtlCol="0" anchor="t">
            <a:noAutofit/>
          </a:bodyPr>
          <a:lstStyle/>
          <a:p>
            <a:r>
              <a:rPr lang="en-US" dirty="0"/>
              <a:t>Complete with a title here that carries your message on two lines at most for more </a:t>
            </a:r>
            <a:r>
              <a:rPr lang="en-US" noProof="0" dirty="0"/>
              <a:t>readability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23984" y="1341438"/>
            <a:ext cx="11342769" cy="4894976"/>
          </a:xfrm>
          <a:prstGeom prst="rect">
            <a:avLst/>
          </a:prstGeom>
        </p:spPr>
        <p:txBody>
          <a:bodyPr vert="horz" lIns="108000" tIns="108000" rIns="108000" bIns="108000" rtlCol="0">
            <a:noAutofit/>
          </a:bodyPr>
          <a:lstStyle/>
          <a:p>
            <a:pPr lvl="0"/>
            <a:r>
              <a:rPr lang="en-US" dirty="0"/>
              <a:t>Level 1 - </a:t>
            </a:r>
            <a:r>
              <a:rPr lang="en-US" dirty="0">
                <a:solidFill>
                  <a:srgbClr val="503078"/>
                </a:solidFill>
              </a:rPr>
              <a:t>To move to the next level, Alt + Shift + right arrow</a:t>
            </a:r>
            <a:endParaRPr lang="en-US" dirty="0"/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noProof="0" dirty="0"/>
              <a:t>Level </a:t>
            </a:r>
            <a:r>
              <a:rPr lang="en-US" dirty="0"/>
              <a:t>8</a:t>
            </a:r>
          </a:p>
          <a:p>
            <a:pPr lvl="8"/>
            <a:r>
              <a:rPr lang="en-US" dirty="0"/>
              <a:t>Level 9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t="8117" b="17461"/>
          <a:stretch/>
        </p:blipFill>
        <p:spPr>
          <a:xfrm>
            <a:off x="11269525" y="5935042"/>
            <a:ext cx="1139628" cy="9267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64010C-C689-41D2-BDBD-4CE0BE834A5F}"/>
              </a:ext>
            </a:extLst>
          </p:cNvPr>
          <p:cNvSpPr>
            <a:spLocks/>
          </p:cNvSpPr>
          <p:nvPr/>
        </p:nvSpPr>
        <p:spPr>
          <a:xfrm>
            <a:off x="10172761" y="6612746"/>
            <a:ext cx="974879" cy="246706"/>
          </a:xfrm>
          <a:prstGeom prst="rect">
            <a:avLst/>
          </a:prstGeom>
        </p:spPr>
        <p:txBody>
          <a:bodyPr wrap="square" lIns="0" tIns="0" rIns="0" bIns="122400" anchor="t">
            <a:spAutoFit/>
          </a:bodyPr>
          <a:lstStyle/>
          <a:p>
            <a:pPr lvl="0" algn="r">
              <a:spcBef>
                <a:spcPts val="400"/>
              </a:spcBef>
              <a:buClr>
                <a:srgbClr val="660066"/>
              </a:buClr>
            </a:pPr>
            <a:r>
              <a:rPr lang="en-US" sz="800" noProof="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WAVESTONE</a:t>
            </a:r>
          </a:p>
        </p:txBody>
      </p:sp>
      <p:sp>
        <p:nvSpPr>
          <p:cNvPr id="9" name="Textfeld 6">
            <a:extLst>
              <a:ext uri="{FF2B5EF4-FFF2-40B4-BE49-F238E27FC236}">
                <a16:creationId xmlns:a16="http://schemas.microsoft.com/office/drawing/2014/main" id="{7C9B7266-9DDB-4A10-9117-38FB4CCD777A}"/>
              </a:ext>
            </a:extLst>
          </p:cNvPr>
          <p:cNvSpPr txBox="1">
            <a:spLocks/>
          </p:cNvSpPr>
          <p:nvPr/>
        </p:nvSpPr>
        <p:spPr bwMode="gray">
          <a:xfrm>
            <a:off x="11324889" y="6612746"/>
            <a:ext cx="443077" cy="246706"/>
          </a:xfrm>
          <a:prstGeom prst="rect">
            <a:avLst/>
          </a:prstGeom>
          <a:noFill/>
        </p:spPr>
        <p:txBody>
          <a:bodyPr wrap="square" lIns="0" tIns="0" rIns="0" bIns="12240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2254E-7EB4-45E4-904F-3575BFE2F20B}" type="slidenum">
              <a:rPr lang="en-US" sz="800" noProof="0" smtClean="0">
                <a:solidFill>
                  <a:schemeClr val="bg2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en-US" sz="800" noProof="0" dirty="0">
              <a:solidFill>
                <a:schemeClr val="bg2"/>
              </a:solidFill>
            </a:endParaRPr>
          </a:p>
        </p:txBody>
      </p:sp>
      <p:grpSp>
        <p:nvGrpSpPr>
          <p:cNvPr id="8" name="Backup [Sticker]" hidden="1">
            <a:extLst>
              <a:ext uri="{FF2B5EF4-FFF2-40B4-BE49-F238E27FC236}">
                <a16:creationId xmlns:a16="http://schemas.microsoft.com/office/drawing/2014/main" id="{2D612861-6456-4144-A087-F8E07391DE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3" cy="773389"/>
            <a:chOff x="4016896" y="3395436"/>
            <a:chExt cx="1800000" cy="7733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559BBE-4689-4CDF-A597-82DA427FBFFC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a typeface="+mj-ea"/>
                  <a:cs typeface="+mj-cs"/>
                </a:rPr>
                <a:t>BACK UP</a:t>
              </a:r>
            </a:p>
          </p:txBody>
        </p:sp>
        <p:cxnSp>
          <p:nvCxnSpPr>
            <p:cNvPr id="12" name="Straight Connector 3">
              <a:extLst>
                <a:ext uri="{FF2B5EF4-FFF2-40B4-BE49-F238E27FC236}">
                  <a16:creationId xmlns:a16="http://schemas.microsoft.com/office/drawing/2014/main" id="{33B704EF-58C0-4F95-9D94-21833D5C88EB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">
              <a:extLst>
                <a:ext uri="{FF2B5EF4-FFF2-40B4-BE49-F238E27FC236}">
                  <a16:creationId xmlns:a16="http://schemas.microsoft.com/office/drawing/2014/main" id="{F65944B1-A760-471F-AC7E-455E6BE28FE8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Dummy [Sticker]" hidden="1">
            <a:extLst>
              <a:ext uri="{FF2B5EF4-FFF2-40B4-BE49-F238E27FC236}">
                <a16:creationId xmlns:a16="http://schemas.microsoft.com/office/drawing/2014/main" id="{EB2FDD30-8177-43B1-B9DB-F02C6513D5E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4" cy="773389"/>
            <a:chOff x="4016896" y="3395436"/>
            <a:chExt cx="1800000" cy="773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94E525-6D64-43CD-9F3C-DEC687FD45D7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a typeface="+mj-ea"/>
                  <a:cs typeface="+mj-cs"/>
                </a:rPr>
                <a:t>DUMMY DATA</a:t>
              </a:r>
            </a:p>
          </p:txBody>
        </p:sp>
        <p:cxnSp>
          <p:nvCxnSpPr>
            <p:cNvPr id="16" name="Straight Connector 3">
              <a:extLst>
                <a:ext uri="{FF2B5EF4-FFF2-40B4-BE49-F238E27FC236}">
                  <a16:creationId xmlns:a16="http://schemas.microsoft.com/office/drawing/2014/main" id="{BB56848A-C175-449D-9F7E-3BE3684CD478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>
              <a:extLst>
                <a:ext uri="{FF2B5EF4-FFF2-40B4-BE49-F238E27FC236}">
                  <a16:creationId xmlns:a16="http://schemas.microsoft.com/office/drawing/2014/main" id="{3C18B568-3FCC-4FF5-8FC1-5F9BD8778995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Update [Sticker]" hidden="1">
            <a:extLst>
              <a:ext uri="{FF2B5EF4-FFF2-40B4-BE49-F238E27FC236}">
                <a16:creationId xmlns:a16="http://schemas.microsoft.com/office/drawing/2014/main" id="{17B82A77-3590-4CEF-941F-6BA700B8435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4" cy="773389"/>
            <a:chOff x="4016896" y="3395436"/>
            <a:chExt cx="1800000" cy="773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95F8A-2238-405A-9BAA-4A72A295A62F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a typeface="+mj-ea"/>
                  <a:cs typeface="+mj-cs"/>
                </a:rPr>
                <a:t>UPDATE DATA</a:t>
              </a:r>
            </a:p>
          </p:txBody>
        </p:sp>
        <p:cxnSp>
          <p:nvCxnSpPr>
            <p:cNvPr id="20" name="Straight Connector 7">
              <a:extLst>
                <a:ext uri="{FF2B5EF4-FFF2-40B4-BE49-F238E27FC236}">
                  <a16:creationId xmlns:a16="http://schemas.microsoft.com/office/drawing/2014/main" id="{D5246AF5-4483-408F-A99B-62E3E76AE2B6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">
              <a:extLst>
                <a:ext uri="{FF2B5EF4-FFF2-40B4-BE49-F238E27FC236}">
                  <a16:creationId xmlns:a16="http://schemas.microsoft.com/office/drawing/2014/main" id="{AA923365-A0C7-4F46-994D-81DF43AEEB36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Final [Sticker]" hidden="1">
            <a:extLst>
              <a:ext uri="{FF2B5EF4-FFF2-40B4-BE49-F238E27FC236}">
                <a16:creationId xmlns:a16="http://schemas.microsoft.com/office/drawing/2014/main" id="{557FE114-2651-4402-A782-41BB8905900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4" cy="773389"/>
            <a:chOff x="4016896" y="3395436"/>
            <a:chExt cx="1800000" cy="7733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E9CE9-F56F-4F53-AFA7-3A374D108E57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a typeface="+mj-ea"/>
                  <a:cs typeface="+mj-cs"/>
                </a:rPr>
                <a:t>FINAL SLIDE</a:t>
              </a:r>
            </a:p>
          </p:txBody>
        </p:sp>
        <p:cxnSp>
          <p:nvCxnSpPr>
            <p:cNvPr id="24" name="Straight Connector 7">
              <a:extLst>
                <a:ext uri="{FF2B5EF4-FFF2-40B4-BE49-F238E27FC236}">
                  <a16:creationId xmlns:a16="http://schemas.microsoft.com/office/drawing/2014/main" id="{A95F6FF3-B52F-4702-B478-E0EDA23BFE00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8">
              <a:extLst>
                <a:ext uri="{FF2B5EF4-FFF2-40B4-BE49-F238E27FC236}">
                  <a16:creationId xmlns:a16="http://schemas.microsoft.com/office/drawing/2014/main" id="{091DA36E-1606-4065-92E9-367039DFC678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Draft [Sticker]" hidden="1">
            <a:extLst>
              <a:ext uri="{FF2B5EF4-FFF2-40B4-BE49-F238E27FC236}">
                <a16:creationId xmlns:a16="http://schemas.microsoft.com/office/drawing/2014/main" id="{E61AEF68-C4E8-4693-9403-0A1EE61FA9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4" cy="773389"/>
            <a:chOff x="4016896" y="3395436"/>
            <a:chExt cx="1800000" cy="77338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86A202-BE7F-4FF6-AAE2-9E53A2B22082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a typeface="+mj-ea"/>
                  <a:cs typeface="+mj-cs"/>
                </a:rPr>
                <a:t>DRAFT SLIDE</a:t>
              </a:r>
            </a:p>
          </p:txBody>
        </p:sp>
        <p:cxnSp>
          <p:nvCxnSpPr>
            <p:cNvPr id="28" name="Straight Connector 7">
              <a:extLst>
                <a:ext uri="{FF2B5EF4-FFF2-40B4-BE49-F238E27FC236}">
                  <a16:creationId xmlns:a16="http://schemas.microsoft.com/office/drawing/2014/main" id="{1DB23EA7-9ECF-49CB-91E7-54B6E7ABEE4F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">
              <a:extLst>
                <a:ext uri="{FF2B5EF4-FFF2-40B4-BE49-F238E27FC236}">
                  <a16:creationId xmlns:a16="http://schemas.microsoft.com/office/drawing/2014/main" id="{1AE3B08B-75D8-463E-AC4F-1BF2ECC7D6D1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Discussion [Sticker]" hidden="1">
            <a:extLst>
              <a:ext uri="{FF2B5EF4-FFF2-40B4-BE49-F238E27FC236}">
                <a16:creationId xmlns:a16="http://schemas.microsoft.com/office/drawing/2014/main" id="{03B43125-4DBD-4211-B2F1-7C7E36CA609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4" cy="773389"/>
            <a:chOff x="4016896" y="3395436"/>
            <a:chExt cx="1800000" cy="7733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037D40-263B-4793-B281-3D916A131DEA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a typeface="+mj-ea"/>
                  <a:cs typeface="+mj-cs"/>
                </a:rPr>
                <a:t>FOR DISCUSSION</a:t>
              </a:r>
            </a:p>
          </p:txBody>
        </p:sp>
        <p:cxnSp>
          <p:nvCxnSpPr>
            <p:cNvPr id="32" name="Straight Connector 7">
              <a:extLst>
                <a:ext uri="{FF2B5EF4-FFF2-40B4-BE49-F238E27FC236}">
                  <a16:creationId xmlns:a16="http://schemas.microsoft.com/office/drawing/2014/main" id="{A9296692-3140-4E0F-8CED-511CC6877861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">
              <a:extLst>
                <a:ext uri="{FF2B5EF4-FFF2-40B4-BE49-F238E27FC236}">
                  <a16:creationId xmlns:a16="http://schemas.microsoft.com/office/drawing/2014/main" id="{F8470928-ACCE-4977-9553-5ACA9A4462CA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Internal [Sticker]" hidden="1">
            <a:extLst>
              <a:ext uri="{FF2B5EF4-FFF2-40B4-BE49-F238E27FC236}">
                <a16:creationId xmlns:a16="http://schemas.microsoft.com/office/drawing/2014/main" id="{BC5FC9A0-2200-40EB-B75F-EAAAF4FC2B1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4" cy="773389"/>
            <a:chOff x="4016896" y="3395436"/>
            <a:chExt cx="1800000" cy="7733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42BC1E-ED48-4ECB-AD26-7AD0EAEE1744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a typeface="+mj-ea"/>
                  <a:cs typeface="+mj-cs"/>
                </a:rPr>
                <a:t>INTERNAL USE ONLY</a:t>
              </a:r>
            </a:p>
          </p:txBody>
        </p:sp>
        <p:cxnSp>
          <p:nvCxnSpPr>
            <p:cNvPr id="36" name="Straight Connector 7">
              <a:extLst>
                <a:ext uri="{FF2B5EF4-FFF2-40B4-BE49-F238E27FC236}">
                  <a16:creationId xmlns:a16="http://schemas.microsoft.com/office/drawing/2014/main" id="{BF38FE2E-AE95-45DA-AD70-4F6106E1DFAF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8">
              <a:extLst>
                <a:ext uri="{FF2B5EF4-FFF2-40B4-BE49-F238E27FC236}">
                  <a16:creationId xmlns:a16="http://schemas.microsoft.com/office/drawing/2014/main" id="{A32AE8B1-AA7F-4770-BE20-F8B438FBE8A4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Responsible [Sticker]" hidden="1">
            <a:extLst>
              <a:ext uri="{FF2B5EF4-FFF2-40B4-BE49-F238E27FC236}">
                <a16:creationId xmlns:a16="http://schemas.microsoft.com/office/drawing/2014/main" id="{F5C7D54A-255B-464C-B53D-A5C54517761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52934" y="437670"/>
            <a:ext cx="2376264" cy="773389"/>
            <a:chOff x="4016896" y="3395436"/>
            <a:chExt cx="1800000" cy="7733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401D84-C299-491F-AF09-715F1C8FCB48}"/>
                </a:ext>
              </a:extLst>
            </p:cNvPr>
            <p:cNvSpPr/>
            <p:nvPr/>
          </p:nvSpPr>
          <p:spPr>
            <a:xfrm>
              <a:off x="4016896" y="3395436"/>
              <a:ext cx="1800000" cy="773389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ea typeface="+mj-ea"/>
                  <a:cs typeface="+mj-cs"/>
                </a:rPr>
                <a:t>RESPONSIBLE:</a:t>
              </a:r>
              <a:br>
                <a:rPr lang="en-US" sz="1400" dirty="0">
                  <a:solidFill>
                    <a:schemeClr val="bg1"/>
                  </a:solidFill>
                  <a:ea typeface="+mj-ea"/>
                  <a:cs typeface="+mj-cs"/>
                </a:rPr>
              </a:br>
              <a:r>
                <a:rPr lang="en-US" sz="1400" dirty="0">
                  <a:solidFill>
                    <a:schemeClr val="bg1"/>
                  </a:solidFill>
                  <a:ea typeface="+mj-ea"/>
                  <a:cs typeface="+mj-cs"/>
                </a:rPr>
                <a:t>XXX</a:t>
              </a:r>
            </a:p>
          </p:txBody>
        </p:sp>
        <p:cxnSp>
          <p:nvCxnSpPr>
            <p:cNvPr id="40" name="Straight Connector 7">
              <a:extLst>
                <a:ext uri="{FF2B5EF4-FFF2-40B4-BE49-F238E27FC236}">
                  <a16:creationId xmlns:a16="http://schemas.microsoft.com/office/drawing/2014/main" id="{89A27B5C-644C-4C4D-BEC7-1CBD9638ADBA}"/>
                </a:ext>
              </a:extLst>
            </p:cNvPr>
            <p:cNvCxnSpPr/>
            <p:nvPr/>
          </p:nvCxnSpPr>
          <p:spPr>
            <a:xfrm>
              <a:off x="4196896" y="353460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8">
              <a:extLst>
                <a:ext uri="{FF2B5EF4-FFF2-40B4-BE49-F238E27FC236}">
                  <a16:creationId xmlns:a16="http://schemas.microsoft.com/office/drawing/2014/main" id="{C69EF32C-88F5-4F7A-89FC-5A41D0B62797}"/>
                </a:ext>
              </a:extLst>
            </p:cNvPr>
            <p:cNvCxnSpPr/>
            <p:nvPr/>
          </p:nvCxnSpPr>
          <p:spPr>
            <a:xfrm>
              <a:off x="4196896" y="4021248"/>
              <a:ext cx="14400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[Comment]" hidden="1">
            <a:extLst>
              <a:ext uri="{FF2B5EF4-FFF2-40B4-BE49-F238E27FC236}">
                <a16:creationId xmlns:a16="http://schemas.microsoft.com/office/drawing/2014/main" id="{6A55BACF-4094-46EF-8879-25C6E1659554}"/>
              </a:ext>
            </a:extLst>
          </p:cNvPr>
          <p:cNvSpPr>
            <a:spLocks/>
          </p:cNvSpPr>
          <p:nvPr userDrawn="1"/>
        </p:nvSpPr>
        <p:spPr>
          <a:xfrm>
            <a:off x="9103842" y="404813"/>
            <a:ext cx="2664296" cy="1152128"/>
          </a:xfrm>
          <a:prstGeom prst="wedgeRectCallout">
            <a:avLst>
              <a:gd name="adj1" fmla="val -36017"/>
              <a:gd name="adj2" fmla="val 70928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Content</a:t>
            </a:r>
          </a:p>
        </p:txBody>
      </p:sp>
      <p:sp>
        <p:nvSpPr>
          <p:cNvPr id="43" name="Formatting [Comment]" hidden="1">
            <a:extLst>
              <a:ext uri="{FF2B5EF4-FFF2-40B4-BE49-F238E27FC236}">
                <a16:creationId xmlns:a16="http://schemas.microsoft.com/office/drawing/2014/main" id="{76F799D8-58F0-4C8D-96E0-50E4CA68B097}"/>
              </a:ext>
            </a:extLst>
          </p:cNvPr>
          <p:cNvSpPr/>
          <p:nvPr userDrawn="1"/>
        </p:nvSpPr>
        <p:spPr>
          <a:xfrm>
            <a:off x="9103842" y="404813"/>
            <a:ext cx="2664296" cy="1152128"/>
          </a:xfrm>
          <a:prstGeom prst="wedgeRectCallout">
            <a:avLst>
              <a:gd name="adj1" fmla="val -36017"/>
              <a:gd name="adj2" fmla="val 70928"/>
            </a:avLst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Formatting</a:t>
            </a:r>
          </a:p>
        </p:txBody>
      </p:sp>
      <p:sp>
        <p:nvSpPr>
          <p:cNvPr id="44" name="Footnote [Placeholder]" hidden="1">
            <a:extLst>
              <a:ext uri="{FF2B5EF4-FFF2-40B4-BE49-F238E27FC236}">
                <a16:creationId xmlns:a16="http://schemas.microsoft.com/office/drawing/2014/main" id="{87236BA8-2EA2-47A9-8A21-BD3B135FEED1}"/>
              </a:ext>
            </a:extLst>
          </p:cNvPr>
          <p:cNvSpPr>
            <a:spLocks/>
          </p:cNvSpPr>
          <p:nvPr userDrawn="1"/>
        </p:nvSpPr>
        <p:spPr>
          <a:xfrm>
            <a:off x="423984" y="6249935"/>
            <a:ext cx="11344154" cy="25498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900" dirty="0">
                <a:solidFill>
                  <a:schemeClr val="tx1">
                    <a:lumMod val="100000"/>
                  </a:schemeClr>
                </a:solidFill>
              </a:rPr>
              <a:t>(n)  </a:t>
            </a:r>
          </a:p>
        </p:txBody>
      </p:sp>
      <p:grpSp>
        <p:nvGrpSpPr>
          <p:cNvPr id="45" name="Harvey 3" hidden="1">
            <a:extLst>
              <a:ext uri="{FF2B5EF4-FFF2-40B4-BE49-F238E27FC236}">
                <a16:creationId xmlns:a16="http://schemas.microsoft.com/office/drawing/2014/main" id="{AB56B48A-B13A-4DCA-AC14-933F5CB2BAEA}"/>
              </a:ext>
            </a:extLst>
          </p:cNvPr>
          <p:cNvGrpSpPr>
            <a:grpSpLocks/>
          </p:cNvGrpSpPr>
          <p:nvPr userDrawn="1">
            <p:custDataLst>
              <p:tags r:id="rId18"/>
            </p:custDataLst>
          </p:nvPr>
        </p:nvGrpSpPr>
        <p:grpSpPr>
          <a:xfrm>
            <a:off x="11436589" y="1387593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46" name="Harvey 0/3 [0]" hidden="1">
              <a:extLst>
                <a:ext uri="{FF2B5EF4-FFF2-40B4-BE49-F238E27FC236}">
                  <a16:creationId xmlns:a16="http://schemas.microsoft.com/office/drawing/2014/main" id="{03BA8458-BF17-44BB-8FC5-AF46B54DD7A8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Harvey 1/3 [1]">
              <a:extLst>
                <a:ext uri="{FF2B5EF4-FFF2-40B4-BE49-F238E27FC236}">
                  <a16:creationId xmlns:a16="http://schemas.microsoft.com/office/drawing/2014/main" id="{A1B88A45-7B39-43DD-B6E4-9A1B00FF5E0D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Harvey 2/3 [2]" hidden="1">
              <a:extLst>
                <a:ext uri="{FF2B5EF4-FFF2-40B4-BE49-F238E27FC236}">
                  <a16:creationId xmlns:a16="http://schemas.microsoft.com/office/drawing/2014/main" id="{461C8B0B-F33C-4662-9276-B76866631D5D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Harvey 3/3 [3]" hidden="1">
              <a:extLst>
                <a:ext uri="{FF2B5EF4-FFF2-40B4-BE49-F238E27FC236}">
                  <a16:creationId xmlns:a16="http://schemas.microsoft.com/office/drawing/2014/main" id="{E5E6F25D-C365-41B4-90B8-6E32F070553A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Harvey 4" hidden="1">
            <a:extLst>
              <a:ext uri="{FF2B5EF4-FFF2-40B4-BE49-F238E27FC236}">
                <a16:creationId xmlns:a16="http://schemas.microsoft.com/office/drawing/2014/main" id="{F3738B8D-5F34-4474-8585-B223B059663F}"/>
              </a:ext>
            </a:extLst>
          </p:cNvPr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11436589" y="1387593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51" name="Harvey 0/4 [0]" hidden="1">
              <a:extLst>
                <a:ext uri="{FF2B5EF4-FFF2-40B4-BE49-F238E27FC236}">
                  <a16:creationId xmlns:a16="http://schemas.microsoft.com/office/drawing/2014/main" id="{526742BC-75CB-43A3-B79F-2FFEBB0ABF99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Harvey 1/4 [1]">
              <a:extLst>
                <a:ext uri="{FF2B5EF4-FFF2-40B4-BE49-F238E27FC236}">
                  <a16:creationId xmlns:a16="http://schemas.microsoft.com/office/drawing/2014/main" id="{9214406F-3F57-4AAD-958A-14A8D846454A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Harvey 2/4 [2]" hidden="1">
              <a:extLst>
                <a:ext uri="{FF2B5EF4-FFF2-40B4-BE49-F238E27FC236}">
                  <a16:creationId xmlns:a16="http://schemas.microsoft.com/office/drawing/2014/main" id="{FFB64714-F315-423F-A74B-CB22FF117463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Harvey 3/4 [3]" hidden="1">
              <a:extLst>
                <a:ext uri="{FF2B5EF4-FFF2-40B4-BE49-F238E27FC236}">
                  <a16:creationId xmlns:a16="http://schemas.microsoft.com/office/drawing/2014/main" id="{41F00AD0-46C5-4613-A4A4-BD02F22A8EC9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Harvey 4/4 [4]" hidden="1">
              <a:extLst>
                <a:ext uri="{FF2B5EF4-FFF2-40B4-BE49-F238E27FC236}">
                  <a16:creationId xmlns:a16="http://schemas.microsoft.com/office/drawing/2014/main" id="{48383E51-D619-4168-9E3B-66D56772AC00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Harvey 8" hidden="1">
            <a:extLst>
              <a:ext uri="{FF2B5EF4-FFF2-40B4-BE49-F238E27FC236}">
                <a16:creationId xmlns:a16="http://schemas.microsoft.com/office/drawing/2014/main" id="{149EF30B-B72A-4CB2-B293-A9AA86FA3497}"/>
              </a:ext>
            </a:extLst>
          </p:cNvPr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11436589" y="1387593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57" name="Harvey 0/8 [0]" hidden="1">
              <a:extLst>
                <a:ext uri="{FF2B5EF4-FFF2-40B4-BE49-F238E27FC236}">
                  <a16:creationId xmlns:a16="http://schemas.microsoft.com/office/drawing/2014/main" id="{781402E4-C2D1-4B42-92FF-200680534BFE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Harvey 1/8 [1]">
              <a:extLst>
                <a:ext uri="{FF2B5EF4-FFF2-40B4-BE49-F238E27FC236}">
                  <a16:creationId xmlns:a16="http://schemas.microsoft.com/office/drawing/2014/main" id="{437A60E1-AD08-408D-B22C-CA33214D61A5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Harvey 2/8 [2]" hidden="1">
              <a:extLst>
                <a:ext uri="{FF2B5EF4-FFF2-40B4-BE49-F238E27FC236}">
                  <a16:creationId xmlns:a16="http://schemas.microsoft.com/office/drawing/2014/main" id="{A83A940B-79A1-4278-8FDE-A88BEC7182B5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Harvey 3/8 [3]" hidden="1">
              <a:extLst>
                <a:ext uri="{FF2B5EF4-FFF2-40B4-BE49-F238E27FC236}">
                  <a16:creationId xmlns:a16="http://schemas.microsoft.com/office/drawing/2014/main" id="{20999808-10F7-4408-A1F8-FA2BF0D93FE9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Harvey 4/8 [4]" hidden="1">
              <a:extLst>
                <a:ext uri="{FF2B5EF4-FFF2-40B4-BE49-F238E27FC236}">
                  <a16:creationId xmlns:a16="http://schemas.microsoft.com/office/drawing/2014/main" id="{1F0DFB77-D094-4693-A14D-EEBF043CD125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Harvey 5/8 [5]" hidden="1">
              <a:extLst>
                <a:ext uri="{FF2B5EF4-FFF2-40B4-BE49-F238E27FC236}">
                  <a16:creationId xmlns:a16="http://schemas.microsoft.com/office/drawing/2014/main" id="{F7A73F00-4117-4458-ADB2-8FFCD1E57D1D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Harvey 6/8 [6]" hidden="1">
              <a:extLst>
                <a:ext uri="{FF2B5EF4-FFF2-40B4-BE49-F238E27FC236}">
                  <a16:creationId xmlns:a16="http://schemas.microsoft.com/office/drawing/2014/main" id="{D69AA71E-1F92-4B0D-8C7A-0628E6C3F86E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Harvey 7/8 [7]" hidden="1">
              <a:extLst>
                <a:ext uri="{FF2B5EF4-FFF2-40B4-BE49-F238E27FC236}">
                  <a16:creationId xmlns:a16="http://schemas.microsoft.com/office/drawing/2014/main" id="{1A135E0D-5BD8-4DC3-93A9-D76A430BEE45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Harvey 8/8 [8]" hidden="1">
              <a:extLst>
                <a:ext uri="{FF2B5EF4-FFF2-40B4-BE49-F238E27FC236}">
                  <a16:creationId xmlns:a16="http://schemas.microsoft.com/office/drawing/2014/main" id="{80DC225A-57B9-4EEC-9F07-116EA5F92C4F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 w="19050" cap="flat" cmpd="sng" algn="ctr">
              <a:solidFill>
                <a:schemeClr val="bg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1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5" r:id="rId11"/>
    <p:sldLayoutId id="2147483768" r:id="rId12"/>
    <p:sldLayoutId id="2147483773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None/>
        <a:tabLst/>
        <a:defRPr sz="1600" i="0" kern="1200" cap="none" baseline="0">
          <a:solidFill>
            <a:schemeClr val="bg2"/>
          </a:solidFill>
          <a:latin typeface="+mn-lt"/>
          <a:ea typeface="+mn-ea"/>
          <a:cs typeface="+mn-cs"/>
        </a:defRPr>
      </a:lvl1pPr>
      <a:lvl2pPr marL="358775" indent="-358775" algn="just" defTabSz="914400" rtl="0" eaLnBrk="1" latinLnBrk="0" hangingPunct="1">
        <a:lnSpc>
          <a:spcPct val="100000"/>
        </a:lnSpc>
        <a:spcBef>
          <a:spcPts val="1400"/>
        </a:spcBef>
        <a:buClr>
          <a:schemeClr val="bg2"/>
        </a:buClr>
        <a:buFont typeface="Tempus Sans ITC" panose="04020404030D07020202" pitchFamily="82" charset="0"/>
        <a:buChar char="/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0" algn="just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Tahoma" panose="020B0604030504040204" pitchFamily="34" charset="0"/>
        <a:buChar char="›"/>
        <a:defRPr sz="120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900000" marR="0" indent="-252000" algn="just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bg2"/>
        </a:buClr>
        <a:buSzTx/>
        <a:buFont typeface="Tahoma" panose="020B0604030504040204" pitchFamily="34" charset="0"/>
        <a:buChar char="»"/>
        <a:tabLst/>
        <a:defRPr lang="fr-FR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252000" algn="just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Tahoma" panose="020B0604030504040204" pitchFamily="34" charset="0"/>
        <a:buChar char="»"/>
        <a:defRPr lang="fr-FR" sz="1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252000" algn="just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Tahoma" panose="020B0604030504040204" pitchFamily="34" charset="0"/>
        <a:buChar char="»"/>
        <a:defRPr lang="fr-FR" sz="1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900000" marR="0" indent="-252000" algn="just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bg2"/>
        </a:buClr>
        <a:buSzTx/>
        <a:buFont typeface="Tahoma" panose="020B0604030504040204" pitchFamily="34" charset="0"/>
        <a:buChar char="»"/>
        <a:tabLst/>
        <a:defRPr lang="fr-FR" sz="10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252000" algn="just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Tahoma" panose="020B0604030504040204" pitchFamily="34" charset="0"/>
        <a:buChar char="»"/>
        <a:defRPr lang="fr-FR" sz="10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1" orient="horz" pos="2387" userDrawn="1">
          <p15:clr>
            <a:srgbClr val="F26B43"/>
          </p15:clr>
        </p15:guide>
        <p15:guide id="22" pos="3840" userDrawn="1">
          <p15:clr>
            <a:srgbClr val="F26B43"/>
          </p15:clr>
        </p15:guide>
        <p15:guide id="23" pos="267" userDrawn="1">
          <p15:clr>
            <a:srgbClr val="F26B43"/>
          </p15:clr>
        </p15:guide>
        <p15:guide id="24" pos="7413" userDrawn="1">
          <p15:clr>
            <a:srgbClr val="F26B43"/>
          </p15:clr>
        </p15:guide>
        <p15:guide id="25" orient="horz" pos="255" userDrawn="1">
          <p15:clr>
            <a:srgbClr val="F26B43"/>
          </p15:clr>
        </p15:guide>
        <p15:guide id="26" orient="horz" pos="845" userDrawn="1">
          <p15:clr>
            <a:srgbClr val="F26B43"/>
          </p15:clr>
        </p15:guide>
        <p15:guide id="27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0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52E2FC6-DBB6-483E-A833-AB2040ADF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59"/>
            <a:ext cx="12192000" cy="6835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DCC02E-96B9-4B05-83CD-1B799EEA4150}"/>
              </a:ext>
            </a:extLst>
          </p:cNvPr>
          <p:cNvSpPr/>
          <p:nvPr/>
        </p:nvSpPr>
        <p:spPr>
          <a:xfrm>
            <a:off x="5791018" y="3914481"/>
            <a:ext cx="2209800" cy="990600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bg2"/>
              </a:solidFill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5BB75-83D1-44ED-83B9-DE83655E0DD8}"/>
              </a:ext>
            </a:extLst>
          </p:cNvPr>
          <p:cNvSpPr/>
          <p:nvPr/>
        </p:nvSpPr>
        <p:spPr>
          <a:xfrm>
            <a:off x="6536411" y="234686"/>
            <a:ext cx="4855489" cy="240691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ZQSD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ou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flèches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pour se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déplacer</a:t>
            </a:r>
            <a:endParaRPr lang="en-US" sz="1600" dirty="0">
              <a:solidFill>
                <a:schemeClr val="bg2"/>
              </a:solidFill>
              <a:ea typeface="+mj-ea"/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SHIFT pour sprinter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Pas plus de 4 dans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une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bulle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vocale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!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A gauche se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trouve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un chat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textuel</a:t>
            </a:r>
            <a:endParaRPr lang="en-US" sz="1600" dirty="0">
              <a:solidFill>
                <a:schemeClr val="bg2"/>
              </a:solidFill>
              <a:ea typeface="+mj-ea"/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Tu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peux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couper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micro/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caméra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en bas à droite</a:t>
            </a:r>
          </a:p>
          <a:p>
            <a:endParaRPr lang="en-US" sz="1600" dirty="0">
              <a:solidFill>
                <a:schemeClr val="bg2"/>
              </a:solidFill>
              <a:ea typeface="+mj-ea"/>
              <a:cs typeface="+mj-cs"/>
            </a:endParaRPr>
          </a:p>
          <a:p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# – Dans les call box, son et micro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seront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coupés.</a:t>
            </a:r>
            <a:b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</a:b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    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Pratique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si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tu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dois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</a:t>
            </a:r>
            <a:r>
              <a:rPr lang="en-US" sz="1600" dirty="0" err="1">
                <a:solidFill>
                  <a:schemeClr val="bg2"/>
                </a:solidFill>
                <a:ea typeface="+mj-ea"/>
                <a:cs typeface="+mj-cs"/>
              </a:rPr>
              <a:t>partir</a:t>
            </a:r>
            <a:r>
              <a:rPr lang="en-US" sz="1600" dirty="0">
                <a:solidFill>
                  <a:schemeClr val="bg2"/>
                </a:solidFill>
                <a:ea typeface="+mj-ea"/>
                <a:cs typeface="+mj-cs"/>
              </a:rPr>
              <a:t> en call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E55331-0891-4EFD-A275-0382E8DE055A}"/>
              </a:ext>
            </a:extLst>
          </p:cNvPr>
          <p:cNvSpPr/>
          <p:nvPr/>
        </p:nvSpPr>
        <p:spPr>
          <a:xfrm>
            <a:off x="5612094" y="3736858"/>
            <a:ext cx="357848" cy="3578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#</a:t>
            </a:r>
            <a:endParaRPr lang="fr-FR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CBDBDC-3D44-4C2C-B157-740E74E82F2F}"/>
              </a:ext>
            </a:extLst>
          </p:cNvPr>
          <p:cNvSpPr/>
          <p:nvPr/>
        </p:nvSpPr>
        <p:spPr>
          <a:xfrm>
            <a:off x="10267950" y="3736858"/>
            <a:ext cx="357848" cy="6351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bg2"/>
              </a:solidFill>
              <a:ea typeface="+mj-ea"/>
              <a:cs typeface="+mj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B7D2A8-5CE3-4792-B27A-548330989D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4595" y="208182"/>
            <a:ext cx="953250" cy="948395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507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9A0E15FC-D3B6-4141-9D42-68B7156F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075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TOCALGOID" val="ScriptedShapesTocAlgo"/>
  <p:tag name="UPSLIDETOCMASTERID" val="Wavestone White - Landscape EN7 13 2016"/>
  <p:tag name="UPSLIDETOCMASTERNAME" val="Wavestone White - Landscape EN"/>
  <p:tag name="UPSLIDETOCMASTERLASTEDITIONDATE" val="636045403044458308"/>
  <p:tag name="UPSLIDETOCOPTIONS" val="&lt;?xml version=&quot;1.0&quot; encoding=&quot;utf-16&quot;?&gt;&#10;&lt;TocContentOptions xmlns:xsi=&quot;http://www.w3.org/2001/XMLSchema-instance&quot; xmlns:xsd=&quot;http://www.w3.org/2001/XMLSchema&quot;&gt;&#10;  &lt;TocSlidesOptions&gt;&#10;    &lt;ContainsSubSectionTitles&gt;false&lt;/ContainsSubSectionTitles&gt;&#10;    &lt;ContainsSlideTitles&gt;false&lt;/ContainsSlideTitles&gt;&#10;    &lt;ContainsParentLessSlidesTitles&gt;false&lt;/ContainsParentLessSlidesTitles&gt;&#10;    &lt;ContainsPrentLessSubsections&gt;false&lt;/ContainsPrentLessSubsections&gt;&#10;    &lt;ContainsAppendix&gt;false&lt;/ContainsAppendix&gt;&#10;    &lt;ContainsUnNumberedSections&gt;false&lt;/ContainsUnNumberedSections&gt;&#10;    &lt;SlideTitle&gt;Agenda&lt;/SlideTitle&gt;&#10;  &lt;/TocSlidesOptions&gt;&#10;  &lt;SectionSlideOptions&gt;&#10;    &lt;ContainsOwnSubSection&gt;true&lt;/ContainsOwnSubSection&gt;&#10;    &lt;ContainsOwnSlide&gt;true&lt;/ContainsOwnSlide&gt;&#10;    &lt;ContainsOtherSections&gt;true&lt;/ContainsOtherSections&gt;&#10;    &lt;ContainsOthersSubsection&gt;true&lt;/ContainsOthersSubsection&gt;&#10;    &lt;containsAppendix&gt;true&lt;/containsAppendix&gt;&#10;    &lt;containsUnnumberedSections&gt;true&lt;/containsUnnumberedSections&gt;&#10;    &lt;SlideTitle&gt;Table of contents&lt;/SlideTitle&gt;&#10;  &lt;/SectionSlideOptions&gt;&#10;  &lt;SubSectionSlideOptions&gt;&#10;    &lt;ContainsOtherSubsections&gt;true&lt;/ContainsOtherSubsections&gt;&#10;    &lt;ContainsOwnSlides&gt;true&lt;/ContainsOwnSlides&gt;&#10;    &lt;ContainsParentSection&gt;true&lt;/ContainsParentSection&gt;&#10;    &lt;ContainsOtherSections&gt;true&lt;/ContainsOtherSections&gt;&#10;    &lt;containsAppendix&gt;true&lt;/containsAppendix&gt;&#10;    &lt;containsUnnumberedSections&gt;true&lt;/containsUnnumberedSections&gt;&#10;    &lt;SlideTitle&gt;Table of contents&lt;/SlideTitle&gt;&#10;  &lt;/SubSectionSlideOptions&gt;&#10;  &lt;UsedSlideLayouts&gt;&#10;    &lt;TocSlidesLayout&gt;&#10;      &lt;DesignName&gt;DRAFT-FR-A4-Deliverable-201619&lt;/DesignName&gt;&#10;      &lt;LayoutName&gt;Blank page&lt;/LayoutName&gt;&#10;    &lt;/TocSlidesLayout&gt;&#10;    &lt;SectionLayout&gt;&#10;      &lt;DesignName&gt;DRAFT-FR-A4-Deliverable-201619&lt;/DesignName&gt;&#10;      &lt;LayoutName&gt;Blank page&lt;/LayoutName&gt;&#10;    &lt;/SectionLayout&gt;&#10;    &lt;SubsectionLayout&gt;&#10;      &lt;DesignName&gt;DRAFT-FR-A4-Deliverable-201619&lt;/DesignName&gt;&#10;      &lt;LayoutName&gt;Blank page&lt;/LayoutName&gt;&#10;    &lt;/SubsectionLayout&gt;&#10;    &lt;TitleSliLayout&gt;&#10;      &lt;DesignName&gt;DRAFT-FR-A4-Deliverable-201619&lt;/DesignName&gt;&#10;      &lt;LayoutName&gt;Cover White + Image&lt;/LayoutName&gt;&#10;    &lt;/TitleSliLayout&gt;&#10;  &lt;/UsedSlideLayouts&gt;&#10;  &lt;ActiveReminders&gt;&#10;    &lt;ReminderScriptList&gt;&#10;      &lt;ReminderScript&gt;&#10;        &lt;Key xsi:type=&quot;xsd:string&quot;&gt;Reminder19/07/2016 13:48:31518297754&lt;/Key&gt;&#10;        &lt;Value xsi:type=&quot;xsd:string&quot;&gt;&amp;lt;%SubSecNumElseSecNum%&amp;gt;&amp;lt;%DotIfSubSecOrSecNum%&amp;gt; &amp;lt;%SubSecNameElseSecName%&amp;gt;&lt;/Value&gt;&#10;      &lt;/ReminderScript&gt;&#10;    &lt;/ReminderScriptList&gt;&#10;  &lt;/ActiveReminders&gt;&#10;  &lt;CustomAlgoOptions xsi:type=&quot;ScriptedSpecificAlgoOptions&quot;&gt;&#10;    &lt;CustomBaseAlgoOptions&gt;&#10;      &lt;UseSlideTitleAsSubSectionMarker&gt;false&lt;/UseSlideTitleAsSubSectionMarker&gt;&#10;      &lt;SlideTitleAsSectionMarker&gt;&#10;        &lt;UseTitleAsReminder&gt;false&lt;/UseTitleAsReminder&gt;&#10;      &lt;/SlideTitleAsSectionMarker&gt;&#10;      &lt;ShowSectionNums&gt;true&lt;/ShowSectionNums&gt;&#10;      &lt;ShowSlideIndex&gt;true&lt;/ShowSlideIndex&gt;&#10;      &lt;myColorOfNonCurrentItems&gt;&#10;        &lt;UseFixedColor&gt;false&lt;/UseFixedColor&gt;&#10;        &lt;R&gt;0&lt;/R&gt;&#10;        &lt;G&gt;0&lt;/G&gt;&#10;        &lt;B&gt;0&lt;/B&gt;&#10;      &lt;/myColorOfNonCurrentItems&gt;&#10;      &lt;currentItemFormat&gt;&#10;        &lt;UseBanner&gt;false&lt;/UseBanner&gt;&#10;        &lt;BannerFillR&gt;0&lt;/BannerFillR&gt;&#10;        &lt;BannerFillG&gt;0&lt;/BannerFillG&gt;&#10;        &lt;BannerFillB&gt;0&lt;/BannerFillB&gt;&#10;        &lt;ForceBold&gt;false&lt;/ForceBold&gt;&#10;        &lt;ApplyToSubSections&gt;true&lt;/ApplyToSubSections&gt;&#10;        &lt;ApplyToSectionsOnSubSectionDividers&gt;false&lt;/ApplyToSectionsOnSubSectionDividers&gt;&#10;        &lt;UseSubSecSpecificBanner&gt;false&lt;/UseSubSecSpecificBanner&gt;&#10;        &lt;SubSecBannerFillR&gt;0&lt;/SubSecBannerFillR&gt;&#10;        &lt;SubSecBannerFillG&gt;0&lt;/SubSecBannerFillG&gt;&#10;        &lt;SubSecBannerFillB&gt;0&lt;/SubSecBannerFillB&gt;&#10;      &lt;/currentItemFormat&gt;&#10;      &lt;nonCurrentItemAttenuation&gt;&#10;        &lt;Shading&gt;0.6&lt;/Shading&gt;&#10;      &lt;/nonCurrentItemAttenuation&gt;&#10;      &lt;ForceDisplayTOCOnTwocolumns&gt;false&lt;/ForceDisplayTOCOnTwocolumns&gt;&#10;      &lt;DisplayTOCOnTwocolumns&gt;false&lt;/DisplayTOCOnTwocolumns&gt;&#10;      &lt;Scripts&gt;&#10;        &lt;BeforeSubSecTitle /&gt;&#10;        &lt;BeforeSlideIndex&gt;Page &lt;/BeforeSlideIndex&gt;&#10;        &lt;AfterSecNum /&gt;&#10;        &lt;BeforeSecNum&gt;0&lt;/BeforeSecNum&gt;&#10;        &lt;AfterSubSecNum /&gt;&#10;        &lt;BeforeSubSecNum /&gt;&#10;      &lt;/Scripts&gt;&#10;      &lt;Lines&gt;&#10;        &lt;UseLineBelowSections&gt;false&lt;/UseLineBelowSections&gt;&#10;        &lt;LineBelowSection&gt;&#10;          &lt;XOffset&gt;0&lt;/XOffset&gt;&#10;          &lt;YOffset&gt;0&lt;/YOffset&gt;&#10;          &lt;Weight&gt;0&lt;/Weight&gt;&#10;          &lt;R&gt;0&lt;/R&gt;&#10;          &lt;G&gt;0&lt;/G&gt;&#10;          &lt;B&gt;0&lt;/B&gt;&#10;          &lt;LineStyle&gt;1&lt;/LineStyle&gt;&#10;        &lt;/LineBelowSection&gt;&#10;      &lt;/Lines&gt;&#10;      &lt;ManVerticalSpacing&gt;&#10;        &lt;UseManualSpacing&gt;false&lt;/UseManualSpacing&gt;&#10;        &lt;ManualSpacing&gt;&#10;          &lt;SpaceBeforeSections&gt;17.4750233&lt;/SpaceBeforeSections&gt;&#10;          &lt;SpaceBeforeSubSections&gt;11.6500158&lt;/SpaceBeforeSubSections&gt;&#10;          &lt;SpaceBeforeSlides&gt;5.825008&lt;/SpaceBeforeSlides&gt;&#10;        &lt;/ManualSpacing&gt;&#10;        &lt;ManualSpacingSections&gt;&#10;          &lt;SpaceBeforeSections&gt;0&lt;/SpaceBeforeSections&gt;&#10;          &lt;SpaceBeforeSubSections&gt;0&lt;/SpaceBeforeSubSections&gt;&#10;          &lt;SpaceBeforeSlides&gt;0&lt;/SpaceBeforeSlides&gt;&#10;        &lt;/ManualSpacingSections&gt;&#10;        &lt;ManualSpacingSubSections&gt;&#10;          &lt;SpaceBeforeSections&gt;0&lt;/SpaceBeforeSections&gt;&#10;          &lt;SpaceBeforeSubSections&gt;0&lt;/SpaceBeforeSubSections&gt;&#10;          &lt;SpaceBeforeSlides&gt;0&lt;/SpaceBeforeSlides&gt;&#10;        &lt;/ManualSpacingSubSections&gt;&#10;        &lt;UseSpecificSpacingForSecDivider&gt;false&lt;/UseSpecificSpacingForSecDivider&gt;&#10;        &lt;UseSpecificSpacingForSubSecDivider&gt;false&lt;/UseSpecificSpacingForSubSecDivider&gt;&#10;      &lt;/ManVerticalSpacing&gt;&#10;    &lt;/CustomBaseAlgoOptions&gt;&#10;    &lt;Sh1SecDividerOptions&gt;&#10;      &lt;UseShapeInDividers&gt;true&lt;/UseShapeInDividers&gt;&#10;      &lt;script&gt;0&amp;lt;%SectionNum%&amp;gt;&lt;/script&gt;&#10;    &lt;/Sh1SecDividerOptions&gt;&#10;    &lt;Sh2SecDividerOptions&gt;&#10;      &lt;UseShapeInDividers&gt;true&lt;/UseShapeInDividers&gt;&#10;      &lt;script&gt;&amp;lt;%SectionName%&amp;gt;&lt;/script&gt;&#10;    &lt;/Sh2SecDividerOptions&gt;&#10;    &lt;Sh3SecDividerOptions&gt;&#10;      &lt;UseShapeInDividers&gt;false&lt;/UseShapeInDividers&gt;&#10;    &lt;/Sh3SecDividerOptions&gt;&#10;    &lt;Sh1SubSecDividerOptions&gt;&#10;      &lt;UseShapeInDividers&gt;false&lt;/UseShapeInDividers&gt;&#10;      &lt;script&gt;&amp;lt;%SectionName%&amp;gt;&lt;/script&gt;&#10;    &lt;/Sh1SubSecDividerOptions&gt;&#10;    &lt;Sh2SubSecDividerOptions&gt;&#10;      &lt;UseShapeInDividers&gt;false&lt;/UseShapeInDividers&gt;&#10;    &lt;/Sh2SubSecDividerOptions&gt;&#10;    &lt;Sh3SubSecDividerOptions&gt;&#10;      &lt;UseShapeInDividers&gt;false&lt;/UseShapeInDividers&gt;&#10;    &lt;/Sh3SubSecDividerOptions&gt;&#10;  &lt;/CustomAlgoOptions&gt;&#10;  &lt;XmlSubSectionsHaveSlide&gt;false&lt;/XmlSubSectionsHaveSlide&gt;&#10;  &lt;AllowDuplicateTitleSlides&gt;true&lt;/AllowDuplicateTitleSlides&gt;&#10;  &lt;ShowEmptySlideTitles&gt;false&lt;/ShowEmptySlideTitles&gt;&#10;  &lt;NumberingOption&gt;&#10;    &lt;NumType&gt;FullArabic&lt;/NumType&gt;&#10;  &lt;/NumberingOption&gt;&#10;  &lt;NumberingOptionForAppendix&gt;&#10;    &lt;NumType&gt;RomanAndLetters&lt;/NumType&gt;&#10;  &lt;/NumberingOptionForAppendix&gt;&#10;&lt;/TocContentOptions&gt;"/>
  <p:tag name="SP_AGENDA" val="TOC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gilles\AppData\Local\Temp\Templafy\PowerPointVsto\Assets\MonogrammeWNEGA-RGB.p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0820230217415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niederberger\AppData\Local\Temp\Templafy\PowerPointVsto\Assets\MonogrammeWRGB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heme/theme1.xml><?xml version="1.0" encoding="utf-8"?>
<a:theme xmlns:a="http://schemas.openxmlformats.org/drawingml/2006/main" name="Deliverable-EN-16.9-Landscape-201910">
  <a:themeElements>
    <a:clrScheme name="Wavestone">
      <a:dk1>
        <a:srgbClr val="5F5F5F"/>
      </a:dk1>
      <a:lt1>
        <a:srgbClr val="FFFFFF"/>
      </a:lt1>
      <a:dk2>
        <a:srgbClr val="F6F6F6"/>
      </a:dk2>
      <a:lt2>
        <a:srgbClr val="503078"/>
      </a:lt2>
      <a:accent1>
        <a:srgbClr val="546B8C"/>
      </a:accent1>
      <a:accent2>
        <a:srgbClr val="B0ADCC"/>
      </a:accent2>
      <a:accent3>
        <a:srgbClr val="CCADC7"/>
      </a:accent3>
      <a:accent4>
        <a:srgbClr val="B24669"/>
      </a:accent4>
      <a:accent5>
        <a:srgbClr val="FF6363"/>
      </a:accent5>
      <a:accent6>
        <a:srgbClr val="21A6A6"/>
      </a:accent6>
      <a:hlink>
        <a:srgbClr val="503078"/>
      </a:hlink>
      <a:folHlink>
        <a:srgbClr val="503078"/>
      </a:folHlink>
    </a:clrScheme>
    <a:fontScheme name="Wavestone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2"/>
            </a:solidFill>
            <a:ea typeface="+mj-ea"/>
            <a:cs typeface="+mj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rIns="10800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.9-EN-Widescreen Presentation-201910.potx" id="{A65EEF3B-117F-4E63-A1F2-CD23734EE705}" vid="{324551D0-E4EC-45E1-8216-6F0B7801B9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084814707789459","enableDocumentContentUpdater":true,"version":"1.9"}]]></TemplafySlide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ssignedTo xmlns="http://schemas.microsoft.com/sharepoint/v3">
      <UserInfo>
        <DisplayName/>
        <AccountId xsi:nil="true"/>
        <AccountType/>
      </UserInfo>
    </AssignedTo>
    <_Contributor xmlns="http://schemas.microsoft.com/sharepoint/v3/fields" xsi:nil="true"/>
  </documentManagement>
</p:properties>
</file>

<file path=customXml/item3.xml><?xml version="1.0" encoding="utf-8"?>
<TemplafyFormConfiguration><![CDATA[{"formFields":[],"formDataEntries":[]}]]></TemplafyForm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TemplateConfiguration><![CDATA[{"elementsMetadata":[],"transformationConfigurations":[],"templateName":"Wavestone template - Landscape","templateDescription":"16/9 format","enableDocumentContentUpdater":true,"version":"1.9"}]]></TemplafyTemplate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1C9060EB30714DB0FD47FA5CF8021F" ma:contentTypeVersion="12" ma:contentTypeDescription="Create a new document." ma:contentTypeScope="" ma:versionID="5ae4807c6ff211f751155441a00efa3c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506da57-ea62-4b9f-845e-66dd2c1558da" xmlns:ns4="a79b8f9b-f2c4-4ef1-b07f-e4309b94bfe8" targetNamespace="http://schemas.microsoft.com/office/2006/metadata/properties" ma:root="true" ma:fieldsID="ddc911b1dd4ce275cbebfc94a2ecbb79" ns1:_="" ns2:_="" ns3:_="" ns4:_="">
    <xsd:import namespace="http://schemas.microsoft.com/sharepoint/v3"/>
    <xsd:import namespace="http://schemas.microsoft.com/sharepoint/v3/fields"/>
    <xsd:import namespace="c506da57-ea62-4b9f-845e-66dd2c1558da"/>
    <xsd:import namespace="a79b8f9b-f2c4-4ef1-b07f-e4309b94bfe8"/>
    <xsd:element name="properties">
      <xsd:complexType>
        <xsd:sequence>
          <xsd:element name="documentManagement">
            <xsd:complexType>
              <xsd:all>
                <xsd:element ref="ns1:AssignedTo" minOccurs="0"/>
                <xsd:element ref="ns2:_Contributor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ssignedTo" ma:index="2" nillable="true" ma:displayName="Assigned To" ma:list="UserInfo" ma:internalName="AssignedTo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3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6da57-ea62-4b9f-845e-66dd2c1558da" elementFormDefault="qualified">
    <xsd:import namespace="http://schemas.microsoft.com/office/2006/documentManagement/types"/>
    <xsd:import namespace="http://schemas.microsoft.com/office/infopath/2007/PartnerControls"/>
    <xsd:element name="SharedWithUsers" ma:index="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b8f9b-f2c4-4ef1-b07f-e4309b94b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12F1A-15BD-45BE-92DB-1160394BAA8C}">
  <ds:schemaRefs/>
</ds:datastoreItem>
</file>

<file path=customXml/itemProps2.xml><?xml version="1.0" encoding="utf-8"?>
<ds:datastoreItem xmlns:ds="http://schemas.openxmlformats.org/officeDocument/2006/customXml" ds:itemID="{12B69CF8-0A8E-4948-891D-B6F82A36F6F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79b8f9b-f2c4-4ef1-b07f-e4309b94bfe8"/>
    <ds:schemaRef ds:uri="c506da57-ea62-4b9f-845e-66dd2c1558da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5333C2-7695-4BAF-AE22-D223238D889B}">
  <ds:schemaRefs/>
</ds:datastoreItem>
</file>

<file path=customXml/itemProps4.xml><?xml version="1.0" encoding="utf-8"?>
<ds:datastoreItem xmlns:ds="http://schemas.openxmlformats.org/officeDocument/2006/customXml" ds:itemID="{39CA0A77-A734-4EA3-BC5A-E795AFED715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9BB683C9-A1F9-4A14-92B3-1EBAF8BEC13C}">
  <ds:schemaRefs/>
</ds:datastoreItem>
</file>

<file path=customXml/itemProps6.xml><?xml version="1.0" encoding="utf-8"?>
<ds:datastoreItem xmlns:ds="http://schemas.openxmlformats.org/officeDocument/2006/customXml" ds:itemID="{65528321-B435-435A-A177-22A6D6C60EE3}">
  <ds:schemaRefs/>
</ds:datastoreItem>
</file>

<file path=customXml/itemProps7.xml><?xml version="1.0" encoding="utf-8"?>
<ds:datastoreItem xmlns:ds="http://schemas.openxmlformats.org/officeDocument/2006/customXml" ds:itemID="{FE3DA9A9-D994-4C63-B3F3-C591CDC73A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506da57-ea62-4b9f-845e-66dd2c1558da"/>
    <ds:schemaRef ds:uri="a79b8f9b-f2c4-4ef1-b07f-e4309b94bf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16.9-EN-Widescreen Presentation-201910</Template>
  <TotalTime>57</TotalTime>
  <Words>59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Tempus Sans ITC</vt:lpstr>
      <vt:lpstr>Deliverable-EN-16.9-Landscape-201910</vt:lpstr>
      <vt:lpstr>Présentation PowerPoint</vt:lpstr>
      <vt:lpstr>Présentation PowerPoint</vt:lpstr>
      <vt:lpstr>Présentation PowerPoint</vt:lpstr>
    </vt:vector>
  </TitlesOfParts>
  <Manager>© WAVESTONE</Manager>
  <Company>Wavestone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NIEDERBERGER Thomas</dc:creator>
  <cp:lastModifiedBy>NIEDERBERGER Thomas</cp:lastModifiedBy>
  <cp:revision>5</cp:revision>
  <cp:lastPrinted>2016-07-27T16:13:38Z</cp:lastPrinted>
  <dcterms:created xsi:type="dcterms:W3CDTF">2019-11-01T10:37:01Z</dcterms:created>
  <dcterms:modified xsi:type="dcterms:W3CDTF">2020-12-09T11:45:42Z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0x0101001E1C9060EB30714DB0FD47FA5CF8021F</vt:lpwstr>
  </property>
  <property fmtid="{D5CDD505-2E9C-101B-9397-08002B2CF9AE}" pid="3" name="MSIP_Label_cfda7223-0b27-438a-9933-c804b7524467_Enabled">
    <vt:lpwstr>False</vt:lpwstr>
  </property>
  <property fmtid="{D5CDD505-2E9C-101B-9397-08002B2CF9AE}" pid="4" name="MSIP_Label_cfda7223-0b27-438a-9933-c804b7524467_SiteId">
    <vt:lpwstr>5de96c96-c87c-4dce-aad9-f5c557b52ac1</vt:lpwstr>
  </property>
  <property fmtid="{D5CDD505-2E9C-101B-9397-08002B2CF9AE}" pid="5" name="MSIP_Label_cfda7223-0b27-438a-9933-c804b7524467_SetBy">
    <vt:lpwstr>melanie.kahn@wavestone.com</vt:lpwstr>
  </property>
  <property fmtid="{D5CDD505-2E9C-101B-9397-08002B2CF9AE}" pid="6" name="MSIP_Label_cfda7223-0b27-438a-9933-c804b7524467_SetDate">
    <vt:lpwstr>2017-06-01T11:07:30.4485142+02:00</vt:lpwstr>
  </property>
  <property fmtid="{D5CDD505-2E9C-101B-9397-08002B2CF9AE}" pid="7" name="MSIP_Label_cfda7223-0b27-438a-9933-c804b7524467_Name">
    <vt:lpwstr>Confidential</vt:lpwstr>
  </property>
  <property fmtid="{D5CDD505-2E9C-101B-9397-08002B2CF9AE}" pid="8" name="MSIP_Label_cfda7223-0b27-438a-9933-c804b7524467_Application">
    <vt:lpwstr>Microsoft Azure Information Protection</vt:lpwstr>
  </property>
  <property fmtid="{D5CDD505-2E9C-101B-9397-08002B2CF9AE}" pid="9" name="MSIP_Label_cfda7223-0b27-438a-9933-c804b7524467_Extended_MSFT_Method">
    <vt:lpwstr>Manual</vt:lpwstr>
  </property>
  <property fmtid="{D5CDD505-2E9C-101B-9397-08002B2CF9AE}" pid="10" name="Sensitivity">
    <vt:lpwstr/>
  </property>
  <property fmtid="{D5CDD505-2E9C-101B-9397-08002B2CF9AE}" pid="11" name="TemplafyTimeStamp">
    <vt:lpwstr>2020-02-27T16:36:20.7237173Z</vt:lpwstr>
  </property>
  <property fmtid="{D5CDD505-2E9C-101B-9397-08002B2CF9AE}" pid="12" name="TemplafyTenantId">
    <vt:lpwstr>wavestone</vt:lpwstr>
  </property>
  <property fmtid="{D5CDD505-2E9C-101B-9397-08002B2CF9AE}" pid="13" name="TemplafyTemplateId">
    <vt:lpwstr>637084814703007020</vt:lpwstr>
  </property>
  <property fmtid="{D5CDD505-2E9C-101B-9397-08002B2CF9AE}" pid="14" name="TemplafyUserProfileId">
    <vt:lpwstr>637376910025317359</vt:lpwstr>
  </property>
</Properties>
</file>