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62" r:id="rId5"/>
    <p:sldId id="263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3C199-5449-45EE-B985-4AD349E6A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Biodiversity</a:t>
            </a:r>
            <a:r>
              <a:rPr lang="fr-FR" dirty="0"/>
              <a:t> for the National Parks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031298-0A65-4BAC-BA56-D3B62C831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7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52BB7-6492-433C-8A00-A991B59E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Species’s</a:t>
            </a:r>
            <a:r>
              <a:rPr lang="fr-FR" dirty="0"/>
              <a:t> </a:t>
            </a:r>
            <a:r>
              <a:rPr lang="fr-FR" dirty="0" err="1"/>
              <a:t>nformation</a:t>
            </a:r>
            <a:r>
              <a:rPr lang="fr-FR" dirty="0"/>
              <a:t> in National Parks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0C0823-C743-4562-AC2A-2B43AB5BF2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The </a:t>
            </a:r>
            <a:r>
              <a:rPr lang="fr-FR" dirty="0" err="1"/>
              <a:t>dataframe</a:t>
            </a:r>
            <a:r>
              <a:rPr lang="fr-FR" dirty="0"/>
              <a:t>, species_info.csv,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of </a:t>
            </a:r>
            <a:r>
              <a:rPr lang="fr-FR" dirty="0">
                <a:solidFill>
                  <a:schemeClr val="accent2"/>
                </a:solidFill>
              </a:rPr>
              <a:t>5823</a:t>
            </a:r>
            <a:r>
              <a:rPr lang="fr-FR" dirty="0"/>
              <a:t> </a:t>
            </a:r>
            <a:r>
              <a:rPr lang="fr-FR" dirty="0" err="1"/>
              <a:t>rows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Among</a:t>
            </a:r>
            <a:r>
              <a:rPr lang="fr-FR" dirty="0"/>
              <a:t> the </a:t>
            </a:r>
            <a:r>
              <a:rPr lang="fr-FR" dirty="0">
                <a:solidFill>
                  <a:schemeClr val="accent2"/>
                </a:solidFill>
              </a:rPr>
              <a:t>5541</a:t>
            </a:r>
            <a:r>
              <a:rPr lang="fr-FR" dirty="0"/>
              <a:t> </a:t>
            </a:r>
            <a:r>
              <a:rPr lang="fr-FR" dirty="0" err="1"/>
              <a:t>species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totalise </a:t>
            </a:r>
            <a:r>
              <a:rPr lang="fr-FR" dirty="0">
                <a:solidFill>
                  <a:schemeClr val="accent2"/>
                </a:solidFill>
              </a:rPr>
              <a:t>7</a:t>
            </a:r>
            <a:r>
              <a:rPr lang="fr-FR" dirty="0"/>
              <a:t> </a:t>
            </a:r>
            <a:r>
              <a:rPr lang="fr-FR" dirty="0" err="1"/>
              <a:t>categories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>
                <a:solidFill>
                  <a:srgbClr val="0070C0"/>
                </a:solidFill>
              </a:rPr>
              <a:t>Mammal</a:t>
            </a:r>
            <a:endParaRPr lang="fr-F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	Bird </a:t>
            </a: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	Reptile</a:t>
            </a: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 	</a:t>
            </a:r>
            <a:r>
              <a:rPr lang="fr-FR" dirty="0" err="1">
                <a:solidFill>
                  <a:srgbClr val="0070C0"/>
                </a:solidFill>
              </a:rPr>
              <a:t>Amphibian</a:t>
            </a:r>
            <a:endParaRPr lang="fr-F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 	Fish </a:t>
            </a: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	</a:t>
            </a:r>
            <a:r>
              <a:rPr lang="fr-FR" dirty="0" err="1">
                <a:solidFill>
                  <a:srgbClr val="0070C0"/>
                </a:solidFill>
              </a:rPr>
              <a:t>Vascular</a:t>
            </a:r>
            <a:r>
              <a:rPr lang="fr-FR" dirty="0">
                <a:solidFill>
                  <a:srgbClr val="0070C0"/>
                </a:solidFill>
              </a:rPr>
              <a:t> Plant </a:t>
            </a: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	Non </a:t>
            </a:r>
            <a:r>
              <a:rPr lang="fr-FR" dirty="0" err="1">
                <a:solidFill>
                  <a:srgbClr val="0070C0"/>
                </a:solidFill>
              </a:rPr>
              <a:t>Vascular</a:t>
            </a:r>
            <a:r>
              <a:rPr lang="fr-FR" dirty="0">
                <a:solidFill>
                  <a:srgbClr val="0070C0"/>
                </a:solidFill>
              </a:rPr>
              <a:t> Plant</a:t>
            </a: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382A4F-8394-482C-88F1-A576EC7596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It composes by </a:t>
            </a:r>
            <a:r>
              <a:rPr lang="fr-FR" dirty="0">
                <a:solidFill>
                  <a:schemeClr val="accent2"/>
                </a:solidFill>
              </a:rPr>
              <a:t>4 </a:t>
            </a:r>
            <a:r>
              <a:rPr lang="fr-FR" dirty="0" err="1"/>
              <a:t>fields</a:t>
            </a:r>
            <a:r>
              <a:rPr lang="fr-FR" dirty="0"/>
              <a:t>: </a:t>
            </a:r>
            <a:r>
              <a:rPr lang="fr-FR" dirty="0" err="1">
                <a:solidFill>
                  <a:srgbClr val="7030A0"/>
                </a:solidFill>
              </a:rPr>
              <a:t>Category</a:t>
            </a:r>
            <a:r>
              <a:rPr lang="fr-FR" dirty="0">
                <a:solidFill>
                  <a:srgbClr val="7030A0"/>
                </a:solidFill>
              </a:rPr>
              <a:t>, Scientific Name, Common Name &amp; Conservation </a:t>
            </a:r>
            <a:r>
              <a:rPr lang="fr-FR" dirty="0" err="1">
                <a:solidFill>
                  <a:srgbClr val="7030A0"/>
                </a:solidFill>
              </a:rPr>
              <a:t>Status</a:t>
            </a:r>
            <a:endParaRPr lang="fr-FR" dirty="0">
              <a:solidFill>
                <a:srgbClr val="7030A0"/>
              </a:solidFill>
            </a:endParaRPr>
          </a:p>
          <a:p>
            <a:r>
              <a:rPr lang="fr-FR" dirty="0"/>
              <a:t>Scientists </a:t>
            </a:r>
            <a:r>
              <a:rPr lang="fr-FR" dirty="0" err="1"/>
              <a:t>defined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5 </a:t>
            </a:r>
            <a:r>
              <a:rPr lang="fr-FR" dirty="0" err="1"/>
              <a:t>status</a:t>
            </a:r>
            <a:r>
              <a:rPr lang="fr-FR" dirty="0"/>
              <a:t> : </a:t>
            </a: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	</a:t>
            </a:r>
            <a:r>
              <a:rPr lang="fr-FR" dirty="0" err="1">
                <a:solidFill>
                  <a:srgbClr val="0070C0"/>
                </a:solidFill>
              </a:rPr>
              <a:t>Endanger</a:t>
            </a:r>
            <a:r>
              <a:rPr lang="fr-FR" dirty="0">
                <a:solidFill>
                  <a:srgbClr val="0070C0"/>
                </a:solidFill>
              </a:rPr>
              <a:t>,</a:t>
            </a: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	In </a:t>
            </a:r>
            <a:r>
              <a:rPr lang="fr-FR" dirty="0" err="1">
                <a:solidFill>
                  <a:srgbClr val="0070C0"/>
                </a:solidFill>
              </a:rPr>
              <a:t>Recovery</a:t>
            </a:r>
            <a:endParaRPr lang="fr-F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	No Intervention</a:t>
            </a: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	</a:t>
            </a:r>
            <a:r>
              <a:rPr lang="fr-FR" dirty="0" err="1">
                <a:solidFill>
                  <a:srgbClr val="0070C0"/>
                </a:solidFill>
              </a:rPr>
              <a:t>Species</a:t>
            </a:r>
            <a:r>
              <a:rPr lang="fr-FR" dirty="0">
                <a:solidFill>
                  <a:srgbClr val="0070C0"/>
                </a:solidFill>
              </a:rPr>
              <a:t> of </a:t>
            </a:r>
            <a:r>
              <a:rPr lang="fr-FR" dirty="0" err="1">
                <a:solidFill>
                  <a:srgbClr val="0070C0"/>
                </a:solidFill>
              </a:rPr>
              <a:t>Concern</a:t>
            </a:r>
            <a:endParaRPr lang="fr-F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	</a:t>
            </a:r>
            <a:r>
              <a:rPr lang="fr-FR" dirty="0" err="1">
                <a:solidFill>
                  <a:srgbClr val="0070C0"/>
                </a:solidFill>
              </a:rPr>
              <a:t>Threatened</a:t>
            </a:r>
            <a:endParaRPr lang="fr-FR" dirty="0">
              <a:solidFill>
                <a:srgbClr val="0070C0"/>
              </a:solidFill>
            </a:endParaRPr>
          </a:p>
          <a:p>
            <a:endParaRPr lang="fr-FR" dirty="0">
              <a:solidFill>
                <a:srgbClr val="7030A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924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CC3DE-718C-45D0-8C4D-7B6F9C94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certain types of species more likely to be endangered?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A8939-C82A-475C-B518-72D9CC1A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type of data?</a:t>
            </a:r>
          </a:p>
          <a:p>
            <a:pPr marL="457200" lvl="1" indent="0">
              <a:buNone/>
            </a:pPr>
            <a:r>
              <a:rPr lang="en-US" sz="1200" dirty="0"/>
              <a:t>The research is about species, so data categorical</a:t>
            </a:r>
          </a:p>
          <a:p>
            <a:r>
              <a:rPr lang="en-US" dirty="0"/>
              <a:t>How many pieces of data are you comparing?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400" dirty="0"/>
              <a:t>7species</a:t>
            </a:r>
          </a:p>
          <a:p>
            <a:pPr marL="0" indent="0">
              <a:buNone/>
            </a:pPr>
            <a:r>
              <a:rPr lang="en-US" sz="1600" dirty="0"/>
              <a:t>In order to know if there are a </a:t>
            </a:r>
            <a:r>
              <a:rPr lang="en-US" sz="1600" dirty="0" err="1"/>
              <a:t>signifant</a:t>
            </a:r>
            <a:r>
              <a:rPr lang="en-US" sz="1600" dirty="0"/>
              <a:t> difference among them, we process a </a:t>
            </a:r>
            <a:r>
              <a:rPr lang="en-US" sz="1600" dirty="0">
                <a:solidFill>
                  <a:schemeClr val="accent2"/>
                </a:solidFill>
              </a:rPr>
              <a:t>Chi-Squared Test:</a:t>
            </a:r>
          </a:p>
          <a:p>
            <a:pPr marL="0" indent="0">
              <a:buNone/>
            </a:pPr>
            <a:r>
              <a:rPr lang="en-US" sz="1600" dirty="0"/>
              <a:t>	Between the Mammal and Bird, the result is not significant because </a:t>
            </a:r>
            <a:r>
              <a:rPr lang="en-US" sz="1600" i="1" dirty="0">
                <a:solidFill>
                  <a:srgbClr val="0070C0"/>
                </a:solidFill>
              </a:rPr>
              <a:t>the p-value equals 0.68</a:t>
            </a:r>
            <a:endParaRPr lang="en-US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/>
              <a:t>	Between the Mammal and Reptile, the result is significant because </a:t>
            </a:r>
            <a:r>
              <a:rPr lang="en-US" sz="1600" i="1" dirty="0">
                <a:solidFill>
                  <a:srgbClr val="0070C0"/>
                </a:solidFill>
              </a:rPr>
              <a:t>the p-value equals 0.03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16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CB559-C63D-485B-A3C9-6040C6ED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Recommandation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937A45-50B9-4E78-8569-C69D5B81C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According</a:t>
            </a:r>
            <a:r>
              <a:rPr lang="fr-FR" dirty="0"/>
              <a:t> to the data,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annimal</a:t>
            </a:r>
            <a:r>
              <a:rPr lang="fr-FR" dirty="0"/>
              <a:t> are more in danger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. </a:t>
            </a:r>
          </a:p>
          <a:p>
            <a:pPr marL="0" indent="0">
              <a:buNone/>
            </a:pPr>
            <a:r>
              <a:rPr lang="fr-FR" dirty="0"/>
              <a:t>Park Rangers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more </a:t>
            </a:r>
            <a:r>
              <a:rPr lang="fr-FR" dirty="0" err="1"/>
              <a:t>alert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animals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</a:t>
            </a:r>
            <a:r>
              <a:rPr lang="fr-FR" dirty="0" err="1"/>
              <a:t>Mammal</a:t>
            </a:r>
            <a:r>
              <a:rPr lang="fr-FR" dirty="0"/>
              <a:t> and </a:t>
            </a:r>
            <a:r>
              <a:rPr lang="fr-FR" dirty="0" err="1"/>
              <a:t>Reptille</a:t>
            </a:r>
            <a:r>
              <a:rPr lang="fr-FR" dirty="0"/>
              <a:t> </a:t>
            </a: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vasucal</a:t>
            </a:r>
            <a:r>
              <a:rPr lang="fr-FR" dirty="0"/>
              <a:t> plants.</a:t>
            </a:r>
          </a:p>
        </p:txBody>
      </p:sp>
    </p:spTree>
    <p:extLst>
      <p:ext uri="{BB962C8B-B14F-4D97-AF65-F5344CB8AC3E}">
        <p14:creationId xmlns:p14="http://schemas.microsoft.com/office/powerpoint/2010/main" val="178327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46E56-C2B5-4A17-9EE7-40DDF5F1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Reduction of Foot &amp; </a:t>
            </a:r>
            <a:r>
              <a:rPr lang="fr-FR" dirty="0" err="1"/>
              <a:t>Mouth</a:t>
            </a:r>
            <a:r>
              <a:rPr lang="fr-FR" dirty="0"/>
              <a:t> </a:t>
            </a:r>
            <a:r>
              <a:rPr lang="fr-FR" dirty="0" err="1"/>
              <a:t>diseases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2C844-70A0-4B02-A1F0-582810FB7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err="1"/>
              <a:t>During</a:t>
            </a:r>
            <a:r>
              <a:rPr lang="fr-FR" sz="1600" dirty="0"/>
              <a:t> one </a:t>
            </a:r>
            <a:r>
              <a:rPr lang="fr-FR" sz="1600" dirty="0" err="1"/>
              <a:t>week</a:t>
            </a:r>
            <a:r>
              <a:rPr lang="fr-FR" sz="1600" dirty="0"/>
              <a:t> </a:t>
            </a:r>
            <a:r>
              <a:rPr lang="fr-FR" sz="1600" dirty="0" err="1"/>
              <a:t>scientists</a:t>
            </a:r>
            <a:r>
              <a:rPr lang="fr-FR" sz="1600" dirty="0"/>
              <a:t> </a:t>
            </a:r>
            <a:r>
              <a:rPr lang="fr-FR" sz="1600" dirty="0" err="1"/>
              <a:t>anlysed</a:t>
            </a:r>
            <a:r>
              <a:rPr lang="fr-FR" sz="1600" dirty="0"/>
              <a:t> the </a:t>
            </a:r>
            <a:r>
              <a:rPr lang="fr-FR" sz="1600" dirty="0" err="1"/>
              <a:t>sheep’s</a:t>
            </a:r>
            <a:r>
              <a:rPr lang="fr-FR" sz="1600" dirty="0"/>
              <a:t> </a:t>
            </a:r>
            <a:r>
              <a:rPr lang="fr-FR" sz="1600" dirty="0" err="1"/>
              <a:t>movement</a:t>
            </a:r>
            <a:r>
              <a:rPr lang="fr-FR" sz="1600" dirty="0"/>
              <a:t> in </a:t>
            </a:r>
            <a:r>
              <a:rPr lang="fr-FR" sz="1600" dirty="0" err="1"/>
              <a:t>differents</a:t>
            </a:r>
            <a:r>
              <a:rPr lang="fr-FR" sz="1600" dirty="0"/>
              <a:t> </a:t>
            </a:r>
            <a:r>
              <a:rPr lang="fr-FR" sz="1600" dirty="0" err="1"/>
              <a:t>parks.The</a:t>
            </a:r>
            <a:r>
              <a:rPr lang="fr-FR" sz="1600" dirty="0"/>
              <a:t> </a:t>
            </a:r>
            <a:r>
              <a:rPr lang="fr-FR" sz="1600" dirty="0" err="1"/>
              <a:t>purpose</a:t>
            </a:r>
            <a:r>
              <a:rPr lang="fr-FR" sz="1600" dirty="0"/>
              <a:t> of </a:t>
            </a:r>
            <a:r>
              <a:rPr lang="fr-FR" sz="1600" dirty="0" err="1"/>
              <a:t>their</a:t>
            </a:r>
            <a:r>
              <a:rPr lang="fr-FR" sz="1600" dirty="0"/>
              <a:t> </a:t>
            </a:r>
            <a:r>
              <a:rPr lang="fr-FR" sz="1600" dirty="0" err="1"/>
              <a:t>research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to </a:t>
            </a:r>
            <a:r>
              <a:rPr lang="fr-FR" sz="1600" dirty="0" err="1"/>
              <a:t>reduce</a:t>
            </a:r>
            <a:r>
              <a:rPr lang="fr-FR" sz="1600" dirty="0"/>
              <a:t>, at least, by 5% the foot and </a:t>
            </a:r>
            <a:r>
              <a:rPr lang="fr-FR" sz="1600" dirty="0" err="1"/>
              <a:t>mouth</a:t>
            </a:r>
            <a:r>
              <a:rPr lang="fr-FR" sz="1600" dirty="0"/>
              <a:t> </a:t>
            </a:r>
            <a:r>
              <a:rPr lang="fr-FR" sz="1600" dirty="0" err="1"/>
              <a:t>diseases</a:t>
            </a:r>
            <a:r>
              <a:rPr lang="fr-FR" sz="1600" dirty="0"/>
              <a:t> of </a:t>
            </a:r>
            <a:r>
              <a:rPr lang="fr-FR" sz="1600" dirty="0" err="1"/>
              <a:t>sheep</a:t>
            </a:r>
            <a:r>
              <a:rPr lang="fr-FR" sz="1600" dirty="0"/>
              <a:t>. </a:t>
            </a:r>
          </a:p>
          <a:p>
            <a:r>
              <a:rPr lang="fr-FR" sz="1600" dirty="0"/>
              <a:t>Our </a:t>
            </a:r>
            <a:r>
              <a:rPr lang="fr-FR" sz="1600" dirty="0" err="1"/>
              <a:t>role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to </a:t>
            </a:r>
            <a:r>
              <a:rPr lang="fr-FR" sz="1600" dirty="0" err="1"/>
              <a:t>estimate</a:t>
            </a:r>
            <a:r>
              <a:rPr lang="fr-FR" sz="1600" dirty="0"/>
              <a:t> the size of the </a:t>
            </a:r>
            <a:r>
              <a:rPr lang="fr-FR" sz="1600" dirty="0" err="1"/>
              <a:t>sample</a:t>
            </a:r>
            <a:r>
              <a:rPr lang="fr-FR" sz="1600" dirty="0"/>
              <a:t>:</a:t>
            </a:r>
          </a:p>
          <a:p>
            <a:pPr marL="457200" lvl="1" indent="0">
              <a:buNone/>
            </a:pPr>
            <a:r>
              <a:rPr lang="fr-FR" sz="1100" dirty="0"/>
              <a:t>Baseline: 15%</a:t>
            </a:r>
          </a:p>
          <a:p>
            <a:pPr marL="457200" lvl="1" indent="0">
              <a:buNone/>
            </a:pPr>
            <a:r>
              <a:rPr lang="fr-FR" sz="1100" dirty="0" err="1"/>
              <a:t>Minimun</a:t>
            </a:r>
            <a:r>
              <a:rPr lang="fr-FR" sz="1100" dirty="0"/>
              <a:t> </a:t>
            </a:r>
            <a:r>
              <a:rPr lang="fr-FR" sz="1100" dirty="0" err="1"/>
              <a:t>detectable</a:t>
            </a:r>
            <a:r>
              <a:rPr lang="fr-FR" sz="1100" dirty="0"/>
              <a:t> </a:t>
            </a:r>
            <a:r>
              <a:rPr lang="fr-FR" sz="1100" dirty="0" err="1"/>
              <a:t>effect</a:t>
            </a:r>
            <a:r>
              <a:rPr lang="fr-FR" sz="1100" dirty="0"/>
              <a:t>: 33,33%</a:t>
            </a:r>
            <a:endParaRPr lang="fr-FR" sz="1400" dirty="0"/>
          </a:p>
          <a:p>
            <a:r>
              <a:rPr lang="fr-FR" sz="1600" dirty="0"/>
              <a:t>The </a:t>
            </a:r>
            <a:r>
              <a:rPr lang="fr-FR" sz="1600" dirty="0" err="1"/>
              <a:t>sample</a:t>
            </a:r>
            <a:r>
              <a:rPr lang="fr-FR" sz="1600" dirty="0"/>
              <a:t> </a:t>
            </a:r>
            <a:r>
              <a:rPr lang="fr-FR" sz="1600" dirty="0" err="1"/>
              <a:t>should</a:t>
            </a:r>
            <a:r>
              <a:rPr lang="fr-FR" sz="1600" dirty="0"/>
              <a:t> </a:t>
            </a:r>
            <a:r>
              <a:rPr lang="fr-FR" sz="1600" dirty="0" err="1"/>
              <a:t>contain</a:t>
            </a:r>
            <a:r>
              <a:rPr lang="fr-FR" sz="1600" dirty="0"/>
              <a:t> 870 </a:t>
            </a:r>
            <a:r>
              <a:rPr lang="fr-FR" sz="1600" dirty="0" err="1"/>
              <a:t>sheeps</a:t>
            </a: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/>
              <a:t>In </a:t>
            </a:r>
            <a:r>
              <a:rPr lang="fr-FR" sz="1600" dirty="0" err="1"/>
              <a:t>order</a:t>
            </a:r>
            <a:r>
              <a:rPr lang="fr-FR" sz="1600" dirty="0"/>
              <a:t> to observe </a:t>
            </a:r>
            <a:r>
              <a:rPr lang="fr-FR" sz="1600" dirty="0" err="1"/>
              <a:t>enough</a:t>
            </a:r>
            <a:r>
              <a:rPr lang="fr-FR" sz="1600" dirty="0"/>
              <a:t> </a:t>
            </a:r>
            <a:r>
              <a:rPr lang="fr-FR" sz="1600" dirty="0" err="1"/>
              <a:t>species</a:t>
            </a:r>
            <a:r>
              <a:rPr lang="fr-FR" sz="1600" dirty="0"/>
              <a:t>, </a:t>
            </a:r>
            <a:r>
              <a:rPr lang="fr-FR" sz="1600" dirty="0" err="1"/>
              <a:t>scientists</a:t>
            </a:r>
            <a:r>
              <a:rPr lang="fr-FR" sz="1600" dirty="0"/>
              <a:t> </a:t>
            </a:r>
            <a:r>
              <a:rPr lang="fr-FR" sz="1600" dirty="0" err="1"/>
              <a:t>should</a:t>
            </a:r>
            <a:r>
              <a:rPr lang="fr-FR" sz="1600" dirty="0"/>
              <a:t> </a:t>
            </a:r>
            <a:r>
              <a:rPr lang="fr-FR" sz="1600" dirty="0" err="1"/>
              <a:t>take</a:t>
            </a:r>
            <a:r>
              <a:rPr lang="fr-FR" sz="1600" dirty="0"/>
              <a:t>:</a:t>
            </a:r>
          </a:p>
          <a:p>
            <a:pPr marL="0" indent="0">
              <a:buNone/>
            </a:pPr>
            <a:r>
              <a:rPr lang="fr-FR" sz="1200" dirty="0"/>
              <a:t>		</a:t>
            </a:r>
            <a:r>
              <a:rPr lang="fr-FR" sz="1400" dirty="0"/>
              <a:t>Yellow Stone, </a:t>
            </a:r>
            <a:r>
              <a:rPr lang="fr-FR" sz="1400" dirty="0" err="1"/>
              <a:t>with</a:t>
            </a:r>
            <a:r>
              <a:rPr lang="fr-FR" sz="1400" dirty="0"/>
              <a:t> 507sheeps, </a:t>
            </a:r>
            <a:r>
              <a:rPr lang="fr-FR" sz="1400" dirty="0" err="1"/>
              <a:t>will</a:t>
            </a:r>
            <a:r>
              <a:rPr lang="fr-FR" sz="1400" dirty="0"/>
              <a:t> </a:t>
            </a:r>
            <a:r>
              <a:rPr lang="fr-FR" sz="1400" dirty="0" err="1"/>
              <a:t>take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0070C0"/>
                </a:solidFill>
              </a:rPr>
              <a:t>1week</a:t>
            </a:r>
            <a:r>
              <a:rPr lang="fr-FR" sz="1400" dirty="0"/>
              <a:t> of observation</a:t>
            </a:r>
          </a:p>
          <a:p>
            <a:pPr marL="0" indent="0">
              <a:buNone/>
            </a:pPr>
            <a:r>
              <a:rPr lang="fr-FR" sz="1400" dirty="0"/>
              <a:t>		Bryce, </a:t>
            </a:r>
            <a:r>
              <a:rPr lang="fr-FR" sz="1400" dirty="0" err="1"/>
              <a:t>with</a:t>
            </a:r>
            <a:r>
              <a:rPr lang="fr-FR" sz="1400" dirty="0"/>
              <a:t> 250sheeps, </a:t>
            </a:r>
            <a:r>
              <a:rPr lang="fr-FR" sz="1400" dirty="0" err="1"/>
              <a:t>will</a:t>
            </a:r>
            <a:r>
              <a:rPr lang="fr-FR" sz="1400" dirty="0"/>
              <a:t> </a:t>
            </a:r>
            <a:r>
              <a:rPr lang="fr-FR" sz="1400" dirty="0" err="1"/>
              <a:t>take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0070C0"/>
                </a:solidFill>
              </a:rPr>
              <a:t>3weeks</a:t>
            </a:r>
            <a:r>
              <a:rPr lang="fr-FR" sz="1400" dirty="0"/>
              <a:t> of observation</a:t>
            </a:r>
          </a:p>
          <a:p>
            <a:endParaRPr lang="fr-FR" dirty="0"/>
          </a:p>
          <a:p>
            <a:pPr lvl="1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795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41A79-B18B-433F-9277-9D6999B2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Conservation </a:t>
            </a:r>
            <a:r>
              <a:rPr lang="fr-FR" dirty="0" err="1"/>
              <a:t>Status</a:t>
            </a:r>
            <a:r>
              <a:rPr lang="fr-FR" dirty="0"/>
              <a:t> by </a:t>
            </a:r>
            <a:r>
              <a:rPr lang="fr-FR" dirty="0" err="1"/>
              <a:t>Species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40E04D4-CD36-4FAD-8DB3-7B9BBEB60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190" y="2160588"/>
            <a:ext cx="8449657" cy="3881437"/>
          </a:xfrm>
        </p:spPr>
      </p:pic>
    </p:spTree>
    <p:extLst>
      <p:ext uri="{BB962C8B-B14F-4D97-AF65-F5344CB8AC3E}">
        <p14:creationId xmlns:p14="http://schemas.microsoft.com/office/powerpoint/2010/main" val="75087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41E2A-6FC3-4DFC-9C3F-EE3D1290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Observations of </a:t>
            </a:r>
            <a:r>
              <a:rPr lang="fr-FR" dirty="0" err="1"/>
              <a:t>Sheep</a:t>
            </a:r>
            <a:r>
              <a:rPr lang="fr-FR" dirty="0"/>
              <a:t> per Week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D9B9ADF-CF0E-4340-95E2-4E42AEC09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39065"/>
            <a:ext cx="8596312" cy="3124482"/>
          </a:xfrm>
        </p:spPr>
      </p:pic>
    </p:spTree>
    <p:extLst>
      <p:ext uri="{BB962C8B-B14F-4D97-AF65-F5344CB8AC3E}">
        <p14:creationId xmlns:p14="http://schemas.microsoft.com/office/powerpoint/2010/main" val="42331980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210</Words>
  <Application>Microsoft Office PowerPoint</Application>
  <PresentationFormat>Grand écran</PresentationFormat>
  <Paragraphs>42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Biodiversity for the National Parks</vt:lpstr>
      <vt:lpstr>Species’s nformation in National Parks</vt:lpstr>
      <vt:lpstr>Are certain types of species more likely to be endangered?</vt:lpstr>
      <vt:lpstr>Recommandation</vt:lpstr>
      <vt:lpstr>Reduction of Foot &amp; Mouth diseases</vt:lpstr>
      <vt:lpstr>Conservation Status by Species</vt:lpstr>
      <vt:lpstr>Observations of Sheep per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for the National Parks</dc:title>
  <dc:creator>aurelien misteli</dc:creator>
  <cp:lastModifiedBy>aurelien misteli</cp:lastModifiedBy>
  <cp:revision>14</cp:revision>
  <dcterms:created xsi:type="dcterms:W3CDTF">2018-12-31T23:35:38Z</dcterms:created>
  <dcterms:modified xsi:type="dcterms:W3CDTF">2019-01-01T02:05:46Z</dcterms:modified>
</cp:coreProperties>
</file>