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5" r:id="rId1"/>
  </p:sldMasterIdLst>
  <p:notesMasterIdLst>
    <p:notesMasterId r:id="rId17"/>
  </p:notesMasterIdLst>
  <p:handoutMasterIdLst>
    <p:handoutMasterId r:id="rId18"/>
  </p:handoutMasterIdLst>
  <p:sldIdLst>
    <p:sldId id="278" r:id="rId2"/>
    <p:sldId id="484" r:id="rId3"/>
    <p:sldId id="424" r:id="rId4"/>
    <p:sldId id="364" r:id="rId5"/>
    <p:sldId id="482" r:id="rId6"/>
    <p:sldId id="284" r:id="rId7"/>
    <p:sldId id="485" r:id="rId8"/>
    <p:sldId id="462" r:id="rId9"/>
    <p:sldId id="487" r:id="rId10"/>
    <p:sldId id="488" r:id="rId11"/>
    <p:sldId id="486" r:id="rId12"/>
    <p:sldId id="406" r:id="rId13"/>
    <p:sldId id="490" r:id="rId14"/>
    <p:sldId id="491" r:id="rId15"/>
    <p:sldId id="259" r:id="rId16"/>
  </p:sldIdLst>
  <p:sldSz cx="9144000" cy="6858000" type="screen4x3"/>
  <p:notesSz cx="7104063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28">
          <p15:clr>
            <a:srgbClr val="A4A3A4"/>
          </p15:clr>
        </p15:guide>
        <p15:guide id="3" pos="5603">
          <p15:clr>
            <a:srgbClr val="A4A3A4"/>
          </p15:clr>
        </p15:guide>
        <p15:guide id="4" pos="1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Flo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7B5"/>
    <a:srgbClr val="48A9C5"/>
    <a:srgbClr val="EDAB33"/>
    <a:srgbClr val="E19D23"/>
    <a:srgbClr val="7F8CA1"/>
    <a:srgbClr val="669900"/>
    <a:srgbClr val="DAC2EC"/>
    <a:srgbClr val="96A0B4"/>
    <a:srgbClr val="99A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77" autoAdjust="0"/>
    <p:restoredTop sz="96622" autoAdjust="0"/>
  </p:normalViewPr>
  <p:slideViewPr>
    <p:cSldViewPr snapToGrid="0">
      <p:cViewPr varScale="1">
        <p:scale>
          <a:sx n="72" d="100"/>
          <a:sy n="72" d="100"/>
        </p:scale>
        <p:origin x="900" y="78"/>
      </p:cViewPr>
      <p:guideLst>
        <p:guide orient="horz" pos="709"/>
        <p:guide orient="horz" pos="3928"/>
        <p:guide pos="5603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90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urndow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Burndown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burnout!$B$1</c:f>
              <c:strCache>
                <c:ptCount val="1"/>
                <c:pt idx="0">
                  <c:v>Sprint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burnout!$A$2:$A$11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burnout!$B$2:$B$11</c:f>
              <c:numCache>
                <c:formatCode>General</c:formatCode>
                <c:ptCount val="10"/>
                <c:pt idx="0">
                  <c:v>34</c:v>
                </c:pt>
                <c:pt idx="1">
                  <c:v>34</c:v>
                </c:pt>
                <c:pt idx="2">
                  <c:v>30</c:v>
                </c:pt>
                <c:pt idx="3">
                  <c:v>29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23</c:v>
                </c:pt>
                <c:pt idx="8">
                  <c:v>21</c:v>
                </c:pt>
                <c:pt idx="9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1-43B4-ACD2-63AF23B0DE9B}"/>
            </c:ext>
          </c:extLst>
        </c:ser>
        <c:ser>
          <c:idx val="1"/>
          <c:order val="1"/>
          <c:tx>
            <c:strRef>
              <c:f>burnout!$C$1</c:f>
              <c:strCache>
                <c:ptCount val="1"/>
                <c:pt idx="0">
                  <c:v>Sprint Burndown prévu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burnout!$A$2:$A$11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burnout!$C$2:$C$11</c:f>
              <c:numCache>
                <c:formatCode>General</c:formatCode>
                <c:ptCount val="10"/>
                <c:pt idx="0">
                  <c:v>34</c:v>
                </c:pt>
                <c:pt idx="1">
                  <c:v>30.222222222222221</c:v>
                </c:pt>
                <c:pt idx="2">
                  <c:v>26.444444444444443</c:v>
                </c:pt>
                <c:pt idx="3">
                  <c:v>22.666666666666664</c:v>
                </c:pt>
                <c:pt idx="4">
                  <c:v>18.888888888888886</c:v>
                </c:pt>
                <c:pt idx="5">
                  <c:v>15.111111111111107</c:v>
                </c:pt>
                <c:pt idx="6">
                  <c:v>11.333333333333329</c:v>
                </c:pt>
                <c:pt idx="7">
                  <c:v>7.5555555555555509</c:v>
                </c:pt>
                <c:pt idx="8">
                  <c:v>3.7777777777777732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1-43B4-ACD2-63AF23B0D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5084384"/>
        <c:axId val="545084712"/>
      </c:lineChart>
      <c:catAx>
        <c:axId val="54508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Heures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5084712"/>
        <c:crosses val="autoZero"/>
        <c:auto val="1"/>
        <c:lblAlgn val="ctr"/>
        <c:lblOffset val="100"/>
        <c:noMultiLvlLbl val="0"/>
      </c:catAx>
      <c:valAx>
        <c:axId val="54508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Point d’effort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508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ED8AD-0C2C-4648-8C43-D64B714A1632}" type="doc">
      <dgm:prSet loTypeId="urn:microsoft.com/office/officeart/2005/8/layout/hProcess10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6018DBB-77B6-4797-8413-723A99402F0C}">
      <dgm:prSet phldrT="[Texte]"/>
      <dgm:spPr/>
      <dgm:t>
        <a:bodyPr/>
        <a:lstStyle/>
        <a:p>
          <a:r>
            <a:rPr lang="fr-FR" dirty="0"/>
            <a:t>Sprint 0</a:t>
          </a:r>
          <a:endParaRPr lang="en-GB" dirty="0"/>
        </a:p>
      </dgm:t>
    </dgm:pt>
    <dgm:pt modelId="{FF6FA650-9678-4481-ABD1-F4B2553A00EF}" type="parTrans" cxnId="{51D0DEA8-D617-4989-97A9-627C7BC70FAB}">
      <dgm:prSet/>
      <dgm:spPr/>
      <dgm:t>
        <a:bodyPr/>
        <a:lstStyle/>
        <a:p>
          <a:endParaRPr lang="en-GB"/>
        </a:p>
      </dgm:t>
    </dgm:pt>
    <dgm:pt modelId="{B47CA454-22B4-425B-A854-30659542DA5E}" type="sibTrans" cxnId="{51D0DEA8-D617-4989-97A9-627C7BC70FAB}">
      <dgm:prSet/>
      <dgm:spPr/>
      <dgm:t>
        <a:bodyPr/>
        <a:lstStyle/>
        <a:p>
          <a:endParaRPr lang="en-GB"/>
        </a:p>
      </dgm:t>
    </dgm:pt>
    <dgm:pt modelId="{5025A7B6-83F2-4A78-8FC4-372E8DEDF31D}">
      <dgm:prSet phldrT="[Texte]"/>
      <dgm:spPr/>
      <dgm:t>
        <a:bodyPr/>
        <a:lstStyle/>
        <a:p>
          <a:r>
            <a:rPr lang="fr-FR" dirty="0"/>
            <a:t>W6 2019</a:t>
          </a:r>
          <a:endParaRPr lang="en-GB" dirty="0"/>
        </a:p>
      </dgm:t>
    </dgm:pt>
    <dgm:pt modelId="{906CABD7-33FC-4082-B9BB-7306CA72D35C}" type="parTrans" cxnId="{D5A4C640-7E5A-4B4A-BC57-A95D693AB355}">
      <dgm:prSet/>
      <dgm:spPr/>
      <dgm:t>
        <a:bodyPr/>
        <a:lstStyle/>
        <a:p>
          <a:endParaRPr lang="en-GB"/>
        </a:p>
      </dgm:t>
    </dgm:pt>
    <dgm:pt modelId="{9EF6C4E9-03C9-4039-ABC9-776EBF5DDCD0}" type="sibTrans" cxnId="{D5A4C640-7E5A-4B4A-BC57-A95D693AB355}">
      <dgm:prSet/>
      <dgm:spPr/>
      <dgm:t>
        <a:bodyPr/>
        <a:lstStyle/>
        <a:p>
          <a:endParaRPr lang="en-GB"/>
        </a:p>
      </dgm:t>
    </dgm:pt>
    <dgm:pt modelId="{FB2F8DB9-1525-4A1E-9C4E-E76A11B1FFD1}">
      <dgm:prSet phldrT="[Texte]"/>
      <dgm:spPr>
        <a:solidFill>
          <a:srgbClr val="0787B5"/>
        </a:solidFill>
      </dgm:spPr>
      <dgm:t>
        <a:bodyPr/>
        <a:lstStyle/>
        <a:p>
          <a:r>
            <a:rPr lang="fr-FR" dirty="0"/>
            <a:t>Sprint 1</a:t>
          </a:r>
          <a:endParaRPr lang="en-GB" dirty="0"/>
        </a:p>
      </dgm:t>
    </dgm:pt>
    <dgm:pt modelId="{F69B9F1F-CD64-4846-B333-CE061705254E}" type="parTrans" cxnId="{2AC12428-6A1F-4130-9E98-97EA885594A1}">
      <dgm:prSet/>
      <dgm:spPr/>
      <dgm:t>
        <a:bodyPr/>
        <a:lstStyle/>
        <a:p>
          <a:endParaRPr lang="en-GB"/>
        </a:p>
      </dgm:t>
    </dgm:pt>
    <dgm:pt modelId="{F82521CA-5E99-4A13-892F-7A68FCE05FEE}" type="sibTrans" cxnId="{2AC12428-6A1F-4130-9E98-97EA885594A1}">
      <dgm:prSet/>
      <dgm:spPr/>
      <dgm:t>
        <a:bodyPr/>
        <a:lstStyle/>
        <a:p>
          <a:endParaRPr lang="en-GB"/>
        </a:p>
      </dgm:t>
    </dgm:pt>
    <dgm:pt modelId="{C884B98A-ECFB-4D9D-BD36-72A4A599ED41}">
      <dgm:prSet phldrT="[Texte]"/>
      <dgm:spPr>
        <a:solidFill>
          <a:srgbClr val="0787B5"/>
        </a:solidFill>
      </dgm:spPr>
      <dgm:t>
        <a:bodyPr/>
        <a:lstStyle/>
        <a:p>
          <a:r>
            <a:rPr lang="en-GB" dirty="0"/>
            <a:t>Sprint 2</a:t>
          </a:r>
        </a:p>
      </dgm:t>
    </dgm:pt>
    <dgm:pt modelId="{597429C0-F094-4585-8096-83097BC7EDF9}" type="parTrans" cxnId="{23CF58FE-4046-4267-8EC8-2703AB2DA909}">
      <dgm:prSet/>
      <dgm:spPr/>
      <dgm:t>
        <a:bodyPr/>
        <a:lstStyle/>
        <a:p>
          <a:endParaRPr lang="fr-FR"/>
        </a:p>
      </dgm:t>
    </dgm:pt>
    <dgm:pt modelId="{5BB87606-DDF3-4CA6-BB31-1A6FC3AE2E1A}" type="sibTrans" cxnId="{23CF58FE-4046-4267-8EC8-2703AB2DA909}">
      <dgm:prSet/>
      <dgm:spPr/>
      <dgm:t>
        <a:bodyPr/>
        <a:lstStyle/>
        <a:p>
          <a:endParaRPr lang="fr-FR"/>
        </a:p>
      </dgm:t>
    </dgm:pt>
    <dgm:pt modelId="{BA905B3D-E9C4-4F11-A3A6-41BEEFFEC71F}">
      <dgm:prSet phldrT="[Texte]"/>
      <dgm:spPr>
        <a:solidFill>
          <a:srgbClr val="0787B5"/>
        </a:solidFill>
      </dgm:spPr>
      <dgm:t>
        <a:bodyPr/>
        <a:lstStyle/>
        <a:p>
          <a:r>
            <a:rPr lang="fr-FR"/>
            <a:t>W6-7 2019</a:t>
          </a:r>
          <a:endParaRPr lang="en-GB" dirty="0"/>
        </a:p>
      </dgm:t>
    </dgm:pt>
    <dgm:pt modelId="{84185F6A-EBDA-4F32-8B24-1F60117643E5}" type="parTrans" cxnId="{BE970F84-1C9A-451D-91E8-0CA52A96A56C}">
      <dgm:prSet/>
      <dgm:spPr/>
      <dgm:t>
        <a:bodyPr/>
        <a:lstStyle/>
        <a:p>
          <a:endParaRPr lang="fr-FR"/>
        </a:p>
      </dgm:t>
    </dgm:pt>
    <dgm:pt modelId="{15AD4C03-FC0C-4139-AD35-3F406C79F428}" type="sibTrans" cxnId="{BE970F84-1C9A-451D-91E8-0CA52A96A56C}">
      <dgm:prSet/>
      <dgm:spPr/>
      <dgm:t>
        <a:bodyPr/>
        <a:lstStyle/>
        <a:p>
          <a:endParaRPr lang="fr-FR"/>
        </a:p>
      </dgm:t>
    </dgm:pt>
    <dgm:pt modelId="{B059AE7B-DE7E-4670-9963-EFFE324A441F}">
      <dgm:prSet phldrT="[Texte]"/>
      <dgm:spPr>
        <a:solidFill>
          <a:srgbClr val="0787B5"/>
        </a:solidFill>
      </dgm:spPr>
      <dgm:t>
        <a:bodyPr/>
        <a:lstStyle/>
        <a:p>
          <a:r>
            <a:rPr lang="en-GB" dirty="0"/>
            <a:t>W14-15-16 2019</a:t>
          </a:r>
        </a:p>
      </dgm:t>
    </dgm:pt>
    <dgm:pt modelId="{B2FB3837-383E-42C0-A3A2-F414B7B6DBF6}" type="parTrans" cxnId="{505EF10D-88E9-4945-A855-A771582DFDFF}">
      <dgm:prSet/>
      <dgm:spPr/>
      <dgm:t>
        <a:bodyPr/>
        <a:lstStyle/>
        <a:p>
          <a:endParaRPr lang="fr-FR"/>
        </a:p>
      </dgm:t>
    </dgm:pt>
    <dgm:pt modelId="{554AAF74-ED02-47EE-9E52-291D436A0E11}" type="sibTrans" cxnId="{505EF10D-88E9-4945-A855-A771582DFDFF}">
      <dgm:prSet/>
      <dgm:spPr/>
      <dgm:t>
        <a:bodyPr/>
        <a:lstStyle/>
        <a:p>
          <a:endParaRPr lang="fr-FR"/>
        </a:p>
      </dgm:t>
    </dgm:pt>
    <dgm:pt modelId="{A6A91AAE-7ECB-42DD-89DE-11CF773E7B5E}" type="pres">
      <dgm:prSet presAssocID="{DAEED8AD-0C2C-4648-8C43-D64B714A1632}" presName="Name0" presStyleCnt="0">
        <dgm:presLayoutVars>
          <dgm:dir/>
          <dgm:resizeHandles val="exact"/>
        </dgm:presLayoutVars>
      </dgm:prSet>
      <dgm:spPr/>
    </dgm:pt>
    <dgm:pt modelId="{EDA430A5-FC48-4CD6-96C2-7BFC9D4B72BF}" type="pres">
      <dgm:prSet presAssocID="{86018DBB-77B6-4797-8413-723A99402F0C}" presName="composite" presStyleCnt="0"/>
      <dgm:spPr/>
    </dgm:pt>
    <dgm:pt modelId="{D0AA9BCA-FC03-44AE-8DEB-EF0F04C98A63}" type="pres">
      <dgm:prSet presAssocID="{86018DBB-77B6-4797-8413-723A99402F0C}" presName="imagSh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C089CAD1-BD9F-41B2-ADED-736BD45DE368}" type="pres">
      <dgm:prSet presAssocID="{86018DBB-77B6-4797-8413-723A99402F0C}" presName="txNode" presStyleLbl="node1" presStyleIdx="0" presStyleCnt="3">
        <dgm:presLayoutVars>
          <dgm:bulletEnabled val="1"/>
        </dgm:presLayoutVars>
      </dgm:prSet>
      <dgm:spPr/>
    </dgm:pt>
    <dgm:pt modelId="{24D9D5AB-58CF-47F8-8F16-72D83EF833AA}" type="pres">
      <dgm:prSet presAssocID="{B47CA454-22B4-425B-A854-30659542DA5E}" presName="sibTrans" presStyleLbl="sibTrans2D1" presStyleIdx="0" presStyleCnt="2"/>
      <dgm:spPr/>
    </dgm:pt>
    <dgm:pt modelId="{546A5753-8295-4C82-89D1-BCE97CEA77AA}" type="pres">
      <dgm:prSet presAssocID="{B47CA454-22B4-425B-A854-30659542DA5E}" presName="connTx" presStyleLbl="sibTrans2D1" presStyleIdx="0" presStyleCnt="2"/>
      <dgm:spPr/>
    </dgm:pt>
    <dgm:pt modelId="{4B0D6930-C3C4-4948-94D4-DC363F3527C4}" type="pres">
      <dgm:prSet presAssocID="{FB2F8DB9-1525-4A1E-9C4E-E76A11B1FFD1}" presName="composite" presStyleCnt="0"/>
      <dgm:spPr/>
    </dgm:pt>
    <dgm:pt modelId="{7E0FE19E-4DD0-490D-AD5A-7B46AF33A51F}" type="pres">
      <dgm:prSet presAssocID="{FB2F8DB9-1525-4A1E-9C4E-E76A11B1FFD1}" presName="imagSh" presStyleLbl="b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D904DD05-0D39-4CB1-B01E-5E1DDB7D8BDF}" type="pres">
      <dgm:prSet presAssocID="{FB2F8DB9-1525-4A1E-9C4E-E76A11B1FFD1}" presName="txNode" presStyleLbl="node1" presStyleIdx="1" presStyleCnt="3">
        <dgm:presLayoutVars>
          <dgm:bulletEnabled val="1"/>
        </dgm:presLayoutVars>
      </dgm:prSet>
      <dgm:spPr/>
    </dgm:pt>
    <dgm:pt modelId="{CA163CCE-CBA2-45C8-A999-C649C9210F35}" type="pres">
      <dgm:prSet presAssocID="{F82521CA-5E99-4A13-892F-7A68FCE05FEE}" presName="sibTrans" presStyleLbl="sibTrans2D1" presStyleIdx="1" presStyleCnt="2"/>
      <dgm:spPr/>
    </dgm:pt>
    <dgm:pt modelId="{AF823A65-8720-4C33-8249-F5E8197CF77D}" type="pres">
      <dgm:prSet presAssocID="{F82521CA-5E99-4A13-892F-7A68FCE05FEE}" presName="connTx" presStyleLbl="sibTrans2D1" presStyleIdx="1" presStyleCnt="2"/>
      <dgm:spPr/>
    </dgm:pt>
    <dgm:pt modelId="{F5E6D163-DA0B-4108-8EBF-E40E9DFA9AB5}" type="pres">
      <dgm:prSet presAssocID="{C884B98A-ECFB-4D9D-BD36-72A4A599ED41}" presName="composite" presStyleCnt="0"/>
      <dgm:spPr/>
    </dgm:pt>
    <dgm:pt modelId="{3E603086-8C82-4185-9F67-2A620815A3AF}" type="pres">
      <dgm:prSet presAssocID="{C884B98A-ECFB-4D9D-BD36-72A4A599ED41}" presName="imagSh" presStyleLbl="bgImgPlace1" presStyleIdx="2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678EA652-D39D-45C2-A783-433CAAD4F35E}" type="pres">
      <dgm:prSet presAssocID="{C884B98A-ECFB-4D9D-BD36-72A4A599ED41}" presName="txNode" presStyleLbl="node1" presStyleIdx="2" presStyleCnt="3">
        <dgm:presLayoutVars>
          <dgm:bulletEnabled val="1"/>
        </dgm:presLayoutVars>
      </dgm:prSet>
      <dgm:spPr/>
    </dgm:pt>
  </dgm:ptLst>
  <dgm:cxnLst>
    <dgm:cxn modelId="{6B62F106-DF28-4173-A227-E78AFB1F32C8}" type="presOf" srcId="{B47CA454-22B4-425B-A854-30659542DA5E}" destId="{24D9D5AB-58CF-47F8-8F16-72D83EF833AA}" srcOrd="0" destOrd="0" presId="urn:microsoft.com/office/officeart/2005/8/layout/hProcess10"/>
    <dgm:cxn modelId="{505EF10D-88E9-4945-A855-A771582DFDFF}" srcId="{C884B98A-ECFB-4D9D-BD36-72A4A599ED41}" destId="{B059AE7B-DE7E-4670-9963-EFFE324A441F}" srcOrd="0" destOrd="0" parTransId="{B2FB3837-383E-42C0-A3A2-F414B7B6DBF6}" sibTransId="{554AAF74-ED02-47EE-9E52-291D436A0E11}"/>
    <dgm:cxn modelId="{D22CA226-C1FA-4200-98CD-61554A037E4F}" type="presOf" srcId="{86018DBB-77B6-4797-8413-723A99402F0C}" destId="{C089CAD1-BD9F-41B2-ADED-736BD45DE368}" srcOrd="0" destOrd="0" presId="urn:microsoft.com/office/officeart/2005/8/layout/hProcess10"/>
    <dgm:cxn modelId="{2AC12428-6A1F-4130-9E98-97EA885594A1}" srcId="{DAEED8AD-0C2C-4648-8C43-D64B714A1632}" destId="{FB2F8DB9-1525-4A1E-9C4E-E76A11B1FFD1}" srcOrd="1" destOrd="0" parTransId="{F69B9F1F-CD64-4846-B333-CE061705254E}" sibTransId="{F82521CA-5E99-4A13-892F-7A68FCE05FEE}"/>
    <dgm:cxn modelId="{04E55029-05D9-42D6-93AE-D16BCD053414}" type="presOf" srcId="{B059AE7B-DE7E-4670-9963-EFFE324A441F}" destId="{678EA652-D39D-45C2-A783-433CAAD4F35E}" srcOrd="0" destOrd="1" presId="urn:microsoft.com/office/officeart/2005/8/layout/hProcess10"/>
    <dgm:cxn modelId="{D8915C3A-F976-4E5A-B051-4BA3F2790FEE}" type="presOf" srcId="{5025A7B6-83F2-4A78-8FC4-372E8DEDF31D}" destId="{C089CAD1-BD9F-41B2-ADED-736BD45DE368}" srcOrd="0" destOrd="1" presId="urn:microsoft.com/office/officeart/2005/8/layout/hProcess10"/>
    <dgm:cxn modelId="{D5A4C640-7E5A-4B4A-BC57-A95D693AB355}" srcId="{86018DBB-77B6-4797-8413-723A99402F0C}" destId="{5025A7B6-83F2-4A78-8FC4-372E8DEDF31D}" srcOrd="0" destOrd="0" parTransId="{906CABD7-33FC-4082-B9BB-7306CA72D35C}" sibTransId="{9EF6C4E9-03C9-4039-ABC9-776EBF5DDCD0}"/>
    <dgm:cxn modelId="{AED1606A-6960-4A34-9137-C8C03E707825}" type="presOf" srcId="{DAEED8AD-0C2C-4648-8C43-D64B714A1632}" destId="{A6A91AAE-7ECB-42DD-89DE-11CF773E7B5E}" srcOrd="0" destOrd="0" presId="urn:microsoft.com/office/officeart/2005/8/layout/hProcess10"/>
    <dgm:cxn modelId="{4F025158-82FB-4213-8E12-53A61EAB1C3D}" type="presOf" srcId="{B47CA454-22B4-425B-A854-30659542DA5E}" destId="{546A5753-8295-4C82-89D1-BCE97CEA77AA}" srcOrd="1" destOrd="0" presId="urn:microsoft.com/office/officeart/2005/8/layout/hProcess10"/>
    <dgm:cxn modelId="{BE970F84-1C9A-451D-91E8-0CA52A96A56C}" srcId="{FB2F8DB9-1525-4A1E-9C4E-E76A11B1FFD1}" destId="{BA905B3D-E9C4-4F11-A3A6-41BEEFFEC71F}" srcOrd="0" destOrd="0" parTransId="{84185F6A-EBDA-4F32-8B24-1F60117643E5}" sibTransId="{15AD4C03-FC0C-4139-AD35-3F406C79F428}"/>
    <dgm:cxn modelId="{51D0DEA8-D617-4989-97A9-627C7BC70FAB}" srcId="{DAEED8AD-0C2C-4648-8C43-D64B714A1632}" destId="{86018DBB-77B6-4797-8413-723A99402F0C}" srcOrd="0" destOrd="0" parTransId="{FF6FA650-9678-4481-ABD1-F4B2553A00EF}" sibTransId="{B47CA454-22B4-425B-A854-30659542DA5E}"/>
    <dgm:cxn modelId="{F9E42BBA-66E9-4225-88B7-3B0E2EDA7BD7}" type="presOf" srcId="{FB2F8DB9-1525-4A1E-9C4E-E76A11B1FFD1}" destId="{D904DD05-0D39-4CB1-B01E-5E1DDB7D8BDF}" srcOrd="0" destOrd="0" presId="urn:microsoft.com/office/officeart/2005/8/layout/hProcess10"/>
    <dgm:cxn modelId="{FE7B10D7-42E1-4808-BDB1-C7FEB32B3359}" type="presOf" srcId="{F82521CA-5E99-4A13-892F-7A68FCE05FEE}" destId="{CA163CCE-CBA2-45C8-A999-C649C9210F35}" srcOrd="0" destOrd="0" presId="urn:microsoft.com/office/officeart/2005/8/layout/hProcess10"/>
    <dgm:cxn modelId="{2F7D51E7-7A86-4C2D-8BD4-86280E93AE71}" type="presOf" srcId="{C884B98A-ECFB-4D9D-BD36-72A4A599ED41}" destId="{678EA652-D39D-45C2-A783-433CAAD4F35E}" srcOrd="0" destOrd="0" presId="urn:microsoft.com/office/officeart/2005/8/layout/hProcess10"/>
    <dgm:cxn modelId="{7826D1ED-BBBC-4E5C-84B5-610E85BFE587}" type="presOf" srcId="{F82521CA-5E99-4A13-892F-7A68FCE05FEE}" destId="{AF823A65-8720-4C33-8249-F5E8197CF77D}" srcOrd="1" destOrd="0" presId="urn:microsoft.com/office/officeart/2005/8/layout/hProcess10"/>
    <dgm:cxn modelId="{8BB9D5F8-8EB3-48A4-BFF1-AE3CCD000516}" type="presOf" srcId="{BA905B3D-E9C4-4F11-A3A6-41BEEFFEC71F}" destId="{D904DD05-0D39-4CB1-B01E-5E1DDB7D8BDF}" srcOrd="0" destOrd="1" presId="urn:microsoft.com/office/officeart/2005/8/layout/hProcess10"/>
    <dgm:cxn modelId="{23CF58FE-4046-4267-8EC8-2703AB2DA909}" srcId="{DAEED8AD-0C2C-4648-8C43-D64B714A1632}" destId="{C884B98A-ECFB-4D9D-BD36-72A4A599ED41}" srcOrd="2" destOrd="0" parTransId="{597429C0-F094-4585-8096-83097BC7EDF9}" sibTransId="{5BB87606-DDF3-4CA6-BB31-1A6FC3AE2E1A}"/>
    <dgm:cxn modelId="{6DEEB283-4B30-4C67-9795-1FE7B1928137}" type="presParOf" srcId="{A6A91AAE-7ECB-42DD-89DE-11CF773E7B5E}" destId="{EDA430A5-FC48-4CD6-96C2-7BFC9D4B72BF}" srcOrd="0" destOrd="0" presId="urn:microsoft.com/office/officeart/2005/8/layout/hProcess10"/>
    <dgm:cxn modelId="{775666DE-6CC6-4815-B06B-20F8E10E1E05}" type="presParOf" srcId="{EDA430A5-FC48-4CD6-96C2-7BFC9D4B72BF}" destId="{D0AA9BCA-FC03-44AE-8DEB-EF0F04C98A63}" srcOrd="0" destOrd="0" presId="urn:microsoft.com/office/officeart/2005/8/layout/hProcess10"/>
    <dgm:cxn modelId="{568BCF38-0C8A-46B7-A0B5-0CD2E517AB92}" type="presParOf" srcId="{EDA430A5-FC48-4CD6-96C2-7BFC9D4B72BF}" destId="{C089CAD1-BD9F-41B2-ADED-736BD45DE368}" srcOrd="1" destOrd="0" presId="urn:microsoft.com/office/officeart/2005/8/layout/hProcess10"/>
    <dgm:cxn modelId="{70BD37E5-0F8E-4022-BF10-A01588169524}" type="presParOf" srcId="{A6A91AAE-7ECB-42DD-89DE-11CF773E7B5E}" destId="{24D9D5AB-58CF-47F8-8F16-72D83EF833AA}" srcOrd="1" destOrd="0" presId="urn:microsoft.com/office/officeart/2005/8/layout/hProcess10"/>
    <dgm:cxn modelId="{463FE250-5B82-44FF-A40D-2A4DC4B9A8FA}" type="presParOf" srcId="{24D9D5AB-58CF-47F8-8F16-72D83EF833AA}" destId="{546A5753-8295-4C82-89D1-BCE97CEA77AA}" srcOrd="0" destOrd="0" presId="urn:microsoft.com/office/officeart/2005/8/layout/hProcess10"/>
    <dgm:cxn modelId="{672A6AB3-DCD1-43DD-A1A0-BB6B2658874A}" type="presParOf" srcId="{A6A91AAE-7ECB-42DD-89DE-11CF773E7B5E}" destId="{4B0D6930-C3C4-4948-94D4-DC363F3527C4}" srcOrd="2" destOrd="0" presId="urn:microsoft.com/office/officeart/2005/8/layout/hProcess10"/>
    <dgm:cxn modelId="{282714CA-6514-41DD-BA85-2EB5EACA903A}" type="presParOf" srcId="{4B0D6930-C3C4-4948-94D4-DC363F3527C4}" destId="{7E0FE19E-4DD0-490D-AD5A-7B46AF33A51F}" srcOrd="0" destOrd="0" presId="urn:microsoft.com/office/officeart/2005/8/layout/hProcess10"/>
    <dgm:cxn modelId="{580CD9DD-4940-443A-A750-07B53DB43807}" type="presParOf" srcId="{4B0D6930-C3C4-4948-94D4-DC363F3527C4}" destId="{D904DD05-0D39-4CB1-B01E-5E1DDB7D8BDF}" srcOrd="1" destOrd="0" presId="urn:microsoft.com/office/officeart/2005/8/layout/hProcess10"/>
    <dgm:cxn modelId="{F1574341-7E14-4C22-8C04-EFC8779AA086}" type="presParOf" srcId="{A6A91AAE-7ECB-42DD-89DE-11CF773E7B5E}" destId="{CA163CCE-CBA2-45C8-A999-C649C9210F35}" srcOrd="3" destOrd="0" presId="urn:microsoft.com/office/officeart/2005/8/layout/hProcess10"/>
    <dgm:cxn modelId="{CB794491-BD51-4D47-A4F4-AFADA011830D}" type="presParOf" srcId="{CA163CCE-CBA2-45C8-A999-C649C9210F35}" destId="{AF823A65-8720-4C33-8249-F5E8197CF77D}" srcOrd="0" destOrd="0" presId="urn:microsoft.com/office/officeart/2005/8/layout/hProcess10"/>
    <dgm:cxn modelId="{56FD05A3-4C8A-4E49-A70F-F5687F93D790}" type="presParOf" srcId="{A6A91AAE-7ECB-42DD-89DE-11CF773E7B5E}" destId="{F5E6D163-DA0B-4108-8EBF-E40E9DFA9AB5}" srcOrd="4" destOrd="0" presId="urn:microsoft.com/office/officeart/2005/8/layout/hProcess10"/>
    <dgm:cxn modelId="{48A1AD02-AAF1-4C99-8293-DE756AADAE86}" type="presParOf" srcId="{F5E6D163-DA0B-4108-8EBF-E40E9DFA9AB5}" destId="{3E603086-8C82-4185-9F67-2A620815A3AF}" srcOrd="0" destOrd="0" presId="urn:microsoft.com/office/officeart/2005/8/layout/hProcess10"/>
    <dgm:cxn modelId="{5F213073-15CB-45F7-99C8-49B8187CD018}" type="presParOf" srcId="{F5E6D163-DA0B-4108-8EBF-E40E9DFA9AB5}" destId="{678EA652-D39D-45C2-A783-433CAAD4F35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9DB01-D703-4CCE-8330-7E78965864CA}" type="doc">
      <dgm:prSet loTypeId="urn:microsoft.com/office/officeart/2005/8/layout/cycle4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96FC5AD-A9CE-4014-844E-4A5D9D3A5DAD}">
      <dgm:prSet phldrT="[Texte]" custT="1"/>
      <dgm:spPr/>
      <dgm:t>
        <a:bodyPr anchor="t"/>
        <a:lstStyle/>
        <a:p>
          <a:pPr algn="l"/>
          <a:r>
            <a:rPr lang="en-US" sz="1200" dirty="0"/>
            <a:t>Problems seen by the users</a:t>
          </a:r>
        </a:p>
      </dgm:t>
    </dgm:pt>
    <dgm:pt modelId="{8CD026F1-941D-4DD8-9E2D-46924FDF92BB}" type="parTrans" cxnId="{B066422A-764F-4BBA-9766-0A0CF5EA18DE}">
      <dgm:prSet/>
      <dgm:spPr/>
      <dgm:t>
        <a:bodyPr/>
        <a:lstStyle/>
        <a:p>
          <a:endParaRPr lang="en-US"/>
        </a:p>
      </dgm:t>
    </dgm:pt>
    <dgm:pt modelId="{C2DE62CE-390E-4AF2-8AA0-24731E9E5384}" type="sibTrans" cxnId="{B066422A-764F-4BBA-9766-0A0CF5EA18DE}">
      <dgm:prSet/>
      <dgm:spPr/>
      <dgm:t>
        <a:bodyPr/>
        <a:lstStyle/>
        <a:p>
          <a:endParaRPr lang="en-US"/>
        </a:p>
      </dgm:t>
    </dgm:pt>
    <dgm:pt modelId="{68F04298-BA49-4E36-B688-B1353433BD8A}">
      <dgm:prSet phldrT="[Texte]" custT="1"/>
      <dgm:spPr/>
      <dgm:t>
        <a:bodyPr/>
        <a:lstStyle/>
        <a:p>
          <a:endParaRPr lang="en-US" sz="1200" dirty="0"/>
        </a:p>
      </dgm:t>
    </dgm:pt>
    <dgm:pt modelId="{135FC92F-34B9-4458-9DAB-DF02D2CDDAE1}" type="parTrans" cxnId="{55020F7C-5513-4CB2-A35E-45948A3DC50B}">
      <dgm:prSet/>
      <dgm:spPr/>
      <dgm:t>
        <a:bodyPr/>
        <a:lstStyle/>
        <a:p>
          <a:endParaRPr lang="en-US"/>
        </a:p>
      </dgm:t>
    </dgm:pt>
    <dgm:pt modelId="{3C82EDA9-AF1A-4322-8DCE-E525B9C456A2}" type="sibTrans" cxnId="{55020F7C-5513-4CB2-A35E-45948A3DC50B}">
      <dgm:prSet/>
      <dgm:spPr/>
      <dgm:t>
        <a:bodyPr/>
        <a:lstStyle/>
        <a:p>
          <a:endParaRPr lang="en-US"/>
        </a:p>
      </dgm:t>
    </dgm:pt>
    <dgm:pt modelId="{8E9ECBBE-D35D-46F6-A2CA-B9F81F0C38C6}">
      <dgm:prSet phldrT="[Texte]" custT="1"/>
      <dgm:spPr>
        <a:solidFill>
          <a:schemeClr val="accent2"/>
        </a:solidFill>
      </dgm:spPr>
      <dgm:t>
        <a:bodyPr anchor="t"/>
        <a:lstStyle/>
        <a:p>
          <a:pPr algn="r"/>
          <a:r>
            <a:rPr lang="en-US" sz="1200" dirty="0"/>
            <a:t>Problems seen by the PO</a:t>
          </a:r>
        </a:p>
      </dgm:t>
    </dgm:pt>
    <dgm:pt modelId="{9BA6212C-071F-4156-8B38-FC380FADA85E}" type="parTrans" cxnId="{A407EF15-2C20-46BF-8300-E1A32AA1BE03}">
      <dgm:prSet/>
      <dgm:spPr/>
      <dgm:t>
        <a:bodyPr/>
        <a:lstStyle/>
        <a:p>
          <a:endParaRPr lang="en-US"/>
        </a:p>
      </dgm:t>
    </dgm:pt>
    <dgm:pt modelId="{8FE08A49-45A7-4A49-850F-F80D109801C6}" type="sibTrans" cxnId="{A407EF15-2C20-46BF-8300-E1A32AA1BE03}">
      <dgm:prSet/>
      <dgm:spPr/>
      <dgm:t>
        <a:bodyPr/>
        <a:lstStyle/>
        <a:p>
          <a:endParaRPr lang="en-US"/>
        </a:p>
      </dgm:t>
    </dgm:pt>
    <dgm:pt modelId="{A6CFE359-1D62-458C-B68B-FB3A06589451}">
      <dgm:prSet phldrT="[Texte]" custT="1"/>
      <dgm:spPr>
        <a:ln>
          <a:solidFill>
            <a:schemeClr val="accent2"/>
          </a:solidFill>
        </a:ln>
      </dgm:spPr>
      <dgm:t>
        <a:bodyPr/>
        <a:lstStyle/>
        <a:p>
          <a:endParaRPr lang="en-US" sz="1200" dirty="0"/>
        </a:p>
      </dgm:t>
    </dgm:pt>
    <dgm:pt modelId="{EFFBAF3A-1677-4382-8713-6DF971467E0F}" type="parTrans" cxnId="{2EAB002F-62A5-435A-B753-B0C15023AD62}">
      <dgm:prSet/>
      <dgm:spPr/>
      <dgm:t>
        <a:bodyPr/>
        <a:lstStyle/>
        <a:p>
          <a:endParaRPr lang="en-US"/>
        </a:p>
      </dgm:t>
    </dgm:pt>
    <dgm:pt modelId="{41DC99DE-27C3-4D6C-8688-528E57612FFF}" type="sibTrans" cxnId="{2EAB002F-62A5-435A-B753-B0C15023AD62}">
      <dgm:prSet/>
      <dgm:spPr/>
      <dgm:t>
        <a:bodyPr/>
        <a:lstStyle/>
        <a:p>
          <a:endParaRPr lang="en-US"/>
        </a:p>
      </dgm:t>
    </dgm:pt>
    <dgm:pt modelId="{20125B84-520D-47C7-994E-6522197F1BF6}">
      <dgm:prSet phldrT="[Texte]" custT="1"/>
      <dgm:spPr>
        <a:solidFill>
          <a:schemeClr val="accent3"/>
        </a:solidFill>
      </dgm:spPr>
      <dgm:t>
        <a:bodyPr anchor="ctr"/>
        <a:lstStyle/>
        <a:p>
          <a:pPr marL="0" algn="r">
            <a:spcAft>
              <a:spcPts val="1200"/>
            </a:spcAft>
          </a:pPr>
          <a:r>
            <a:rPr lang="en-US" sz="1200" dirty="0"/>
            <a:t>Problems seen by the SM</a:t>
          </a:r>
        </a:p>
      </dgm:t>
    </dgm:pt>
    <dgm:pt modelId="{158ABE89-AC77-47E8-8D1A-F9531FA431DC}" type="parTrans" cxnId="{DBD30083-E8DB-46B7-98B6-A400B3E48046}">
      <dgm:prSet/>
      <dgm:spPr/>
      <dgm:t>
        <a:bodyPr/>
        <a:lstStyle/>
        <a:p>
          <a:endParaRPr lang="en-US"/>
        </a:p>
      </dgm:t>
    </dgm:pt>
    <dgm:pt modelId="{750457D6-232B-4F8A-911F-E9290C20B259}" type="sibTrans" cxnId="{DBD30083-E8DB-46B7-98B6-A400B3E48046}">
      <dgm:prSet/>
      <dgm:spPr/>
      <dgm:t>
        <a:bodyPr/>
        <a:lstStyle/>
        <a:p>
          <a:endParaRPr lang="en-US"/>
        </a:p>
      </dgm:t>
    </dgm:pt>
    <dgm:pt modelId="{B0968F8F-1B08-4932-ADE8-199715104DF5}">
      <dgm:prSet phldrT="[Texte]" custT="1"/>
      <dgm:spPr>
        <a:ln>
          <a:solidFill>
            <a:srgbClr val="0787B5"/>
          </a:solidFill>
        </a:ln>
      </dgm:spPr>
      <dgm:t>
        <a:bodyPr/>
        <a:lstStyle/>
        <a:p>
          <a:endParaRPr lang="en-US" sz="1100" dirty="0"/>
        </a:p>
      </dgm:t>
    </dgm:pt>
    <dgm:pt modelId="{690B041E-C71F-430E-B8EA-1634B0AE941C}" type="parTrans" cxnId="{3DBC85BD-CA1C-4B17-B574-8035ED17D44D}">
      <dgm:prSet/>
      <dgm:spPr/>
      <dgm:t>
        <a:bodyPr/>
        <a:lstStyle/>
        <a:p>
          <a:endParaRPr lang="en-US"/>
        </a:p>
      </dgm:t>
    </dgm:pt>
    <dgm:pt modelId="{8CA19ABF-B829-4AB5-98C6-BC5A4A092E84}" type="sibTrans" cxnId="{3DBC85BD-CA1C-4B17-B574-8035ED17D44D}">
      <dgm:prSet/>
      <dgm:spPr/>
      <dgm:t>
        <a:bodyPr/>
        <a:lstStyle/>
        <a:p>
          <a:endParaRPr lang="en-US"/>
        </a:p>
      </dgm:t>
    </dgm:pt>
    <dgm:pt modelId="{353381B8-312E-4953-8438-2AAE652E60F8}">
      <dgm:prSet phldrT="[Texte]" custT="1"/>
      <dgm:spPr>
        <a:solidFill>
          <a:schemeClr val="accent3">
            <a:lumMod val="75000"/>
          </a:schemeClr>
        </a:solidFill>
      </dgm:spPr>
      <dgm:t>
        <a:bodyPr anchor="ctr"/>
        <a:lstStyle/>
        <a:p>
          <a:pPr algn="l"/>
          <a:r>
            <a:rPr lang="en-US" sz="1200" b="0" dirty="0"/>
            <a:t>Problems seen by the Dev Team</a:t>
          </a:r>
        </a:p>
      </dgm:t>
    </dgm:pt>
    <dgm:pt modelId="{B4DA1090-123B-4D89-A064-6D40F61AA74F}" type="sibTrans" cxnId="{F68097CB-0490-4F2A-97EC-4750CF3998CD}">
      <dgm:prSet/>
      <dgm:spPr/>
      <dgm:t>
        <a:bodyPr/>
        <a:lstStyle/>
        <a:p>
          <a:endParaRPr lang="en-US"/>
        </a:p>
      </dgm:t>
    </dgm:pt>
    <dgm:pt modelId="{CE4ABC04-A78F-41D4-B6E4-9E59FC3054C8}" type="parTrans" cxnId="{F68097CB-0490-4F2A-97EC-4750CF3998CD}">
      <dgm:prSet/>
      <dgm:spPr/>
      <dgm:t>
        <a:bodyPr/>
        <a:lstStyle/>
        <a:p>
          <a:endParaRPr lang="en-US"/>
        </a:p>
      </dgm:t>
    </dgm:pt>
    <dgm:pt modelId="{2B101627-102A-4023-9AA3-C65BBE97C7C5}">
      <dgm:prSet phldrT="[Texte]" custT="1"/>
      <dgm:spPr>
        <a:ln>
          <a:solidFill>
            <a:srgbClr val="00B0F0"/>
          </a:solidFill>
        </a:ln>
      </dgm:spPr>
      <dgm:t>
        <a:bodyPr/>
        <a:lstStyle/>
        <a:p>
          <a:pPr marL="0"/>
          <a:endParaRPr lang="en-US" sz="1100" dirty="0"/>
        </a:p>
      </dgm:t>
    </dgm:pt>
    <dgm:pt modelId="{B9F5A16B-8E7A-421A-8BE1-19DDCE6E73B4}" type="parTrans" cxnId="{9E75FB32-E5D0-4FF3-809C-9FF0035B1568}">
      <dgm:prSet/>
      <dgm:spPr/>
      <dgm:t>
        <a:bodyPr/>
        <a:lstStyle/>
        <a:p>
          <a:endParaRPr lang="en-US"/>
        </a:p>
      </dgm:t>
    </dgm:pt>
    <dgm:pt modelId="{FB199569-8F75-4F62-9C42-B657D3EF0A9C}" type="sibTrans" cxnId="{9E75FB32-E5D0-4FF3-809C-9FF0035B1568}">
      <dgm:prSet/>
      <dgm:spPr/>
      <dgm:t>
        <a:bodyPr/>
        <a:lstStyle/>
        <a:p>
          <a:endParaRPr lang="en-US"/>
        </a:p>
      </dgm:t>
    </dgm:pt>
    <dgm:pt modelId="{D541BB45-FD90-41C8-826D-ACA73D6DE71A}">
      <dgm:prSet phldrT="[Texte]" custT="1"/>
      <dgm:spPr>
        <a:ln>
          <a:solidFill>
            <a:srgbClr val="0787B5"/>
          </a:solidFill>
        </a:ln>
      </dgm:spPr>
      <dgm:t>
        <a:bodyPr/>
        <a:lstStyle/>
        <a:p>
          <a:endParaRPr lang="en-US" sz="1100" dirty="0"/>
        </a:p>
      </dgm:t>
    </dgm:pt>
    <dgm:pt modelId="{760EF68C-1365-4032-A79A-816E7055C800}" type="parTrans" cxnId="{CB40ED39-C422-4ED5-9250-EFFA257755C4}">
      <dgm:prSet/>
      <dgm:spPr/>
      <dgm:t>
        <a:bodyPr/>
        <a:lstStyle/>
        <a:p>
          <a:endParaRPr lang="fr-FR"/>
        </a:p>
      </dgm:t>
    </dgm:pt>
    <dgm:pt modelId="{686F888A-4E6F-4B52-B2A4-7149EC167844}" type="sibTrans" cxnId="{CB40ED39-C422-4ED5-9250-EFFA257755C4}">
      <dgm:prSet/>
      <dgm:spPr/>
      <dgm:t>
        <a:bodyPr/>
        <a:lstStyle/>
        <a:p>
          <a:endParaRPr lang="fr-FR"/>
        </a:p>
      </dgm:t>
    </dgm:pt>
    <dgm:pt modelId="{653AFD55-89BD-49F0-B6C3-047FA01AB9C4}" type="pres">
      <dgm:prSet presAssocID="{A909DB01-D703-4CCE-8330-7E78965864C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3B07877-BAB4-4024-8E25-0DD7451C96EB}" type="pres">
      <dgm:prSet presAssocID="{A909DB01-D703-4CCE-8330-7E78965864CA}" presName="children" presStyleCnt="0"/>
      <dgm:spPr/>
    </dgm:pt>
    <dgm:pt modelId="{BF534BE1-0B06-4719-B127-3FE0093EDB1F}" type="pres">
      <dgm:prSet presAssocID="{A909DB01-D703-4CCE-8330-7E78965864CA}" presName="child1group" presStyleCnt="0"/>
      <dgm:spPr/>
    </dgm:pt>
    <dgm:pt modelId="{752DB6E1-7A44-4FBE-A5FB-86A35F41497F}" type="pres">
      <dgm:prSet presAssocID="{A909DB01-D703-4CCE-8330-7E78965864CA}" presName="child1" presStyleLbl="bgAcc1" presStyleIdx="0" presStyleCnt="4" custScaleX="136833"/>
      <dgm:spPr/>
    </dgm:pt>
    <dgm:pt modelId="{F2ADB0E5-B168-483C-AC8E-F58272430998}" type="pres">
      <dgm:prSet presAssocID="{A909DB01-D703-4CCE-8330-7E78965864CA}" presName="child1Text" presStyleLbl="bgAcc1" presStyleIdx="0" presStyleCnt="4">
        <dgm:presLayoutVars>
          <dgm:bulletEnabled val="1"/>
        </dgm:presLayoutVars>
      </dgm:prSet>
      <dgm:spPr/>
    </dgm:pt>
    <dgm:pt modelId="{619F3FE8-2AB8-4E61-A7CB-6864B657A742}" type="pres">
      <dgm:prSet presAssocID="{A909DB01-D703-4CCE-8330-7E78965864CA}" presName="child2group" presStyleCnt="0"/>
      <dgm:spPr/>
    </dgm:pt>
    <dgm:pt modelId="{C9D5BFB3-DB9E-4D46-8115-4DC072FC79AE}" type="pres">
      <dgm:prSet presAssocID="{A909DB01-D703-4CCE-8330-7E78965864CA}" presName="child2" presStyleLbl="bgAcc1" presStyleIdx="1" presStyleCnt="4" custScaleX="136245"/>
      <dgm:spPr/>
    </dgm:pt>
    <dgm:pt modelId="{79077895-D76F-4C0C-B07B-07140BDE6F51}" type="pres">
      <dgm:prSet presAssocID="{A909DB01-D703-4CCE-8330-7E78965864CA}" presName="child2Text" presStyleLbl="bgAcc1" presStyleIdx="1" presStyleCnt="4">
        <dgm:presLayoutVars>
          <dgm:bulletEnabled val="1"/>
        </dgm:presLayoutVars>
      </dgm:prSet>
      <dgm:spPr/>
    </dgm:pt>
    <dgm:pt modelId="{C9B35094-B371-435B-8557-5A1DC1D2060E}" type="pres">
      <dgm:prSet presAssocID="{A909DB01-D703-4CCE-8330-7E78965864CA}" presName="child3group" presStyleCnt="0"/>
      <dgm:spPr/>
    </dgm:pt>
    <dgm:pt modelId="{B12211F4-4312-4C9C-90E2-CEAAB67992F2}" type="pres">
      <dgm:prSet presAssocID="{A909DB01-D703-4CCE-8330-7E78965864CA}" presName="child3" presStyleLbl="bgAcc1" presStyleIdx="2" presStyleCnt="4" custScaleX="135951"/>
      <dgm:spPr/>
    </dgm:pt>
    <dgm:pt modelId="{41038D7D-CEA7-423C-AAD5-0BBAB27A1A18}" type="pres">
      <dgm:prSet presAssocID="{A909DB01-D703-4CCE-8330-7E78965864CA}" presName="child3Text" presStyleLbl="bgAcc1" presStyleIdx="2" presStyleCnt="4">
        <dgm:presLayoutVars>
          <dgm:bulletEnabled val="1"/>
        </dgm:presLayoutVars>
      </dgm:prSet>
      <dgm:spPr/>
    </dgm:pt>
    <dgm:pt modelId="{A29DD1F1-A70E-44B7-8359-91BCF814A7C0}" type="pres">
      <dgm:prSet presAssocID="{A909DB01-D703-4CCE-8330-7E78965864CA}" presName="child4group" presStyleCnt="0"/>
      <dgm:spPr/>
    </dgm:pt>
    <dgm:pt modelId="{5F061840-49F5-4765-B20B-B936E94E0DC8}" type="pres">
      <dgm:prSet presAssocID="{A909DB01-D703-4CCE-8330-7E78965864CA}" presName="child4" presStyleLbl="bgAcc1" presStyleIdx="3" presStyleCnt="4" custScaleX="132982"/>
      <dgm:spPr/>
    </dgm:pt>
    <dgm:pt modelId="{D3DDB7BF-C3A2-483A-9F97-8144F741E0E2}" type="pres">
      <dgm:prSet presAssocID="{A909DB01-D703-4CCE-8330-7E78965864CA}" presName="child4Text" presStyleLbl="bgAcc1" presStyleIdx="3" presStyleCnt="4">
        <dgm:presLayoutVars>
          <dgm:bulletEnabled val="1"/>
        </dgm:presLayoutVars>
      </dgm:prSet>
      <dgm:spPr/>
    </dgm:pt>
    <dgm:pt modelId="{60E1FC4E-C2CC-496C-8AA9-BB23E01F312D}" type="pres">
      <dgm:prSet presAssocID="{A909DB01-D703-4CCE-8330-7E78965864CA}" presName="childPlaceholder" presStyleCnt="0"/>
      <dgm:spPr/>
    </dgm:pt>
    <dgm:pt modelId="{0BB2AFFD-7270-48BF-AFFD-9B918FAB9FA1}" type="pres">
      <dgm:prSet presAssocID="{A909DB01-D703-4CCE-8330-7E78965864CA}" presName="circle" presStyleCnt="0"/>
      <dgm:spPr/>
    </dgm:pt>
    <dgm:pt modelId="{1FD814B7-773D-448B-B023-C64DC693BB75}" type="pres">
      <dgm:prSet presAssocID="{A909DB01-D703-4CCE-8330-7E78965864CA}" presName="quadrant1" presStyleLbl="node1" presStyleIdx="0" presStyleCnt="4" custScaleX="73429" custScaleY="72848" custLinFactNeighborX="8468" custLinFactNeighborY="12521">
        <dgm:presLayoutVars>
          <dgm:chMax val="1"/>
          <dgm:bulletEnabled val="1"/>
        </dgm:presLayoutVars>
      </dgm:prSet>
      <dgm:spPr/>
    </dgm:pt>
    <dgm:pt modelId="{D4A3F8B6-E5C5-440C-8457-B3EE21FB2F69}" type="pres">
      <dgm:prSet presAssocID="{A909DB01-D703-4CCE-8330-7E78965864CA}" presName="quadrant2" presStyleLbl="node1" presStyleIdx="1" presStyleCnt="4" custScaleX="74944" custScaleY="73618" custLinFactNeighborX="-22549" custLinFactNeighborY="12521">
        <dgm:presLayoutVars>
          <dgm:chMax val="1"/>
          <dgm:bulletEnabled val="1"/>
        </dgm:presLayoutVars>
      </dgm:prSet>
      <dgm:spPr/>
    </dgm:pt>
    <dgm:pt modelId="{09FAC03E-9C7C-4377-880A-A483B137F5D6}" type="pres">
      <dgm:prSet presAssocID="{A909DB01-D703-4CCE-8330-7E78965864CA}" presName="quadrant3" presStyleLbl="node1" presStyleIdx="2" presStyleCnt="4" custScaleX="74415" custScaleY="72048" custLinFactNeighborX="-22163" custLinFactNeighborY="-19325">
        <dgm:presLayoutVars>
          <dgm:chMax val="1"/>
          <dgm:bulletEnabled val="1"/>
        </dgm:presLayoutVars>
      </dgm:prSet>
      <dgm:spPr/>
    </dgm:pt>
    <dgm:pt modelId="{D49CC368-F8D9-4F9F-A15D-577B44C1BA64}" type="pres">
      <dgm:prSet presAssocID="{A909DB01-D703-4CCE-8330-7E78965864CA}" presName="quadrant4" presStyleLbl="node1" presStyleIdx="3" presStyleCnt="4" custScaleX="71890" custScaleY="70901" custLinFactNeighborX="8083" custLinFactNeighborY="-18861">
        <dgm:presLayoutVars>
          <dgm:chMax val="1"/>
          <dgm:bulletEnabled val="1"/>
        </dgm:presLayoutVars>
      </dgm:prSet>
      <dgm:spPr/>
    </dgm:pt>
    <dgm:pt modelId="{5369FCFE-9A2A-40B0-803F-C109E056A52D}" type="pres">
      <dgm:prSet presAssocID="{A909DB01-D703-4CCE-8330-7E78965864CA}" presName="quadrantPlaceholder" presStyleCnt="0"/>
      <dgm:spPr/>
    </dgm:pt>
    <dgm:pt modelId="{D06F0FCE-E72D-4E74-ADF9-139B07B21016}" type="pres">
      <dgm:prSet presAssocID="{A909DB01-D703-4CCE-8330-7E78965864CA}" presName="center1" presStyleLbl="fgShp" presStyleIdx="0" presStyleCnt="2" custScaleX="66256" custScaleY="74904" custLinFactNeighborX="-23412" custLinFactNeighborY="-1282"/>
      <dgm:spPr/>
    </dgm:pt>
    <dgm:pt modelId="{FF65727B-4C05-4175-94BE-7D7E869F812A}" type="pres">
      <dgm:prSet presAssocID="{A909DB01-D703-4CCE-8330-7E78965864CA}" presName="center2" presStyleLbl="fgShp" presStyleIdx="1" presStyleCnt="2" custScaleX="65134" custScaleY="80254" custLinFactNeighborX="-24526" custLinFactNeighborY="-22042"/>
      <dgm:spPr/>
    </dgm:pt>
  </dgm:ptLst>
  <dgm:cxnLst>
    <dgm:cxn modelId="{2646B714-77C8-4966-968A-7790ED0E4272}" type="presOf" srcId="{2B101627-102A-4023-9AA3-C65BBE97C7C5}" destId="{B12211F4-4312-4C9C-90E2-CEAAB67992F2}" srcOrd="0" destOrd="0" presId="urn:microsoft.com/office/officeart/2005/8/layout/cycle4"/>
    <dgm:cxn modelId="{D9AAFA14-90B7-4561-9BDF-6F461AA08F3A}" type="presOf" srcId="{196FC5AD-A9CE-4014-844E-4A5D9D3A5DAD}" destId="{1FD814B7-773D-448B-B023-C64DC693BB75}" srcOrd="0" destOrd="0" presId="urn:microsoft.com/office/officeart/2005/8/layout/cycle4"/>
    <dgm:cxn modelId="{A407EF15-2C20-46BF-8300-E1A32AA1BE03}" srcId="{A909DB01-D703-4CCE-8330-7E78965864CA}" destId="{8E9ECBBE-D35D-46F6-A2CA-B9F81F0C38C6}" srcOrd="1" destOrd="0" parTransId="{9BA6212C-071F-4156-8B38-FC380FADA85E}" sibTransId="{8FE08A49-45A7-4A49-850F-F80D109801C6}"/>
    <dgm:cxn modelId="{4203F31D-F676-4DF9-8698-875B82F0B75C}" type="presOf" srcId="{A909DB01-D703-4CCE-8330-7E78965864CA}" destId="{653AFD55-89BD-49F0-B6C3-047FA01AB9C4}" srcOrd="0" destOrd="0" presId="urn:microsoft.com/office/officeart/2005/8/layout/cycle4"/>
    <dgm:cxn modelId="{E6F4DE22-4514-4AA6-AAB0-C550FA9C06C8}" type="presOf" srcId="{353381B8-312E-4953-8438-2AAE652E60F8}" destId="{D49CC368-F8D9-4F9F-A15D-577B44C1BA64}" srcOrd="0" destOrd="0" presId="urn:microsoft.com/office/officeart/2005/8/layout/cycle4"/>
    <dgm:cxn modelId="{B066422A-764F-4BBA-9766-0A0CF5EA18DE}" srcId="{A909DB01-D703-4CCE-8330-7E78965864CA}" destId="{196FC5AD-A9CE-4014-844E-4A5D9D3A5DAD}" srcOrd="0" destOrd="0" parTransId="{8CD026F1-941D-4DD8-9E2D-46924FDF92BB}" sibTransId="{C2DE62CE-390E-4AF2-8AA0-24731E9E5384}"/>
    <dgm:cxn modelId="{2EAB002F-62A5-435A-B753-B0C15023AD62}" srcId="{8E9ECBBE-D35D-46F6-A2CA-B9F81F0C38C6}" destId="{A6CFE359-1D62-458C-B68B-FB3A06589451}" srcOrd="0" destOrd="0" parTransId="{EFFBAF3A-1677-4382-8713-6DF971467E0F}" sibTransId="{41DC99DE-27C3-4D6C-8688-528E57612FFF}"/>
    <dgm:cxn modelId="{9E75FB32-E5D0-4FF3-809C-9FF0035B1568}" srcId="{20125B84-520D-47C7-994E-6522197F1BF6}" destId="{2B101627-102A-4023-9AA3-C65BBE97C7C5}" srcOrd="0" destOrd="0" parTransId="{B9F5A16B-8E7A-421A-8BE1-19DDCE6E73B4}" sibTransId="{FB199569-8F75-4F62-9C42-B657D3EF0A9C}"/>
    <dgm:cxn modelId="{CB40ED39-C422-4ED5-9250-EFFA257755C4}" srcId="{353381B8-312E-4953-8438-2AAE652E60F8}" destId="{D541BB45-FD90-41C8-826D-ACA73D6DE71A}" srcOrd="1" destOrd="0" parTransId="{760EF68C-1365-4032-A79A-816E7055C800}" sibTransId="{686F888A-4E6F-4B52-B2A4-7149EC167844}"/>
    <dgm:cxn modelId="{0152E83A-FBCF-48D1-9091-8A535310FFB8}" type="presOf" srcId="{68F04298-BA49-4E36-B688-B1353433BD8A}" destId="{F2ADB0E5-B168-483C-AC8E-F58272430998}" srcOrd="1" destOrd="0" presId="urn:microsoft.com/office/officeart/2005/8/layout/cycle4"/>
    <dgm:cxn modelId="{594BA962-317B-49C0-91A8-0B2FDFB3C9B0}" type="presOf" srcId="{B0968F8F-1B08-4932-ADE8-199715104DF5}" destId="{5F061840-49F5-4765-B20B-B936E94E0DC8}" srcOrd="0" destOrd="0" presId="urn:microsoft.com/office/officeart/2005/8/layout/cycle4"/>
    <dgm:cxn modelId="{B3DFA97B-164B-473C-B416-D4AF44DA83A4}" type="presOf" srcId="{68F04298-BA49-4E36-B688-B1353433BD8A}" destId="{752DB6E1-7A44-4FBE-A5FB-86A35F41497F}" srcOrd="0" destOrd="0" presId="urn:microsoft.com/office/officeart/2005/8/layout/cycle4"/>
    <dgm:cxn modelId="{55020F7C-5513-4CB2-A35E-45948A3DC50B}" srcId="{196FC5AD-A9CE-4014-844E-4A5D9D3A5DAD}" destId="{68F04298-BA49-4E36-B688-B1353433BD8A}" srcOrd="0" destOrd="0" parTransId="{135FC92F-34B9-4458-9DAB-DF02D2CDDAE1}" sibTransId="{3C82EDA9-AF1A-4322-8DCE-E525B9C456A2}"/>
    <dgm:cxn modelId="{DBD30083-E8DB-46B7-98B6-A400B3E48046}" srcId="{A909DB01-D703-4CCE-8330-7E78965864CA}" destId="{20125B84-520D-47C7-994E-6522197F1BF6}" srcOrd="2" destOrd="0" parTransId="{158ABE89-AC77-47E8-8D1A-F9531FA431DC}" sibTransId="{750457D6-232B-4F8A-911F-E9290C20B259}"/>
    <dgm:cxn modelId="{9C1F0A83-1EB0-4F1D-BCED-3823C29AF461}" type="presOf" srcId="{D541BB45-FD90-41C8-826D-ACA73D6DE71A}" destId="{5F061840-49F5-4765-B20B-B936E94E0DC8}" srcOrd="0" destOrd="1" presId="urn:microsoft.com/office/officeart/2005/8/layout/cycle4"/>
    <dgm:cxn modelId="{B46DA19D-B2BB-41D2-BB0B-F1A73BA6C355}" type="presOf" srcId="{2B101627-102A-4023-9AA3-C65BBE97C7C5}" destId="{41038D7D-CEA7-423C-AAD5-0BBAB27A1A18}" srcOrd="1" destOrd="0" presId="urn:microsoft.com/office/officeart/2005/8/layout/cycle4"/>
    <dgm:cxn modelId="{3DBC85BD-CA1C-4B17-B574-8035ED17D44D}" srcId="{353381B8-312E-4953-8438-2AAE652E60F8}" destId="{B0968F8F-1B08-4932-ADE8-199715104DF5}" srcOrd="0" destOrd="0" parTransId="{690B041E-C71F-430E-B8EA-1634B0AE941C}" sibTransId="{8CA19ABF-B829-4AB5-98C6-BC5A4A092E84}"/>
    <dgm:cxn modelId="{338545C3-9F75-4390-950F-047A5E81CBA6}" type="presOf" srcId="{8E9ECBBE-D35D-46F6-A2CA-B9F81F0C38C6}" destId="{D4A3F8B6-E5C5-440C-8457-B3EE21FB2F69}" srcOrd="0" destOrd="0" presId="urn:microsoft.com/office/officeart/2005/8/layout/cycle4"/>
    <dgm:cxn modelId="{F68097CB-0490-4F2A-97EC-4750CF3998CD}" srcId="{A909DB01-D703-4CCE-8330-7E78965864CA}" destId="{353381B8-312E-4953-8438-2AAE652E60F8}" srcOrd="3" destOrd="0" parTransId="{CE4ABC04-A78F-41D4-B6E4-9E59FC3054C8}" sibTransId="{B4DA1090-123B-4D89-A064-6D40F61AA74F}"/>
    <dgm:cxn modelId="{762453D1-DC62-4D07-84FE-7C67F681DCEE}" type="presOf" srcId="{20125B84-520D-47C7-994E-6522197F1BF6}" destId="{09FAC03E-9C7C-4377-880A-A483B137F5D6}" srcOrd="0" destOrd="0" presId="urn:microsoft.com/office/officeart/2005/8/layout/cycle4"/>
    <dgm:cxn modelId="{18D22DD9-D508-4BDB-AD77-A67FAD52C9EB}" type="presOf" srcId="{A6CFE359-1D62-458C-B68B-FB3A06589451}" destId="{C9D5BFB3-DB9E-4D46-8115-4DC072FC79AE}" srcOrd="0" destOrd="0" presId="urn:microsoft.com/office/officeart/2005/8/layout/cycle4"/>
    <dgm:cxn modelId="{032206DC-842D-4805-B2BB-9DBE6B2D6BBE}" type="presOf" srcId="{A6CFE359-1D62-458C-B68B-FB3A06589451}" destId="{79077895-D76F-4C0C-B07B-07140BDE6F51}" srcOrd="1" destOrd="0" presId="urn:microsoft.com/office/officeart/2005/8/layout/cycle4"/>
    <dgm:cxn modelId="{3AF67BE2-FC81-491B-B821-9E0F96AA957D}" type="presOf" srcId="{D541BB45-FD90-41C8-826D-ACA73D6DE71A}" destId="{D3DDB7BF-C3A2-483A-9F97-8144F741E0E2}" srcOrd="1" destOrd="1" presId="urn:microsoft.com/office/officeart/2005/8/layout/cycle4"/>
    <dgm:cxn modelId="{A0E413FB-0FA9-4595-B41F-AB70352F32E7}" type="presOf" srcId="{B0968F8F-1B08-4932-ADE8-199715104DF5}" destId="{D3DDB7BF-C3A2-483A-9F97-8144F741E0E2}" srcOrd="1" destOrd="0" presId="urn:microsoft.com/office/officeart/2005/8/layout/cycle4"/>
    <dgm:cxn modelId="{6AD280AF-C54A-484A-B699-29395303018F}" type="presParOf" srcId="{653AFD55-89BD-49F0-B6C3-047FA01AB9C4}" destId="{13B07877-BAB4-4024-8E25-0DD7451C96EB}" srcOrd="0" destOrd="0" presId="urn:microsoft.com/office/officeart/2005/8/layout/cycle4"/>
    <dgm:cxn modelId="{D55FE60F-84E6-4760-8BFC-BF3A104464E3}" type="presParOf" srcId="{13B07877-BAB4-4024-8E25-0DD7451C96EB}" destId="{BF534BE1-0B06-4719-B127-3FE0093EDB1F}" srcOrd="0" destOrd="0" presId="urn:microsoft.com/office/officeart/2005/8/layout/cycle4"/>
    <dgm:cxn modelId="{DED2F3DD-4C96-40B8-AFC7-54A6C7FA1C38}" type="presParOf" srcId="{BF534BE1-0B06-4719-B127-3FE0093EDB1F}" destId="{752DB6E1-7A44-4FBE-A5FB-86A35F41497F}" srcOrd="0" destOrd="0" presId="urn:microsoft.com/office/officeart/2005/8/layout/cycle4"/>
    <dgm:cxn modelId="{07D1AFD8-FB7B-40AB-B46A-C3DEA7B59CB2}" type="presParOf" srcId="{BF534BE1-0B06-4719-B127-3FE0093EDB1F}" destId="{F2ADB0E5-B168-483C-AC8E-F58272430998}" srcOrd="1" destOrd="0" presId="urn:microsoft.com/office/officeart/2005/8/layout/cycle4"/>
    <dgm:cxn modelId="{193E5B46-E339-49CC-B644-069120820F15}" type="presParOf" srcId="{13B07877-BAB4-4024-8E25-0DD7451C96EB}" destId="{619F3FE8-2AB8-4E61-A7CB-6864B657A742}" srcOrd="1" destOrd="0" presId="urn:microsoft.com/office/officeart/2005/8/layout/cycle4"/>
    <dgm:cxn modelId="{AA1FCDBA-35FA-4176-B29D-7C297A720CA9}" type="presParOf" srcId="{619F3FE8-2AB8-4E61-A7CB-6864B657A742}" destId="{C9D5BFB3-DB9E-4D46-8115-4DC072FC79AE}" srcOrd="0" destOrd="0" presId="urn:microsoft.com/office/officeart/2005/8/layout/cycle4"/>
    <dgm:cxn modelId="{11ABA612-7257-42CE-96D5-A9639484CD23}" type="presParOf" srcId="{619F3FE8-2AB8-4E61-A7CB-6864B657A742}" destId="{79077895-D76F-4C0C-B07B-07140BDE6F51}" srcOrd="1" destOrd="0" presId="urn:microsoft.com/office/officeart/2005/8/layout/cycle4"/>
    <dgm:cxn modelId="{7C8F0AB1-0175-4C82-81D4-048BFD59B045}" type="presParOf" srcId="{13B07877-BAB4-4024-8E25-0DD7451C96EB}" destId="{C9B35094-B371-435B-8557-5A1DC1D2060E}" srcOrd="2" destOrd="0" presId="urn:microsoft.com/office/officeart/2005/8/layout/cycle4"/>
    <dgm:cxn modelId="{2550BE70-E766-4979-B2FE-421AC526AC82}" type="presParOf" srcId="{C9B35094-B371-435B-8557-5A1DC1D2060E}" destId="{B12211F4-4312-4C9C-90E2-CEAAB67992F2}" srcOrd="0" destOrd="0" presId="urn:microsoft.com/office/officeart/2005/8/layout/cycle4"/>
    <dgm:cxn modelId="{A3FE506A-AD95-4668-9069-0C843D5EFB26}" type="presParOf" srcId="{C9B35094-B371-435B-8557-5A1DC1D2060E}" destId="{41038D7D-CEA7-423C-AAD5-0BBAB27A1A18}" srcOrd="1" destOrd="0" presId="urn:microsoft.com/office/officeart/2005/8/layout/cycle4"/>
    <dgm:cxn modelId="{5B23C21C-EA42-4B2D-9052-30F17DDBCEE7}" type="presParOf" srcId="{13B07877-BAB4-4024-8E25-0DD7451C96EB}" destId="{A29DD1F1-A70E-44B7-8359-91BCF814A7C0}" srcOrd="3" destOrd="0" presId="urn:microsoft.com/office/officeart/2005/8/layout/cycle4"/>
    <dgm:cxn modelId="{1722FAA2-39FF-466B-BBC5-AC07325EE115}" type="presParOf" srcId="{A29DD1F1-A70E-44B7-8359-91BCF814A7C0}" destId="{5F061840-49F5-4765-B20B-B936E94E0DC8}" srcOrd="0" destOrd="0" presId="urn:microsoft.com/office/officeart/2005/8/layout/cycle4"/>
    <dgm:cxn modelId="{B9D30FB9-A593-4D5C-890A-C877D5F02CE0}" type="presParOf" srcId="{A29DD1F1-A70E-44B7-8359-91BCF814A7C0}" destId="{D3DDB7BF-C3A2-483A-9F97-8144F741E0E2}" srcOrd="1" destOrd="0" presId="urn:microsoft.com/office/officeart/2005/8/layout/cycle4"/>
    <dgm:cxn modelId="{C048D45A-699C-4C99-8C2F-5B508B03D14E}" type="presParOf" srcId="{13B07877-BAB4-4024-8E25-0DD7451C96EB}" destId="{60E1FC4E-C2CC-496C-8AA9-BB23E01F312D}" srcOrd="4" destOrd="0" presId="urn:microsoft.com/office/officeart/2005/8/layout/cycle4"/>
    <dgm:cxn modelId="{1E9231B9-EA2C-44C0-A382-DB53E6A850EB}" type="presParOf" srcId="{653AFD55-89BD-49F0-B6C3-047FA01AB9C4}" destId="{0BB2AFFD-7270-48BF-AFFD-9B918FAB9FA1}" srcOrd="1" destOrd="0" presId="urn:microsoft.com/office/officeart/2005/8/layout/cycle4"/>
    <dgm:cxn modelId="{0CE95876-4899-4EC3-B01A-4A875ADC10F8}" type="presParOf" srcId="{0BB2AFFD-7270-48BF-AFFD-9B918FAB9FA1}" destId="{1FD814B7-773D-448B-B023-C64DC693BB75}" srcOrd="0" destOrd="0" presId="urn:microsoft.com/office/officeart/2005/8/layout/cycle4"/>
    <dgm:cxn modelId="{F3DDB7C8-E3AA-4D49-B9A1-156D841FF2F4}" type="presParOf" srcId="{0BB2AFFD-7270-48BF-AFFD-9B918FAB9FA1}" destId="{D4A3F8B6-E5C5-440C-8457-B3EE21FB2F69}" srcOrd="1" destOrd="0" presId="urn:microsoft.com/office/officeart/2005/8/layout/cycle4"/>
    <dgm:cxn modelId="{28D34479-9632-405D-A1A6-0D0C41FB4AD7}" type="presParOf" srcId="{0BB2AFFD-7270-48BF-AFFD-9B918FAB9FA1}" destId="{09FAC03E-9C7C-4377-880A-A483B137F5D6}" srcOrd="2" destOrd="0" presId="urn:microsoft.com/office/officeart/2005/8/layout/cycle4"/>
    <dgm:cxn modelId="{18B67B71-AAE1-495D-9D88-261929634D91}" type="presParOf" srcId="{0BB2AFFD-7270-48BF-AFFD-9B918FAB9FA1}" destId="{D49CC368-F8D9-4F9F-A15D-577B44C1BA64}" srcOrd="3" destOrd="0" presId="urn:microsoft.com/office/officeart/2005/8/layout/cycle4"/>
    <dgm:cxn modelId="{390E399A-9BF0-4804-9F99-570934A04F76}" type="presParOf" srcId="{0BB2AFFD-7270-48BF-AFFD-9B918FAB9FA1}" destId="{5369FCFE-9A2A-40B0-803F-C109E056A52D}" srcOrd="4" destOrd="0" presId="urn:microsoft.com/office/officeart/2005/8/layout/cycle4"/>
    <dgm:cxn modelId="{63D2E80A-39C4-4A07-BB49-6F9209EC5152}" type="presParOf" srcId="{653AFD55-89BD-49F0-B6C3-047FA01AB9C4}" destId="{D06F0FCE-E72D-4E74-ADF9-139B07B21016}" srcOrd="2" destOrd="0" presId="urn:microsoft.com/office/officeart/2005/8/layout/cycle4"/>
    <dgm:cxn modelId="{BF896EE7-4B9B-4126-A2BE-604D79080729}" type="presParOf" srcId="{653AFD55-89BD-49F0-B6C3-047FA01AB9C4}" destId="{FF65727B-4C05-4175-94BE-7D7E869F812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A9BCA-FC03-44AE-8DEB-EF0F04C98A63}">
      <dsp:nvSpPr>
        <dsp:cNvPr id="0" name=""/>
        <dsp:cNvSpPr/>
      </dsp:nvSpPr>
      <dsp:spPr>
        <a:xfrm>
          <a:off x="2507" y="735527"/>
          <a:ext cx="1181422" cy="11814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9CAD1-BD9F-41B2-ADED-736BD45DE368}">
      <dsp:nvSpPr>
        <dsp:cNvPr id="0" name=""/>
        <dsp:cNvSpPr/>
      </dsp:nvSpPr>
      <dsp:spPr>
        <a:xfrm>
          <a:off x="194832" y="1444380"/>
          <a:ext cx="1181422" cy="11814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Sprint 0</a:t>
          </a:r>
          <a:endParaRPr lang="en-GB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W6 2019</a:t>
          </a:r>
          <a:endParaRPr lang="en-GB" sz="1600" kern="1200" dirty="0"/>
        </a:p>
      </dsp:txBody>
      <dsp:txXfrm>
        <a:off x="229435" y="1478983"/>
        <a:ext cx="1112216" cy="1112216"/>
      </dsp:txXfrm>
    </dsp:sp>
    <dsp:sp modelId="{24D9D5AB-58CF-47F8-8F16-72D83EF833AA}">
      <dsp:nvSpPr>
        <dsp:cNvPr id="0" name=""/>
        <dsp:cNvSpPr/>
      </dsp:nvSpPr>
      <dsp:spPr>
        <a:xfrm>
          <a:off x="1411497" y="1184298"/>
          <a:ext cx="227568" cy="283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411497" y="1241074"/>
        <a:ext cx="159298" cy="170327"/>
      </dsp:txXfrm>
    </dsp:sp>
    <dsp:sp modelId="{7E0FE19E-4DD0-490D-AD5A-7B46AF33A51F}">
      <dsp:nvSpPr>
        <dsp:cNvPr id="0" name=""/>
        <dsp:cNvSpPr/>
      </dsp:nvSpPr>
      <dsp:spPr>
        <a:xfrm>
          <a:off x="1834124" y="735527"/>
          <a:ext cx="1181422" cy="11814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4DD05-0D39-4CB1-B01E-5E1DDB7D8BDF}">
      <dsp:nvSpPr>
        <dsp:cNvPr id="0" name=""/>
        <dsp:cNvSpPr/>
      </dsp:nvSpPr>
      <dsp:spPr>
        <a:xfrm>
          <a:off x="2026448" y="1444380"/>
          <a:ext cx="1181422" cy="1181422"/>
        </a:xfrm>
        <a:prstGeom prst="roundRect">
          <a:avLst>
            <a:gd name="adj" fmla="val 10000"/>
          </a:avLst>
        </a:prstGeom>
        <a:solidFill>
          <a:srgbClr val="0787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Sprint 1</a:t>
          </a:r>
          <a:endParaRPr lang="en-GB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W6-7 2019</a:t>
          </a:r>
          <a:endParaRPr lang="en-GB" sz="1600" kern="1200" dirty="0"/>
        </a:p>
      </dsp:txBody>
      <dsp:txXfrm>
        <a:off x="2061051" y="1478983"/>
        <a:ext cx="1112216" cy="1112216"/>
      </dsp:txXfrm>
    </dsp:sp>
    <dsp:sp modelId="{CA163CCE-CBA2-45C8-A999-C649C9210F35}">
      <dsp:nvSpPr>
        <dsp:cNvPr id="0" name=""/>
        <dsp:cNvSpPr/>
      </dsp:nvSpPr>
      <dsp:spPr>
        <a:xfrm>
          <a:off x="3243114" y="1184298"/>
          <a:ext cx="227568" cy="283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3243114" y="1241074"/>
        <a:ext cx="159298" cy="170327"/>
      </dsp:txXfrm>
    </dsp:sp>
    <dsp:sp modelId="{3E603086-8C82-4185-9F67-2A620815A3AF}">
      <dsp:nvSpPr>
        <dsp:cNvPr id="0" name=""/>
        <dsp:cNvSpPr/>
      </dsp:nvSpPr>
      <dsp:spPr>
        <a:xfrm>
          <a:off x="3665740" y="735527"/>
          <a:ext cx="1181422" cy="1181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EA652-D39D-45C2-A783-433CAAD4F35E}">
      <dsp:nvSpPr>
        <dsp:cNvPr id="0" name=""/>
        <dsp:cNvSpPr/>
      </dsp:nvSpPr>
      <dsp:spPr>
        <a:xfrm>
          <a:off x="3858065" y="1444380"/>
          <a:ext cx="1181422" cy="1181422"/>
        </a:xfrm>
        <a:prstGeom prst="roundRect">
          <a:avLst>
            <a:gd name="adj" fmla="val 10000"/>
          </a:avLst>
        </a:prstGeom>
        <a:solidFill>
          <a:srgbClr val="0787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Sprint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W14-15-16 2019</a:t>
          </a:r>
        </a:p>
      </dsp:txBody>
      <dsp:txXfrm>
        <a:off x="3892668" y="1478983"/>
        <a:ext cx="1112216" cy="1112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211F4-4312-4C9C-90E2-CEAAB67992F2}">
      <dsp:nvSpPr>
        <dsp:cNvPr id="0" name=""/>
        <dsp:cNvSpPr/>
      </dsp:nvSpPr>
      <dsp:spPr>
        <a:xfrm>
          <a:off x="4503350" y="3519577"/>
          <a:ext cx="3476089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5582560" y="3970028"/>
        <a:ext cx="2360496" cy="1169437"/>
      </dsp:txXfrm>
    </dsp:sp>
    <dsp:sp modelId="{5F061840-49F5-4765-B20B-B936E94E0DC8}">
      <dsp:nvSpPr>
        <dsp:cNvPr id="0" name=""/>
        <dsp:cNvSpPr/>
      </dsp:nvSpPr>
      <dsp:spPr>
        <a:xfrm>
          <a:off x="369573" y="3519577"/>
          <a:ext cx="3400176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787B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405956" y="3970028"/>
        <a:ext cx="2307357" cy="1169437"/>
      </dsp:txXfrm>
    </dsp:sp>
    <dsp:sp modelId="{C9D5BFB3-DB9E-4D46-8115-4DC072FC79AE}">
      <dsp:nvSpPr>
        <dsp:cNvPr id="0" name=""/>
        <dsp:cNvSpPr/>
      </dsp:nvSpPr>
      <dsp:spPr>
        <a:xfrm>
          <a:off x="4499592" y="0"/>
          <a:ext cx="3483606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581057" y="36383"/>
        <a:ext cx="2365758" cy="1169437"/>
      </dsp:txXfrm>
    </dsp:sp>
    <dsp:sp modelId="{752DB6E1-7A44-4FBE-A5FB-86A35F41497F}">
      <dsp:nvSpPr>
        <dsp:cNvPr id="0" name=""/>
        <dsp:cNvSpPr/>
      </dsp:nvSpPr>
      <dsp:spPr>
        <a:xfrm>
          <a:off x="320340" y="0"/>
          <a:ext cx="3498641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56723" y="36383"/>
        <a:ext cx="2376282" cy="1169437"/>
      </dsp:txXfrm>
    </dsp:sp>
    <dsp:sp modelId="{1FD814B7-773D-448B-B023-C64DC693BB75}">
      <dsp:nvSpPr>
        <dsp:cNvPr id="0" name=""/>
        <dsp:cNvSpPr/>
      </dsp:nvSpPr>
      <dsp:spPr>
        <a:xfrm>
          <a:off x="2346395" y="879894"/>
          <a:ext cx="1645648" cy="1632627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Problems seen by the users</a:t>
          </a:r>
        </a:p>
      </dsp:txBody>
      <dsp:txXfrm>
        <a:off x="2828394" y="1358079"/>
        <a:ext cx="1163649" cy="1154442"/>
      </dsp:txXfrm>
    </dsp:sp>
    <dsp:sp modelId="{D4A3F8B6-E5C5-440C-8457-B3EE21FB2F69}">
      <dsp:nvSpPr>
        <dsp:cNvPr id="0" name=""/>
        <dsp:cNvSpPr/>
      </dsp:nvSpPr>
      <dsp:spPr>
        <a:xfrm rot="5400000">
          <a:off x="3993802" y="856407"/>
          <a:ext cx="1649884" cy="1679601"/>
        </a:xfrm>
        <a:prstGeom prst="pieWedg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Problems seen by the PO</a:t>
          </a:r>
        </a:p>
      </dsp:txBody>
      <dsp:txXfrm rot="-5400000">
        <a:off x="3978944" y="1354505"/>
        <a:ext cx="1187657" cy="1166644"/>
      </dsp:txXfrm>
    </dsp:sp>
    <dsp:sp modelId="{09FAC03E-9C7C-4377-880A-A483B137F5D6}">
      <dsp:nvSpPr>
        <dsp:cNvPr id="0" name=""/>
        <dsp:cNvSpPr/>
      </dsp:nvSpPr>
      <dsp:spPr>
        <a:xfrm rot="10800000">
          <a:off x="3993522" y="2519804"/>
          <a:ext cx="1667746" cy="1614698"/>
        </a:xfrm>
        <a:prstGeom prst="pieWedg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200" kern="1200" dirty="0"/>
            <a:t>Problems seen by the SM</a:t>
          </a:r>
        </a:p>
      </dsp:txBody>
      <dsp:txXfrm rot="10800000">
        <a:off x="3993522" y="2519804"/>
        <a:ext cx="1179275" cy="1141764"/>
      </dsp:txXfrm>
    </dsp:sp>
    <dsp:sp modelId="{D49CC368-F8D9-4F9F-A15D-577B44C1BA64}">
      <dsp:nvSpPr>
        <dsp:cNvPr id="0" name=""/>
        <dsp:cNvSpPr/>
      </dsp:nvSpPr>
      <dsp:spPr>
        <a:xfrm rot="16200000">
          <a:off x="2366095" y="2531973"/>
          <a:ext cx="1588992" cy="1611157"/>
        </a:xfrm>
        <a:prstGeom prst="pieWedg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Problems seen by the Dev Team</a:t>
          </a:r>
        </a:p>
      </dsp:txBody>
      <dsp:txXfrm rot="5400000">
        <a:off x="2826910" y="2543055"/>
        <a:ext cx="1139260" cy="1123587"/>
      </dsp:txXfrm>
    </dsp:sp>
    <dsp:sp modelId="{D06F0FCE-E72D-4E74-ADF9-139B07B21016}">
      <dsp:nvSpPr>
        <dsp:cNvPr id="0" name=""/>
        <dsp:cNvSpPr/>
      </dsp:nvSpPr>
      <dsp:spPr>
        <a:xfrm>
          <a:off x="3714269" y="2197902"/>
          <a:ext cx="512681" cy="503999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5727B-4C05-4175-94BE-7D7E869F812A}">
      <dsp:nvSpPr>
        <dsp:cNvPr id="0" name=""/>
        <dsp:cNvSpPr/>
      </dsp:nvSpPr>
      <dsp:spPr>
        <a:xfrm rot="10800000">
          <a:off x="3709990" y="2299010"/>
          <a:ext cx="504000" cy="539997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0" y="9658350"/>
            <a:ext cx="7104063" cy="576263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sp>
        <p:nvSpPr>
          <p:cNvPr id="50179" name="Rectangle 27"/>
          <p:cNvSpPr>
            <a:spLocks noChangeArrowheads="1"/>
          </p:cNvSpPr>
          <p:nvPr/>
        </p:nvSpPr>
        <p:spPr bwMode="auto">
          <a:xfrm>
            <a:off x="4100513" y="10015538"/>
            <a:ext cx="11779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7189" rIns="0" bIns="47189"/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fr-FR" altLang="fr-FR" sz="800" noProof="1"/>
              <a:t> </a:t>
            </a:r>
          </a:p>
        </p:txBody>
      </p:sp>
      <p:sp>
        <p:nvSpPr>
          <p:cNvPr id="50180" name="Rectangle 28"/>
          <p:cNvSpPr>
            <a:spLocks noChangeArrowheads="1"/>
          </p:cNvSpPr>
          <p:nvPr/>
        </p:nvSpPr>
        <p:spPr bwMode="auto">
          <a:xfrm>
            <a:off x="236538" y="9998075"/>
            <a:ext cx="37544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1569" tIns="47189" rIns="94379" bIns="47189"/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z="800" noProof="1"/>
          </a:p>
        </p:txBody>
      </p:sp>
      <p:sp>
        <p:nvSpPr>
          <p:cNvPr id="50181" name="Rectangle 29"/>
          <p:cNvSpPr>
            <a:spLocks noChangeArrowheads="1"/>
          </p:cNvSpPr>
          <p:nvPr/>
        </p:nvSpPr>
        <p:spPr bwMode="auto">
          <a:xfrm>
            <a:off x="236538" y="9798050"/>
            <a:ext cx="88106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 b="1" noProof="1">
                <a:solidFill>
                  <a:schemeClr val="bg1"/>
                </a:solidFill>
              </a:rPr>
              <a:t>Page </a:t>
            </a:r>
            <a:fld id="{5C129266-9695-4765-84CE-86225708E998}" type="slidenum">
              <a:rPr altLang="fr-FR" sz="800" b="1" noProof="1" smtClean="0">
                <a:solidFill>
                  <a:schemeClr val="bg1"/>
                </a:solidFill>
              </a:rPr>
              <a:pPr eaLnBrk="1" hangingPunct="1">
                <a:defRPr/>
              </a:pPr>
              <a:t>‹N°›</a:t>
            </a:fld>
            <a:endParaRPr lang="fr-FR" altLang="fr-FR" sz="800" b="1" noProof="1">
              <a:solidFill>
                <a:schemeClr val="bg1"/>
              </a:solidFill>
            </a:endParaRPr>
          </a:p>
        </p:txBody>
      </p:sp>
      <p:sp>
        <p:nvSpPr>
          <p:cNvPr id="50182" name="Text Box 31"/>
          <p:cNvSpPr txBox="1">
            <a:spLocks noChangeArrowheads="1"/>
          </p:cNvSpPr>
          <p:nvPr/>
        </p:nvSpPr>
        <p:spPr bwMode="auto">
          <a:xfrm>
            <a:off x="236538" y="10039350"/>
            <a:ext cx="331628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500" noProof="1">
                <a:solidFill>
                  <a:srgbClr val="D7DAE1"/>
                </a:solidFill>
              </a:rPr>
              <a:t>© AIRBUS Operations S.A.S. All rights reserved. Confidential and proprietary document.</a:t>
            </a:r>
            <a:endParaRPr lang="fr-FR" altLang="fr-FR" sz="1900" noProof="1">
              <a:solidFill>
                <a:srgbClr val="D7DAE1"/>
              </a:solidFill>
            </a:endParaRPr>
          </a:p>
        </p:txBody>
      </p:sp>
      <p:pic>
        <p:nvPicPr>
          <p:cNvPr id="34823" name="Picture 2" descr="c:\Users\koshorst_c\Desktop\AIRBUS_WHT_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3" y="9766300"/>
            <a:ext cx="14938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391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466725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8" tIns="47264" rIns="94528" bIns="472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84875" y="9996488"/>
            <a:ext cx="7794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083" tIns="47264" rIns="0" bIns="4726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800" noProof="1">
                <a:cs typeface="+mn-cs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C57CAB2E-AF63-4045-B4FD-4997529F95A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4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31CED278-5A37-4BC9-B7A0-0D15EAF117C4}" type="slidenum">
              <a:rPr altLang="fr-FR" sz="800" smtClean="0"/>
              <a:pPr eaLnBrk="1" hangingPunct="1">
                <a:defRPr/>
              </a:pPr>
              <a:t>2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FA258C01-5F4C-4593-832E-5EE35F404A5F}" type="slidenum">
              <a:rPr altLang="fr-FR" sz="800" smtClean="0"/>
              <a:pPr eaLnBrk="1" hangingPunct="1">
                <a:defRPr/>
              </a:pPr>
              <a:t>13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4C9134B2-453E-47C3-BD1F-C24B0783408B}" type="slidenum">
              <a:rPr altLang="fr-FR" sz="800" smtClean="0"/>
              <a:pPr eaLnBrk="1" hangingPunct="1">
                <a:defRPr/>
              </a:pPr>
              <a:t>15</a:t>
            </a:fld>
            <a:endParaRPr lang="fr-FR" altLang="fr-FR" sz="8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1F79D16B-917D-4E23-BA87-9D1B3E2B5A68}" type="slidenum">
              <a:rPr altLang="fr-FR" sz="800" smtClean="0"/>
              <a:pPr eaLnBrk="1" hangingPunct="1">
                <a:defRPr/>
              </a:pPr>
              <a:t>3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1294967E-4874-4007-9245-D4B130986789}" type="slidenum">
              <a:rPr altLang="fr-FR" sz="800" smtClean="0"/>
              <a:pPr eaLnBrk="1" hangingPunct="1">
                <a:defRPr/>
              </a:pPr>
              <a:t>4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9C902AA2-2CAB-4A10-97B4-01A5C5609187}" type="slidenum">
              <a:rPr altLang="fr-FR" sz="800" smtClean="0"/>
              <a:pPr eaLnBrk="1" hangingPunct="1">
                <a:defRPr/>
              </a:pPr>
              <a:t>5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A7F803CC-9D0F-443C-BABD-8216F74CC9FA}" type="slidenum">
              <a:rPr altLang="fr-FR" sz="800" smtClean="0"/>
              <a:pPr eaLnBrk="1" hangingPunct="1">
                <a:defRPr/>
              </a:pPr>
              <a:t>6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E271BF5C-353F-4E54-AA2A-1CBED10A4363}" type="slidenum">
              <a:rPr altLang="fr-FR" sz="800" smtClean="0"/>
              <a:pPr eaLnBrk="1" hangingPunct="1">
                <a:defRPr/>
              </a:pPr>
              <a:t>7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D0C2ACAB-7EEE-43D0-A7F3-3506C54623D8}" type="slidenum">
              <a:rPr altLang="fr-FR" sz="800" smtClean="0"/>
              <a:pPr eaLnBrk="1" hangingPunct="1">
                <a:defRPr/>
              </a:pPr>
              <a:t>8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2B11AA98-B21A-4436-89C7-EC71DFF0E5ED}" type="slidenum">
              <a:rPr altLang="fr-FR" sz="800" smtClean="0"/>
              <a:pPr eaLnBrk="1" hangingPunct="1">
                <a:defRPr/>
              </a:pPr>
              <a:t>9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105D02B8-9E41-40D1-8D7F-786E681F7A4F}" type="slidenum">
              <a:rPr altLang="fr-FR" sz="800" smtClean="0"/>
              <a:pPr eaLnBrk="1" hangingPunct="1">
                <a:defRPr/>
              </a:pPr>
              <a:t>11</a:t>
            </a:fld>
            <a:endParaRPr lang="fr-FR" altLang="fr-FR" sz="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bloc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215900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7" name="Picture 3" descr="c:\Users\koshorst_c\Desktop\title block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576263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9" name="Picture 2" descr="c:\Users\koshorst_c\Desktop\AIRBUS_WHT_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389688"/>
            <a:ext cx="1493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554" y="1664700"/>
            <a:ext cx="2808312" cy="1323200"/>
          </a:xfrm>
          <a:noFill/>
          <a:ln w="9525">
            <a:noFill/>
          </a:ln>
        </p:spPr>
        <p:txBody>
          <a:bodyPr bIns="36000" anchor="b"/>
          <a:lstStyle>
            <a:lvl1pPr algn="l">
              <a:defRPr sz="2100" b="1" spc="-4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554" y="2987900"/>
            <a:ext cx="2808312" cy="648008"/>
          </a:xfrm>
        </p:spPr>
        <p:txBody>
          <a:bodyPr tIns="36000" rIns="0" bIns="0"/>
          <a:lstStyle>
            <a:lvl1pPr marL="0" indent="0" algn="l">
              <a:lnSpc>
                <a:spcPct val="80000"/>
              </a:lnSpc>
              <a:buFontTx/>
              <a:buNone/>
              <a:defRPr sz="1400" b="0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des sous-titres du masque</a:t>
            </a:r>
            <a:endParaRPr lang="en-GB" noProof="0" dirty="0"/>
          </a:p>
        </p:txBody>
      </p:sp>
      <p:sp>
        <p:nvSpPr>
          <p:cNvPr id="18" name="Text Placeholder 17" descr="Function / Department / Event"/>
          <p:cNvSpPr>
            <a:spLocks noGrp="1"/>
          </p:cNvSpPr>
          <p:nvPr>
            <p:ph type="body" sz="quarter" idx="12"/>
          </p:nvPr>
        </p:nvSpPr>
        <p:spPr>
          <a:xfrm>
            <a:off x="575750" y="683900"/>
            <a:ext cx="2808288" cy="216570"/>
          </a:xfrm>
        </p:spPr>
        <p:txBody>
          <a:bodyPr tIns="0" rIns="0" bIns="36000"/>
          <a:lstStyle>
            <a:lvl1pPr algn="r">
              <a:buFontTx/>
              <a:buNone/>
              <a:defRPr sz="1400" b="1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5750" y="931119"/>
            <a:ext cx="2808288" cy="360000"/>
          </a:xfrm>
        </p:spPr>
        <p:txBody>
          <a:bodyPr tIns="36000" rIns="0"/>
          <a:lstStyle>
            <a:lvl1pPr algn="r">
              <a:lnSpc>
                <a:spcPts val="1000"/>
              </a:lnSpc>
              <a:buFontTx/>
              <a:buNone/>
              <a:defRPr sz="1200" spc="-10"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Rectangle 4"/>
          <p:cNvSpPr>
            <a:spLocks noGrp="1" noChangeArrowheads="1"/>
          </p:cNvSpPr>
          <p:nvPr userDrawn="1">
            <p:ph type="dt" sz="half" idx="14"/>
          </p:nvPr>
        </p:nvSpPr>
        <p:spPr/>
        <p:txBody>
          <a:bodyPr/>
          <a:lstStyle>
            <a:lvl1pPr algn="r">
              <a:lnSpc>
                <a:spcPct val="100000"/>
              </a:lnSpc>
              <a:spcBef>
                <a:spcPct val="0"/>
              </a:spcBef>
              <a:defRPr sz="7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ftr" sz="quarter" idx="15"/>
          </p:nvPr>
        </p:nvSpPr>
        <p:spPr>
          <a:xfrm>
            <a:off x="323850" y="0"/>
            <a:ext cx="7127875" cy="215900"/>
          </a:xfrm>
        </p:spPr>
        <p:txBody>
          <a:bodyPr lIns="90000"/>
          <a:lstStyle>
            <a:lvl1pPr algn="l">
              <a:lnSpc>
                <a:spcPct val="100000"/>
              </a:lnSpc>
              <a:spcBef>
                <a:spcPct val="0"/>
              </a:spcBef>
              <a:defRPr sz="700" noProof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5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oc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215900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7" name="Picture 3" descr="c:\Users\koshorst_c\Desktop\title block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576263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9" name="Picture 2" descr="c:\Users\koshorst_c\Desktop\AIRBUS_WHT_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389688"/>
            <a:ext cx="1493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61054" y="1664800"/>
            <a:ext cx="2808312" cy="1323200"/>
          </a:xfrm>
          <a:noFill/>
          <a:ln w="9525">
            <a:noFill/>
          </a:ln>
        </p:spPr>
        <p:txBody>
          <a:bodyPr bIns="36000" anchor="b"/>
          <a:lstStyle>
            <a:lvl1pPr algn="l">
              <a:defRPr sz="2100" b="1" spc="-4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61054" y="2988000"/>
            <a:ext cx="2808312" cy="648008"/>
          </a:xfrm>
        </p:spPr>
        <p:txBody>
          <a:bodyPr tIns="36000" rIns="0" bIns="0"/>
          <a:lstStyle>
            <a:lvl1pPr marL="0" indent="0" algn="l">
              <a:lnSpc>
                <a:spcPct val="80000"/>
              </a:lnSpc>
              <a:buFontTx/>
              <a:buNone/>
              <a:defRPr sz="1400" b="0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des sous-titres du masque</a:t>
            </a:r>
            <a:endParaRPr lang="en-GB" noProof="0" dirty="0"/>
          </a:p>
        </p:txBody>
      </p:sp>
      <p:sp>
        <p:nvSpPr>
          <p:cNvPr id="18" name="Text Placeholder 17" descr="Function / Department / Event"/>
          <p:cNvSpPr>
            <a:spLocks noGrp="1"/>
          </p:cNvSpPr>
          <p:nvPr>
            <p:ph type="body" sz="quarter" idx="12"/>
          </p:nvPr>
        </p:nvSpPr>
        <p:spPr>
          <a:xfrm>
            <a:off x="5761250" y="684000"/>
            <a:ext cx="2808288" cy="216570"/>
          </a:xfrm>
        </p:spPr>
        <p:txBody>
          <a:bodyPr tIns="0" rIns="0" bIns="36000"/>
          <a:lstStyle>
            <a:lvl1pPr algn="r">
              <a:buFontTx/>
              <a:buNone/>
              <a:defRPr sz="1400" b="1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61250" y="931791"/>
            <a:ext cx="2808288" cy="359428"/>
          </a:xfrm>
        </p:spPr>
        <p:txBody>
          <a:bodyPr tIns="36000" rIns="0"/>
          <a:lstStyle>
            <a:lvl1pPr algn="r">
              <a:lnSpc>
                <a:spcPts val="1000"/>
              </a:lnSpc>
              <a:buFontTx/>
              <a:buNone/>
              <a:defRPr sz="1200" spc="-10"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Rectangle 4"/>
          <p:cNvSpPr>
            <a:spLocks noGrp="1" noChangeArrowheads="1"/>
          </p:cNvSpPr>
          <p:nvPr userDrawn="1">
            <p:ph type="dt" sz="half" idx="14"/>
          </p:nvPr>
        </p:nvSpPr>
        <p:spPr/>
        <p:txBody>
          <a:bodyPr/>
          <a:lstStyle>
            <a:lvl1pPr algn="r">
              <a:lnSpc>
                <a:spcPct val="100000"/>
              </a:lnSpc>
              <a:spcBef>
                <a:spcPct val="0"/>
              </a:spcBef>
              <a:defRPr sz="7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ftr" sz="quarter" idx="15"/>
          </p:nvPr>
        </p:nvSpPr>
        <p:spPr>
          <a:xfrm>
            <a:off x="323850" y="0"/>
            <a:ext cx="7127875" cy="215900"/>
          </a:xfrm>
        </p:spPr>
        <p:txBody>
          <a:bodyPr lIns="90000"/>
          <a:lstStyle>
            <a:lvl1pPr algn="l">
              <a:lnSpc>
                <a:spcPct val="100000"/>
              </a:lnSpc>
              <a:spcBef>
                <a:spcPct val="0"/>
              </a:spcBef>
              <a:defRPr sz="700" noProof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1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65B100FD-D994-4E9D-9BD0-98F8FD302801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AD0FC2BD-FDB9-4DE8-B120-9F25646A9980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  <p:sldLayoutId id="2147484729" r:id="rId4"/>
    <p:sldLayoutId id="2147484730" r:id="rId5"/>
    <p:sldLayoutId id="2147484731" r:id="rId6"/>
    <p:sldLayoutId id="2147484732" r:id="rId7"/>
    <p:sldLayoutId id="2147484733" r:id="rId8"/>
    <p:sldLayoutId id="2147484734" r:id="rId9"/>
    <p:sldLayoutId id="2147484735" r:id="rId10"/>
    <p:sldLayoutId id="2147484736" r:id="rId11"/>
    <p:sldLayoutId id="2147484724" r:id="rId12"/>
    <p:sldLayoutId id="2147484630" r:id="rId13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z="3600" dirty="0"/>
              <a:t>MHW </a:t>
            </a:r>
            <a:r>
              <a:rPr lang="en-US" altLang="fr-FR" sz="3600" dirty="0" err="1"/>
              <a:t>Api</a:t>
            </a:r>
            <a:r>
              <a:rPr lang="en-US" altLang="fr-FR" sz="3600" dirty="0"/>
              <a:t> Project</a:t>
            </a:r>
            <a:br>
              <a:rPr lang="en-US" altLang="fr-FR" sz="3600" dirty="0"/>
            </a:br>
            <a:br>
              <a:rPr lang="en-US" sz="4400" dirty="0"/>
            </a:br>
            <a:r>
              <a:rPr lang="en-GB" sz="2800" dirty="0"/>
              <a:t>Sprint #2 Review &amp; Retrospective</a:t>
            </a:r>
            <a:endParaRPr lang="fr-FR" sz="28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000" indent="-180000" eaLnBrk="1" hangingPunct="1">
              <a:defRPr/>
            </a:pPr>
            <a:r>
              <a:rPr lang="en-US" dirty="0"/>
              <a:t>Sprint objective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22h of February 2019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Sprint #1 Review – PROJECT XXX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4. Sprint #2 Demo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pic>
        <p:nvPicPr>
          <p:cNvPr id="3074" name="Picture 2" descr="RÃ©sultat de recherche d'images pour &quot;live dem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68" y="84616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Sprint#2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#2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Retrospective</a:t>
            </a: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5. Sprint #2 Indicators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54248229-C15C-45C7-8A2A-D614C7EC2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510793"/>
              </p:ext>
            </p:extLst>
          </p:nvPr>
        </p:nvGraphicFramePr>
        <p:xfrm>
          <a:off x="2286000" y="15538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Sprint#2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#2 Retrospective</a:t>
            </a: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6. Sprint #2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Retrospective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252781088"/>
              </p:ext>
            </p:extLst>
          </p:nvPr>
        </p:nvGraphicFramePr>
        <p:xfrm>
          <a:off x="319170" y="983411"/>
          <a:ext cx="8303540" cy="517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2413000"/>
            <a:ext cx="849313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406650"/>
            <a:ext cx="11144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Imag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38" y="4035425"/>
            <a:ext cx="5572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Imag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35425"/>
            <a:ext cx="7667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pic>
        <p:nvPicPr>
          <p:cNvPr id="2050" name="Picture 2" descr="RÃ©sultat de recherche d'images pour &quot;Thank you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36" y="1504026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Sprint#2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 #2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84675676"/>
              </p:ext>
            </p:extLst>
          </p:nvPr>
        </p:nvGraphicFramePr>
        <p:xfrm>
          <a:off x="3299790" y="3362031"/>
          <a:ext cx="5041995" cy="336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9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3997" y="1133760"/>
            <a:ext cx="4164012" cy="223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8196" name="TextBox 27"/>
          <p:cNvSpPr txBox="1">
            <a:spLocks noChangeArrowheads="1"/>
          </p:cNvSpPr>
          <p:nvPr/>
        </p:nvSpPr>
        <p:spPr bwMode="auto">
          <a:xfrm>
            <a:off x="192088" y="1025525"/>
            <a:ext cx="89900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2000">
                <a:solidFill>
                  <a:srgbClr val="474F6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1600" u="sng" dirty="0">
                <a:solidFill>
                  <a:schemeClr val="tx1"/>
                </a:solidFill>
              </a:rPr>
              <a:t>Duration</a:t>
            </a:r>
            <a:r>
              <a:rPr lang="fr-FR" altLang="en-US" sz="1600" dirty="0">
                <a:solidFill>
                  <a:schemeClr val="tx1"/>
                </a:solidFill>
              </a:rPr>
              <a:t>:  W14-15-16 Avril 2019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fr-FR" altLang="en-U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Sprint duration : 8h =&gt; </a:t>
            </a:r>
            <a:r>
              <a:rPr lang="en-US" altLang="en-US" sz="1600" dirty="0">
                <a:solidFill>
                  <a:srgbClr val="FF0000"/>
                </a:solidFill>
              </a:rPr>
              <a:t>1 sprint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fr-F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1. Introduction – Organisation </a:t>
            </a:r>
          </a:p>
        </p:txBody>
      </p:sp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64242" y="1381326"/>
            <a:ext cx="15327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SCRUM Master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: </a:t>
            </a:r>
            <a:endParaRPr lang="fr-FR" sz="900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solidFill>
                  <a:srgbClr val="464B69"/>
                </a:solidFill>
              </a:rPr>
              <a:t>Florian COMBAREL : Scrum Master</a:t>
            </a:r>
          </a:p>
          <a:p>
            <a:pPr>
              <a:defRPr/>
            </a:pPr>
            <a:endParaRPr lang="fr-FR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>
            <a:endCxn id="9247" idx="1"/>
          </p:cNvCxnSpPr>
          <p:nvPr/>
        </p:nvCxnSpPr>
        <p:spPr bwMode="auto">
          <a:xfrm flipV="1">
            <a:off x="4920824" y="2038480"/>
            <a:ext cx="751789" cy="32399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9256" idx="3"/>
          </p:cNvCxnSpPr>
          <p:nvPr/>
        </p:nvCxnSpPr>
        <p:spPr bwMode="auto">
          <a:xfrm flipH="1" flipV="1">
            <a:off x="2809768" y="2001518"/>
            <a:ext cx="1065979" cy="3609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endCxn id="9254" idx="1"/>
          </p:cNvCxnSpPr>
          <p:nvPr/>
        </p:nvCxnSpPr>
        <p:spPr bwMode="auto">
          <a:xfrm>
            <a:off x="4920823" y="3350694"/>
            <a:ext cx="751789" cy="2679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53" name="Rectangle 53"/>
          <p:cNvSpPr>
            <a:spLocks noChangeArrowheads="1"/>
          </p:cNvSpPr>
          <p:nvPr/>
        </p:nvSpPr>
        <p:spPr bwMode="auto">
          <a:xfrm>
            <a:off x="7160263" y="3204724"/>
            <a:ext cx="1748991" cy="43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2000">
                <a:solidFill>
                  <a:srgbClr val="474F6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 typeface="Wingdings" pitchFamily="2" charset="2"/>
              <a:buChar char="q"/>
            </a:pPr>
            <a:r>
              <a:rPr lang="fr-FR" altLang="en-US" sz="1200" b="1" dirty="0">
                <a:solidFill>
                  <a:schemeClr val="accent3">
                    <a:lumMod val="75000"/>
                  </a:schemeClr>
                </a:solidFill>
              </a:rPr>
              <a:t>Product </a:t>
            </a:r>
            <a:r>
              <a:rPr lang="fr-FR" altLang="en-US" sz="1200" b="1" dirty="0" err="1">
                <a:solidFill>
                  <a:schemeClr val="accent3">
                    <a:lumMod val="75000"/>
                  </a:schemeClr>
                </a:solidFill>
              </a:rPr>
              <a:t>Own</a:t>
            </a:r>
            <a:r>
              <a:rPr lang="fr-FR" altLang="en-US" sz="1200" dirty="0" err="1">
                <a:solidFill>
                  <a:schemeClr val="accent3">
                    <a:lumMod val="75000"/>
                  </a:schemeClr>
                </a:solidFill>
              </a:rPr>
              <a:t>er</a:t>
            </a:r>
            <a:endParaRPr lang="fr-FR" alt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Anas ABOUZAHRA</a:t>
            </a:r>
          </a:p>
        </p:txBody>
      </p:sp>
      <p:sp>
        <p:nvSpPr>
          <p:cNvPr id="9225" name="Rectangle 55"/>
          <p:cNvSpPr>
            <a:spLocks noChangeArrowheads="1"/>
          </p:cNvSpPr>
          <p:nvPr/>
        </p:nvSpPr>
        <p:spPr bwMode="auto">
          <a:xfrm>
            <a:off x="364242" y="3107070"/>
            <a:ext cx="20013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2000">
                <a:solidFill>
                  <a:srgbClr val="474F6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 typeface="Wingdings" pitchFamily="2" charset="2"/>
              <a:buChar char="q"/>
            </a:pPr>
            <a:r>
              <a:rPr lang="en-US" altLang="en-US" sz="1200" b="1" dirty="0">
                <a:solidFill>
                  <a:schemeClr val="accent3">
                    <a:lumMod val="75000"/>
                  </a:schemeClr>
                </a:solidFill>
              </a:rPr>
              <a:t>Dev Team: 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Nicolas LEJEUNE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Solen PENSEL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Alex JACQUOT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Aurélien THOMAS</a:t>
            </a:r>
          </a:p>
          <a:p>
            <a:pPr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Jonathan FERNANDO-JOHNSON</a:t>
            </a:r>
            <a:endParaRPr lang="en-US" altLang="en-US" sz="1000" dirty="0">
              <a:solidFill>
                <a:srgbClr val="464B69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60263" y="1838330"/>
            <a:ext cx="1626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fr-FR" altLang="en-US" sz="1000" dirty="0">
                <a:solidFill>
                  <a:srgbClr val="464B69"/>
                </a:solidFill>
              </a:rPr>
              <a:t>Monster hunter world </a:t>
            </a:r>
            <a:r>
              <a:rPr lang="fr-FR" altLang="en-US" sz="1000" dirty="0" err="1">
                <a:solidFill>
                  <a:srgbClr val="464B69"/>
                </a:solidFill>
              </a:rPr>
              <a:t>players</a:t>
            </a:r>
            <a:r>
              <a:rPr lang="fr-FR" altLang="en-US" sz="1000" dirty="0">
                <a:solidFill>
                  <a:srgbClr val="464B69"/>
                </a:solidFill>
              </a:rPr>
              <a:t> </a:t>
            </a:r>
            <a:endParaRPr lang="en-US" altLang="en-US" sz="1000" dirty="0">
              <a:solidFill>
                <a:srgbClr val="464B69"/>
              </a:solidFill>
            </a:endParaRPr>
          </a:p>
        </p:txBody>
      </p:sp>
      <p:cxnSp>
        <p:nvCxnSpPr>
          <p:cNvPr id="58" name="Connecteur droit 57"/>
          <p:cNvCxnSpPr>
            <a:endCxn id="9255" idx="3"/>
          </p:cNvCxnSpPr>
          <p:nvPr/>
        </p:nvCxnSpPr>
        <p:spPr>
          <a:xfrm flipH="1">
            <a:off x="2874074" y="3279129"/>
            <a:ext cx="1001673" cy="3589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24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13" y="1590011"/>
            <a:ext cx="9747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4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12" y="3185239"/>
            <a:ext cx="122991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5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51" y="3197241"/>
            <a:ext cx="789323" cy="88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6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55" y="1542195"/>
            <a:ext cx="660713" cy="9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99157" y="1376664"/>
            <a:ext cx="1680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Stakeholders &amp; Keys users: </a:t>
            </a:r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10" y="1847530"/>
            <a:ext cx="200025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#2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</a:t>
            </a:r>
            <a:r>
              <a:rPr lang="en-US" alt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Sprint#2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</a:t>
            </a:r>
            <a:r>
              <a:rPr lang="en-US" alt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2. Sprint #2 Objectives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CA1B4D-B103-48FA-9D4C-25DD97FE2F98}"/>
              </a:ext>
            </a:extLst>
          </p:cNvPr>
          <p:cNvSpPr txBox="1"/>
          <p:nvPr/>
        </p:nvSpPr>
        <p:spPr>
          <a:xfrm>
            <a:off x="715617" y="1537251"/>
            <a:ext cx="762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Obtenir un prototype fonctionnel avec un minimum de fonctionnalités implémentées afin d’avoir un bref aperçu de l’utilisation de l’application.</a:t>
            </a:r>
          </a:p>
          <a:p>
            <a:r>
              <a:rPr lang="fr-FR" dirty="0"/>
              <a:t>Une meilleure organisation était attendu pour ce sprint et des avancées par rapport au sprint 1.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</a:t>
            </a:r>
            <a:r>
              <a:rPr lang="en-US" altLang="fr-FR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Sprint#1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  <a:endParaRPr lang="en-US" altLang="fr-FR" sz="1600" dirty="0">
              <a:solidFill>
                <a:srgbClr val="FF0000"/>
              </a:solidFill>
            </a:endParaRP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#1 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3. Sprint #2 User Stories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640C470-2432-44EE-B08E-6C3F1DDE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53652"/>
              </p:ext>
            </p:extLst>
          </p:nvPr>
        </p:nvGraphicFramePr>
        <p:xfrm>
          <a:off x="822325" y="1100138"/>
          <a:ext cx="7673975" cy="39050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3975">
                  <a:extLst>
                    <a:ext uri="{9D8B030D-6E8A-4147-A177-3AD203B41FA5}">
                      <a16:colId xmlns:a16="http://schemas.microsoft.com/office/drawing/2014/main" val="4272313674"/>
                    </a:ext>
                  </a:extLst>
                </a:gridCol>
              </a:tblGrid>
              <a:tr h="340635">
                <a:tc>
                  <a:txBody>
                    <a:bodyPr/>
                    <a:lstStyle/>
                    <a:p>
                      <a:r>
                        <a:rPr lang="fr-FR" sz="1600" dirty="0"/>
                        <a:t>Sprint #1 objectives</a:t>
                      </a:r>
                    </a:p>
                  </a:txBody>
                  <a:tcPr marL="91432" marR="91432" marT="45514" marB="45514"/>
                </a:tc>
                <a:extLst>
                  <a:ext uri="{0D108BD9-81ED-4DB2-BD59-A6C34878D82A}">
                    <a16:rowId xmlns:a16="http://schemas.microsoft.com/office/drawing/2014/main" val="389201551"/>
                  </a:ext>
                </a:extLst>
              </a:tr>
              <a:tr h="1188127">
                <a:tc>
                  <a:txBody>
                    <a:bodyPr/>
                    <a:lstStyle/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solidFill>
                            <a:schemeClr val="bg1"/>
                          </a:solidFill>
                        </a:rPr>
                        <a:t>As an </a:t>
                      </a: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800" baseline="0" dirty="0">
                          <a:solidFill>
                            <a:schemeClr val="bg1"/>
                          </a:solidFill>
                        </a:rPr>
                        <a:t>I want to </a:t>
                      </a: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</a:rPr>
                        <a:t>access a list of all the armor of the game</a:t>
                      </a:r>
                      <a:endParaRPr lang="en-US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514" marB="45514">
                    <a:solidFill>
                      <a:srgbClr val="48A9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22229"/>
                  </a:ext>
                </a:extLst>
              </a:tr>
              <a:tr h="1188127">
                <a:tc>
                  <a:txBody>
                    <a:bodyPr/>
                    <a:lstStyle/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 an user</a:t>
                      </a:r>
                    </a:p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 want to navigate in the application through an interface</a:t>
                      </a:r>
                    </a:p>
                  </a:txBody>
                  <a:tcPr marL="91432" marR="91432" marT="45514" marB="45514">
                    <a:solidFill>
                      <a:srgbClr val="48A9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56608"/>
                  </a:ext>
                </a:extLst>
              </a:tr>
              <a:tr h="1188127">
                <a:tc>
                  <a:txBody>
                    <a:bodyPr/>
                    <a:lstStyle/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 an user</a:t>
                      </a:r>
                    </a:p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 want to access a list of all the skills of the game</a:t>
                      </a:r>
                    </a:p>
                  </a:txBody>
                  <a:tcPr marL="91432" marR="91432" marT="45514" marB="45514">
                    <a:solidFill>
                      <a:srgbClr val="48A9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860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accent2">
                    <a:lumMod val="75000"/>
                  </a:schemeClr>
                </a:solidFill>
              </a:rPr>
              <a:t>Sprint#2 </a:t>
            </a: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#2 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irbus">
      <a:dk1>
        <a:srgbClr val="71798C"/>
      </a:dk1>
      <a:lt1>
        <a:srgbClr val="FFFFFF"/>
      </a:lt1>
      <a:dk2>
        <a:srgbClr val="9BA3B5"/>
      </a:dk2>
      <a:lt2>
        <a:srgbClr val="E2E6EE"/>
      </a:lt2>
      <a:accent1>
        <a:srgbClr val="005EAB"/>
      </a:accent1>
      <a:accent2>
        <a:srgbClr val="629BD3"/>
      </a:accent2>
      <a:accent3>
        <a:srgbClr val="BECE2D"/>
      </a:accent3>
      <a:accent4>
        <a:srgbClr val="FFCB05"/>
      </a:accent4>
      <a:accent5>
        <a:srgbClr val="F7941E"/>
      </a:accent5>
      <a:accent6>
        <a:srgbClr val="E23F2E"/>
      </a:accent6>
      <a:hlink>
        <a:srgbClr val="00BBBE"/>
      </a:hlink>
      <a:folHlink>
        <a:srgbClr val="A423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553</Words>
  <Application>Microsoft Office PowerPoint</Application>
  <PresentationFormat>Affichage à l'écran (4:3)</PresentationFormat>
  <Paragraphs>133</Paragraphs>
  <Slides>15</Slides>
  <Notes>11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Franklin Gothic Book</vt:lpstr>
      <vt:lpstr>Franklin Gothic Medium</vt:lpstr>
      <vt:lpstr>Wingdings</vt:lpstr>
      <vt:lpstr>Angles</vt:lpstr>
      <vt:lpstr>MHW Api Project  Sprint #2 Review &amp; Retrospective</vt:lpstr>
      <vt:lpstr>Agenda</vt:lpstr>
      <vt:lpstr>Introduction</vt:lpstr>
      <vt:lpstr>1. Introduction – Organisation </vt:lpstr>
      <vt:lpstr>Agenda</vt:lpstr>
      <vt:lpstr>2. Sprint #2 Objectives</vt:lpstr>
      <vt:lpstr>Agenda</vt:lpstr>
      <vt:lpstr>3. Sprint #2 User Stories</vt:lpstr>
      <vt:lpstr>Agenda</vt:lpstr>
      <vt:lpstr>   4. Sprint #2 Demo</vt:lpstr>
      <vt:lpstr>Agenda</vt:lpstr>
      <vt:lpstr>   5. Sprint #2 Indicators</vt:lpstr>
      <vt:lpstr>Agenda</vt:lpstr>
      <vt:lpstr>   6. Sprint #2 Retrospective</vt:lpstr>
      <vt:lpstr>Présentation PowerPoint</vt:lpstr>
    </vt:vector>
  </TitlesOfParts>
  <Company>Airbus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CASSOU, Julien</dc:creator>
  <cp:lastModifiedBy>Florian</cp:lastModifiedBy>
  <cp:revision>948</cp:revision>
  <cp:lastPrinted>2002-07-31T12:44:26Z</cp:lastPrinted>
  <dcterms:created xsi:type="dcterms:W3CDTF">2016-07-06T13:47:39Z</dcterms:created>
  <dcterms:modified xsi:type="dcterms:W3CDTF">2019-04-17T13:09:45Z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_Doc_Type">
    <vt:lpwstr>PR</vt:lpwstr>
  </property>
  <property fmtid="{D5CDD505-2E9C-101B-9397-08002B2CF9AE}" pid="3" name="A_Doc_Origin">
    <vt:lpwstr>ESCSAT</vt:lpwstr>
  </property>
  <property fmtid="{D5CDD505-2E9C-101B-9397-08002B2CF9AE}" pid="4" name="A_Doc_Reference">
    <vt:lpwstr>PR1612524</vt:lpwstr>
  </property>
  <property fmtid="{D5CDD505-2E9C-101B-9397-08002B2CF9AE}" pid="5" name="A_Doc_Title">
    <vt:lpwstr>Tools Thermal AC v3, M5 review</vt:lpwstr>
  </property>
  <property fmtid="{D5CDD505-2E9C-101B-9397-08002B2CF9AE}" pid="6" name="A_ADNS_Author_ID">
    <vt:lpwstr>to95065</vt:lpwstr>
  </property>
</Properties>
</file>