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EE1E-EAFE-4448-873D-18CBDDFD5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719B97-F388-46E2-B10C-9CB7C955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61FEE-32FB-4642-ADE6-7BD61B3B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988AF-9A54-47DD-A215-2C41217F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AFEE4-C9B7-46FE-97DF-0B3EEE0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C54CA-85CE-4152-ACCC-82A5C27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BEA628-75A2-4B37-A96E-BDB18DB0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7D01B-E1C4-445F-8665-22AF4482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5C64A-253A-401A-AC3E-BC40BDB5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71ED8-C026-4DCF-8AF6-6B8E7E46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7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4548A-D52B-4EDC-A553-D866C14F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7FB3B-2A10-4593-B5D7-E7B0E4C4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817B9-58A3-4C29-A127-E04CDB40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062CE-7E56-4C1D-9BF0-F0F9AC24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AC89F-20D0-4930-ADE5-2D24217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92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27FD3-A2D2-4561-A930-4A242F69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20925-1B53-4D8A-9446-F927FDA6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38508-305A-435E-B422-94CD5044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461ECB-EB86-4659-AF1E-7224BDE5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C9A7A-4FA4-48A9-8EB1-86C2500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6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88F31-716D-4DA7-86E9-ABD5DE8D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607B67-A5D0-45DD-96D0-6C74DB1B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71CEB-2854-4A7B-842F-EF4BF89B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DA180-1ED4-4164-AACB-AA7A7E24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A00CB-B2F8-4E45-AD3F-7B79A361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0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127B8-304B-4D4D-8B52-0CDC5D4E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34BC5-44E6-439D-9B7A-AEAB5479D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32C3AB-79EC-48EA-8518-B37097B9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DB212-074A-4D5C-9B1B-3799F1EC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87187-D0B9-416E-A163-EB0D6ED4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E9570-3E39-48BD-87EA-C1FC9CF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6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A18EF-C56A-44F2-9134-79B216BE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9DB59B-29AB-4F26-9AC9-DEC2FA37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703C98-0877-4BA8-94A5-9CDF3FD2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EF8447-7BB0-4688-928F-6A5AE5429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4A025B-3B16-4902-A8F0-E1BF397D9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5B0946-7CF0-4A3D-B54D-F79995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D2AD79-93B7-42C7-B717-B7FA61E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C54DE4-3FA1-445C-917E-0ED1E34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85A3C-EC48-4C11-9574-F4E33FB3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1F283B-6DC2-4CC0-9C0C-52DE72D6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C49EF-DB94-48F6-A321-6B5A002D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3923A9-82D6-42D0-9672-1E21ACE1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0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8BDB9D-2C8E-4633-88CA-966C09B0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B3736C-849B-4A7F-B1AC-329389AA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9D11FF-1126-4EF1-9135-D828A089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4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25737-EB93-41D7-A1E9-11A014BE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40254-5119-4199-BB07-D0CED884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19B18C-46AE-49A4-93EA-B76EDA2F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4A63D8-9386-4B1C-97CB-6EB8D28E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871F3-35BA-44CD-AEFF-159BE81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24D51-67AE-43A3-806E-38B24B08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6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59CBA-3A75-48F9-96CD-452252CD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28CDF6-D047-4AAF-B56C-5EF1D09AA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3FE4F-5E72-4FD5-9327-8F3074BF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76435-8791-4875-A695-0E9FD899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41A3E6-7720-424A-B1E7-52C152E0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093BE-A658-4402-8579-8C72C9C6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15F87-C92E-421D-8117-18D4C61B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6F140-44CE-4A7C-94C2-2F1D7F0B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60D87-C30B-42B4-9E4F-477E88B4F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30FD-BA1E-4A17-BF86-106124EDE27B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2DB04-DD3D-4360-898B-71A0A937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03B2A-A794-48EB-A618-C94C9741E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4746-0975-45F9-BD31-B23A0090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4D410F-2AEC-43E8-8248-591E4B11D3E7}"/>
              </a:ext>
            </a:extLst>
          </p:cNvPr>
          <p:cNvSpPr/>
          <p:nvPr/>
        </p:nvSpPr>
        <p:spPr>
          <a:xfrm>
            <a:off x="0" y="1"/>
            <a:ext cx="226612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5AD080-3EB5-4500-B154-19ECFC486686}"/>
              </a:ext>
            </a:extLst>
          </p:cNvPr>
          <p:cNvSpPr txBox="1"/>
          <p:nvPr/>
        </p:nvSpPr>
        <p:spPr>
          <a:xfrm>
            <a:off x="0" y="0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Monster hunter world</a:t>
            </a:r>
          </a:p>
          <a:p>
            <a:pPr algn="ctr"/>
            <a:r>
              <a:rPr lang="fr-FR" dirty="0"/>
              <a:t>API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27DB4B-1601-497D-A347-59E262E257F9}"/>
              </a:ext>
            </a:extLst>
          </p:cNvPr>
          <p:cNvSpPr txBox="1"/>
          <p:nvPr/>
        </p:nvSpPr>
        <p:spPr>
          <a:xfrm>
            <a:off x="0" y="108667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1BFB47-1A0A-4E65-9F51-DAFAABC2EAF3}"/>
              </a:ext>
            </a:extLst>
          </p:cNvPr>
          <p:cNvSpPr txBox="1"/>
          <p:nvPr/>
        </p:nvSpPr>
        <p:spPr>
          <a:xfrm>
            <a:off x="0" y="1456874"/>
            <a:ext cx="226612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Armors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004B7B-6BFF-4E23-A984-72DE5909FFE2}"/>
              </a:ext>
            </a:extLst>
          </p:cNvPr>
          <p:cNvSpPr txBox="1"/>
          <p:nvPr/>
        </p:nvSpPr>
        <p:spPr>
          <a:xfrm>
            <a:off x="0" y="182620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Weapons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D081ED-B698-4C56-9F5E-EB7E676847D2}"/>
              </a:ext>
            </a:extLst>
          </p:cNvPr>
          <p:cNvSpPr txBox="1"/>
          <p:nvPr/>
        </p:nvSpPr>
        <p:spPr>
          <a:xfrm>
            <a:off x="0" y="219553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Charms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23922-3E70-4687-8AAD-6CA132EC547C}"/>
              </a:ext>
            </a:extLst>
          </p:cNvPr>
          <p:cNvSpPr txBox="1"/>
          <p:nvPr/>
        </p:nvSpPr>
        <p:spPr>
          <a:xfrm>
            <a:off x="0" y="256487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Decorations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7BA187-F9EA-44D3-9512-6F1113B3321D}"/>
              </a:ext>
            </a:extLst>
          </p:cNvPr>
          <p:cNvSpPr txBox="1"/>
          <p:nvPr/>
        </p:nvSpPr>
        <p:spPr>
          <a:xfrm>
            <a:off x="0" y="293420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search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3DD3EC60-173C-4952-AAA0-4415CCDB5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39428"/>
              </p:ext>
            </p:extLst>
          </p:nvPr>
        </p:nvGraphicFramePr>
        <p:xfrm>
          <a:off x="3158435" y="323165"/>
          <a:ext cx="8128000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191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58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61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1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60637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D4C6D2DA-3540-446A-A90C-3E8705F59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2913"/>
              </p:ext>
            </p:extLst>
          </p:nvPr>
        </p:nvGraphicFramePr>
        <p:xfrm>
          <a:off x="3158435" y="2768260"/>
          <a:ext cx="8128000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191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58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61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1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60637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7F91B3D9-D886-4463-8300-83A08DAB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67902"/>
              </p:ext>
            </p:extLst>
          </p:nvPr>
        </p:nvGraphicFramePr>
        <p:xfrm>
          <a:off x="3158435" y="5422315"/>
          <a:ext cx="8128000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191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58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61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1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6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0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4D410F-2AEC-43E8-8248-591E4B11D3E7}"/>
              </a:ext>
            </a:extLst>
          </p:cNvPr>
          <p:cNvSpPr/>
          <p:nvPr/>
        </p:nvSpPr>
        <p:spPr>
          <a:xfrm>
            <a:off x="0" y="1"/>
            <a:ext cx="226612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5AD080-3EB5-4500-B154-19ECFC486686}"/>
              </a:ext>
            </a:extLst>
          </p:cNvPr>
          <p:cNvSpPr txBox="1"/>
          <p:nvPr/>
        </p:nvSpPr>
        <p:spPr>
          <a:xfrm>
            <a:off x="0" y="0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Monster hunter world</a:t>
            </a:r>
          </a:p>
          <a:p>
            <a:pPr algn="ctr"/>
            <a:r>
              <a:rPr lang="fr-FR" dirty="0"/>
              <a:t>API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27DB4B-1601-497D-A347-59E262E257F9}"/>
              </a:ext>
            </a:extLst>
          </p:cNvPr>
          <p:cNvSpPr txBox="1"/>
          <p:nvPr/>
        </p:nvSpPr>
        <p:spPr>
          <a:xfrm>
            <a:off x="0" y="108667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1BFB47-1A0A-4E65-9F51-DAFAABC2EAF3}"/>
              </a:ext>
            </a:extLst>
          </p:cNvPr>
          <p:cNvSpPr txBox="1"/>
          <p:nvPr/>
        </p:nvSpPr>
        <p:spPr>
          <a:xfrm>
            <a:off x="0" y="1456874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Armors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004B7B-6BFF-4E23-A984-72DE5909FFE2}"/>
              </a:ext>
            </a:extLst>
          </p:cNvPr>
          <p:cNvSpPr txBox="1"/>
          <p:nvPr/>
        </p:nvSpPr>
        <p:spPr>
          <a:xfrm>
            <a:off x="0" y="182620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Weapons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D081ED-B698-4C56-9F5E-EB7E676847D2}"/>
              </a:ext>
            </a:extLst>
          </p:cNvPr>
          <p:cNvSpPr txBox="1"/>
          <p:nvPr/>
        </p:nvSpPr>
        <p:spPr>
          <a:xfrm>
            <a:off x="0" y="219553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Charms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23922-3E70-4687-8AAD-6CA132EC547C}"/>
              </a:ext>
            </a:extLst>
          </p:cNvPr>
          <p:cNvSpPr txBox="1"/>
          <p:nvPr/>
        </p:nvSpPr>
        <p:spPr>
          <a:xfrm>
            <a:off x="0" y="256487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Decorations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7BA187-F9EA-44D3-9512-6F1113B3321D}"/>
              </a:ext>
            </a:extLst>
          </p:cNvPr>
          <p:cNvSpPr txBox="1"/>
          <p:nvPr/>
        </p:nvSpPr>
        <p:spPr>
          <a:xfrm>
            <a:off x="0" y="2934202"/>
            <a:ext cx="226612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search</a:t>
            </a: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8CDAFBC-BBCA-40E3-87AD-062AEF6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60516"/>
              </p:ext>
            </p:extLst>
          </p:nvPr>
        </p:nvGraphicFramePr>
        <p:xfrm>
          <a:off x="2442817" y="152148"/>
          <a:ext cx="243398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22">
                  <a:extLst>
                    <a:ext uri="{9D8B030D-6E8A-4147-A177-3AD203B41FA5}">
                      <a16:colId xmlns:a16="http://schemas.microsoft.com/office/drawing/2014/main" val="3148451984"/>
                    </a:ext>
                  </a:extLst>
                </a:gridCol>
                <a:gridCol w="371062">
                  <a:extLst>
                    <a:ext uri="{9D8B030D-6E8A-4147-A177-3AD203B41FA5}">
                      <a16:colId xmlns:a16="http://schemas.microsoft.com/office/drawing/2014/main" val="13396221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3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3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6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4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65104"/>
                  </a:ext>
                </a:extLst>
              </a:tr>
            </a:tbl>
          </a:graphicData>
        </a:graphic>
      </p:graphicFrame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B08BD5A3-E0BE-40D4-947E-AB934D3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73834"/>
              </p:ext>
            </p:extLst>
          </p:nvPr>
        </p:nvGraphicFramePr>
        <p:xfrm>
          <a:off x="5212522" y="152148"/>
          <a:ext cx="8128000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191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58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61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1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6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4D410F-2AEC-43E8-8248-591E4B11D3E7}"/>
              </a:ext>
            </a:extLst>
          </p:cNvPr>
          <p:cNvSpPr/>
          <p:nvPr/>
        </p:nvSpPr>
        <p:spPr>
          <a:xfrm>
            <a:off x="0" y="1"/>
            <a:ext cx="226612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5AD080-3EB5-4500-B154-19ECFC486686}"/>
              </a:ext>
            </a:extLst>
          </p:cNvPr>
          <p:cNvSpPr txBox="1"/>
          <p:nvPr/>
        </p:nvSpPr>
        <p:spPr>
          <a:xfrm>
            <a:off x="0" y="0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Monster hunter world</a:t>
            </a:r>
          </a:p>
          <a:p>
            <a:pPr algn="ctr"/>
            <a:r>
              <a:rPr lang="fr-FR" dirty="0"/>
              <a:t>API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27DB4B-1601-497D-A347-59E262E257F9}"/>
              </a:ext>
            </a:extLst>
          </p:cNvPr>
          <p:cNvSpPr txBox="1"/>
          <p:nvPr/>
        </p:nvSpPr>
        <p:spPr>
          <a:xfrm>
            <a:off x="0" y="108667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1BFB47-1A0A-4E65-9F51-DAFAABC2EAF3}"/>
              </a:ext>
            </a:extLst>
          </p:cNvPr>
          <p:cNvSpPr txBox="1"/>
          <p:nvPr/>
        </p:nvSpPr>
        <p:spPr>
          <a:xfrm>
            <a:off x="0" y="1456874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Armors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004B7B-6BFF-4E23-A984-72DE5909FFE2}"/>
              </a:ext>
            </a:extLst>
          </p:cNvPr>
          <p:cNvSpPr txBox="1"/>
          <p:nvPr/>
        </p:nvSpPr>
        <p:spPr>
          <a:xfrm>
            <a:off x="0" y="182620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Weapons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D081ED-B698-4C56-9F5E-EB7E676847D2}"/>
              </a:ext>
            </a:extLst>
          </p:cNvPr>
          <p:cNvSpPr txBox="1"/>
          <p:nvPr/>
        </p:nvSpPr>
        <p:spPr>
          <a:xfrm>
            <a:off x="0" y="219553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Charms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23922-3E70-4687-8AAD-6CA132EC547C}"/>
              </a:ext>
            </a:extLst>
          </p:cNvPr>
          <p:cNvSpPr txBox="1"/>
          <p:nvPr/>
        </p:nvSpPr>
        <p:spPr>
          <a:xfrm>
            <a:off x="0" y="256487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Decorations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7BA187-F9EA-44D3-9512-6F1113B3321D}"/>
              </a:ext>
            </a:extLst>
          </p:cNvPr>
          <p:cNvSpPr txBox="1"/>
          <p:nvPr/>
        </p:nvSpPr>
        <p:spPr>
          <a:xfrm>
            <a:off x="0" y="2934202"/>
            <a:ext cx="226612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search</a:t>
            </a: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8CDAFBC-BBCA-40E3-87AD-062AEF64406B}"/>
              </a:ext>
            </a:extLst>
          </p:cNvPr>
          <p:cNvGraphicFramePr>
            <a:graphicFrameLocks noGrp="1"/>
          </p:cNvGraphicFramePr>
          <p:nvPr/>
        </p:nvGraphicFramePr>
        <p:xfrm>
          <a:off x="2442817" y="152148"/>
          <a:ext cx="243398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22">
                  <a:extLst>
                    <a:ext uri="{9D8B030D-6E8A-4147-A177-3AD203B41FA5}">
                      <a16:colId xmlns:a16="http://schemas.microsoft.com/office/drawing/2014/main" val="3148451984"/>
                    </a:ext>
                  </a:extLst>
                </a:gridCol>
                <a:gridCol w="371062">
                  <a:extLst>
                    <a:ext uri="{9D8B030D-6E8A-4147-A177-3AD203B41FA5}">
                      <a16:colId xmlns:a16="http://schemas.microsoft.com/office/drawing/2014/main" val="13396221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3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3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6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4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65104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14B3C99-488D-4C5B-AB16-1CF21E6E9E6A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152148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A672AF3-3395-4742-A606-604CF15A155C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1107686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24EC09EE-E4AA-4983-9400-A34B6F37FD04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2063224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532B5249-C83E-4B05-8B75-63EFA83A9171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3018762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B1D325AE-01C2-4852-AAAC-AB2817EFFDBB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3974300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98BB807-60B8-4A0C-B91F-BFB0D8C681A2}"/>
              </a:ext>
            </a:extLst>
          </p:cNvPr>
          <p:cNvGraphicFramePr>
            <a:graphicFrameLocks noGrp="1"/>
          </p:cNvGraphicFramePr>
          <p:nvPr/>
        </p:nvGraphicFramePr>
        <p:xfrm>
          <a:off x="5053496" y="4929838"/>
          <a:ext cx="65024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5283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689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588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488172"/>
                    </a:ext>
                  </a:extLst>
                </a:gridCol>
              </a:tblGrid>
              <a:tr h="17784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Armor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82615"/>
                  </a:ext>
                </a:extLst>
              </a:tr>
              <a:tr h="1778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1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676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161</Words>
  <Application>Microsoft Office PowerPoint</Application>
  <PresentationFormat>Grand écran</PresentationFormat>
  <Paragraphs>132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THOMAS</dc:creator>
  <cp:lastModifiedBy>Aurélien THOMAS</cp:lastModifiedBy>
  <cp:revision>2</cp:revision>
  <dcterms:created xsi:type="dcterms:W3CDTF">2019-02-08T08:27:25Z</dcterms:created>
  <dcterms:modified xsi:type="dcterms:W3CDTF">2019-02-08T08:36:02Z</dcterms:modified>
</cp:coreProperties>
</file>