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CB45A-16EE-44D5-9BBF-459430E55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E94A6B-4BDC-44BC-9750-A5FB9753F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4EFA1F-E771-4062-BDC9-68A15B116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D5EC-C454-4751-8963-785BC9E40F10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BB4D73-C13D-4513-9168-5B005634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E5EB23-735B-4008-99DF-DF08A0E7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265-8AE3-44A2-9900-572D35824B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503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1BFEF-254C-4A0D-90D2-84CEE270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90AD11-CC32-4CBE-B997-35352B3F2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B00FDE-AFCD-47EB-9631-46560D123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D5EC-C454-4751-8963-785BC9E40F10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ECA093-3C2B-412A-8880-253C20F7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D28EDB-26FB-4B8F-BF3B-22782678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265-8AE3-44A2-9900-572D35824B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123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332E01-032D-4076-98AA-E2C622376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BE7316-EC75-41DC-AA3C-39F9A3893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239735-5842-40C4-9143-223C4496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D5EC-C454-4751-8963-785BC9E40F10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82A079-095F-4A50-A614-FA819FE5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EAD2AE-76E4-449B-A766-6B1849271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265-8AE3-44A2-9900-572D35824B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49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3F4AA-7878-4337-84F9-70DAFA51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6C1CF1-AB7A-4224-AA9D-44402D451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8E049F-ED9A-4C81-AF89-C85EFDD6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D5EC-C454-4751-8963-785BC9E40F10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658534-399F-436A-A293-2A3DA744A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15D5C3-B7DD-44E1-BB51-F82DEE4D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265-8AE3-44A2-9900-572D35824B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34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CDB9F-7537-4D27-A61C-105F9E60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DA696F-683C-403E-8B1A-B2DBECBE1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29DBCA-E902-480E-9980-A5D31E542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D5EC-C454-4751-8963-785BC9E40F10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476F0D-20B3-4219-BD24-B8DDA41E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62BBAB-B807-4699-89A3-DB5AABB2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265-8AE3-44A2-9900-572D35824B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900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26DCC-5830-4FDC-A219-B2BE818F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E0EA7B-D0B4-4209-938B-A9863E4A2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3AAA17-8313-4A95-9E1A-C827CD7EB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F8BD76-3D37-4844-8510-B4F1D621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D5EC-C454-4751-8963-785BC9E40F10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4B3645-4258-45C9-AA28-7377CE6F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68E5E6-5E20-4BFA-A25F-E163D4A7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265-8AE3-44A2-9900-572D35824B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793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FDFFC-D4B2-4991-AC89-FD4504C2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C444B1-8CAF-421F-8A0C-FAB6E7EE7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FCAF54-DA57-4CDB-8BCA-1674C14F9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C0BA4D4-5627-4CCA-83FE-30A96D797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3A81FEB-10C3-450B-88A6-5452C32E5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550F9F-7E7C-4F27-94A9-34A70BAB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D5EC-C454-4751-8963-785BC9E40F10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8AEBDA-0EF4-46C2-A715-728D274BC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6B6A699-331F-4E48-8958-848E623A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265-8AE3-44A2-9900-572D35824B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524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19B16-9B38-4F11-A79E-9BC93F8C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7636FC1-B665-42A4-93F0-19B3CD0D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D5EC-C454-4751-8963-785BC9E40F10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E91176-D5C6-4230-9214-A1B5B70A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4816937-B702-48D2-A5C3-10BF4804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265-8AE3-44A2-9900-572D35824B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686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1DEB67F-29EA-4F38-BF91-2C6CECA7C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D5EC-C454-4751-8963-785BC9E40F10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550A088-A7C1-46F4-BDC5-9EB3F3483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57D86B-BC0E-4141-AAA0-66502B91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265-8AE3-44A2-9900-572D35824B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121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DBCC3-5716-4D60-976B-0FFAC4B66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C6B2D4-F54F-4E28-B50D-C708F1F6F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6CACEA-8004-423B-8C62-EEC93A94D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406867-2726-4FE2-9334-E5119902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D5EC-C454-4751-8963-785BC9E40F10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8B8B29-1ECC-4E11-85E1-B6ED7EEB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7078DE-2D61-441D-9577-7B57EC66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265-8AE3-44A2-9900-572D35824B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28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87782-29FC-4D70-AE29-27DD2F9DA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23D0238-13D7-49DF-B627-76B914BEE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89B0FC-A6CF-4300-8ED7-8A330F5B4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EAF2DA-DCB6-4866-A53F-75A5C0F7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D5EC-C454-4751-8963-785BC9E40F10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04BBE1-DB65-4F54-802D-FBD2F670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A18CFB-F596-41E2-8E1D-D6E82D5D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265-8AE3-44A2-9900-572D35824B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13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19F8109-3164-4DA6-AFFD-06DC2C34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DF9FD9-38BE-4903-8A58-7759AF933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CD7C93-307C-4188-B196-4A339A425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ED5EC-C454-4751-8963-785BC9E40F10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E26037-732A-45BD-A579-0BAEF5027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3A9417-E771-4309-9D41-1D4DDAC1D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35265-8AE3-44A2-9900-572D35824B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477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4556D3F-F9E0-4DD4-A96F-6A8297B9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74" name="Color">
              <a:extLst>
                <a:ext uri="{FF2B5EF4-FFF2-40B4-BE49-F238E27FC236}">
                  <a16:creationId xmlns:a16="http://schemas.microsoft.com/office/drawing/2014/main" id="{86D4FF5D-6473-4BE3-A6EC-40CE2502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Color">
              <a:extLst>
                <a:ext uri="{FF2B5EF4-FFF2-40B4-BE49-F238E27FC236}">
                  <a16:creationId xmlns:a16="http://schemas.microsoft.com/office/drawing/2014/main" id="{993888FB-861F-4B4A-819C-BEB6D558A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Diseño UX/UI: ¿Qué es y cuál es la diferencia? | Lemon Digital Marketing">
            <a:extLst>
              <a:ext uri="{FF2B5EF4-FFF2-40B4-BE49-F238E27FC236}">
                <a16:creationId xmlns:a16="http://schemas.microsoft.com/office/drawing/2014/main" id="{661733FA-216E-46FD-8521-6439296564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1" r="22687" b="3"/>
          <a:stretch/>
        </p:blipFill>
        <p:spPr bwMode="auto">
          <a:xfrm>
            <a:off x="6803647" y="1065276"/>
            <a:ext cx="4730214" cy="472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65EABBED-2B80-4B13-A7A8-1D34C4A02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3A7A746-A7C1-443C-9B24-406D22245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D71425D-6031-4121-BA40-815DACCD0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7A43343-A25B-49D5-9967-D5647ADF7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066E434-22B6-48A1-BC19-A80163E81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5470CE2-E5F8-489C-84E9-775AE8D3E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2435DD6-F0FB-492A-9267-CE09EC2C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B17117C-64EA-4B8B-9DDC-D10E947C4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62B22487-CEE3-48C3-8DA6-72D3B1F32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3640633"/>
            <a:ext cx="5631417" cy="2487212"/>
          </a:xfrm>
        </p:spPr>
        <p:txBody>
          <a:bodyPr anchor="t">
            <a:normAutofit/>
          </a:bodyPr>
          <a:lstStyle/>
          <a:p>
            <a:pPr algn="l">
              <a:spcAft>
                <a:spcPts val="800"/>
              </a:spcAft>
            </a:pPr>
            <a:r>
              <a:rPr lang="es-ES" sz="17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PROFESOR: Layonet Salvador Buenrostro Pérez.</a:t>
            </a:r>
            <a:endParaRPr lang="es-ES" sz="17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spcAft>
                <a:spcPts val="800"/>
              </a:spcAft>
            </a:pPr>
            <a:r>
              <a:rPr lang="es-ES" sz="17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MATERIA: Diseño e Implementación de Aplicación móvil   </a:t>
            </a:r>
            <a:endParaRPr lang="es-ES" sz="17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spcAft>
                <a:spcPts val="800"/>
              </a:spcAft>
            </a:pPr>
            <a:r>
              <a:rPr lang="es-ES" sz="17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ALUMNO: OLVERA AVILES AURELIO DANIEL</a:t>
            </a:r>
            <a:endParaRPr lang="es-ES" sz="17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spcAft>
                <a:spcPts val="800"/>
              </a:spcAft>
            </a:pPr>
            <a:r>
              <a:rPr lang="es-ES" sz="17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MATRICULA: 161100092</a:t>
            </a:r>
            <a:endParaRPr lang="es-ES" sz="17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spcAft>
                <a:spcPts val="800"/>
              </a:spcAft>
            </a:pPr>
            <a:r>
              <a:rPr lang="es-ES" sz="17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Diseño UI</a:t>
            </a:r>
            <a:endParaRPr lang="es-ES" sz="17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s-ES" sz="1700" dirty="0">
              <a:solidFill>
                <a:schemeClr val="tx2"/>
              </a:solidFill>
            </a:endParaRPr>
          </a:p>
        </p:txBody>
      </p:sp>
      <p:pic>
        <p:nvPicPr>
          <p:cNvPr id="4" name="Imagen 3" descr="Un hombre con traje y corbata sonriendo&#10;&#10;Descripción generada automáticamente">
            <a:extLst>
              <a:ext uri="{FF2B5EF4-FFF2-40B4-BE49-F238E27FC236}">
                <a16:creationId xmlns:a16="http://schemas.microsoft.com/office/drawing/2014/main" id="{F98E6639-FF4D-43B2-BE7A-83C979D0D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40" y="1065276"/>
            <a:ext cx="1808637" cy="240205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ECFA7CCB-9FC9-41B9-A966-39EA8D292334}"/>
              </a:ext>
            </a:extLst>
          </p:cNvPr>
          <p:cNvSpPr/>
          <p:nvPr/>
        </p:nvSpPr>
        <p:spPr>
          <a:xfrm>
            <a:off x="2185261" y="1065276"/>
            <a:ext cx="2913681" cy="23637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Olvera Aviles Aurelio Daniel </a:t>
            </a:r>
          </a:p>
          <a:p>
            <a:pPr algn="ctr"/>
            <a:r>
              <a:rPr lang="es-ES" dirty="0"/>
              <a:t>Lugar Geográfico: CDMX</a:t>
            </a:r>
          </a:p>
          <a:p>
            <a:pPr algn="ctr"/>
            <a:r>
              <a:rPr lang="es-ES" dirty="0"/>
              <a:t>Edad: 22</a:t>
            </a:r>
          </a:p>
          <a:p>
            <a:pPr algn="ctr"/>
            <a:r>
              <a:rPr lang="es-ES" dirty="0"/>
              <a:t>País: México</a:t>
            </a:r>
          </a:p>
          <a:p>
            <a:pPr algn="ctr"/>
            <a:r>
              <a:rPr lang="es-ES" dirty="0"/>
              <a:t>Emprendedor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Diseñador API </a:t>
            </a:r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155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4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348084-7B3B-4E89-A643-DF2C52AB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Diagrama  </a:t>
            </a: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84474AC5-0857-4889-B057-AF3B706C0F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36" t="24653" r="27924" b="14577"/>
          <a:stretch/>
        </p:blipFill>
        <p:spPr>
          <a:xfrm>
            <a:off x="2190045" y="1675227"/>
            <a:ext cx="781191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7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D5C1-B66A-41D7-B720-51CABA442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5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Logo de la tienda 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Arco iris Vectores gratuitos para descargar">
            <a:extLst>
              <a:ext uri="{FF2B5EF4-FFF2-40B4-BE49-F238E27FC236}">
                <a16:creationId xmlns:a16="http://schemas.microsoft.com/office/drawing/2014/main" id="{A9638DAC-B84F-41A8-8CB8-E9A325528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1503" y="2129307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66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FB4CC5A-BEC0-4C8C-A3BC-3FD1D1E6810C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58" b="24404"/>
          <a:stretch/>
        </p:blipFill>
        <p:spPr bwMode="auto">
          <a:xfrm>
            <a:off x="20" y="10"/>
            <a:ext cx="6095980" cy="6857990"/>
          </a:xfrm>
          <a:prstGeom prst="rect">
            <a:avLst/>
          </a:prstGeom>
          <a:noFill/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74BA7A7-E61A-4CC3-9764-14D51A7D92D5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6" r="-1" b="33516"/>
          <a:stretch/>
        </p:blipFill>
        <p:spPr bwMode="auto">
          <a:xfrm>
            <a:off x="6096000" y="10"/>
            <a:ext cx="6096000" cy="6857990"/>
          </a:xfrm>
          <a:prstGeom prst="rect">
            <a:avLst/>
          </a:prstGeom>
          <a:noFill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06117E-828F-42E4-86B3-20B225A7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858" y="2761554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Diseño UI</a:t>
            </a:r>
          </a:p>
        </p:txBody>
      </p:sp>
    </p:spTree>
    <p:extLst>
      <p:ext uri="{BB962C8B-B14F-4D97-AF65-F5344CB8AC3E}">
        <p14:creationId xmlns:p14="http://schemas.microsoft.com/office/powerpoint/2010/main" val="91320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550EF-308D-4569-AC04-8A663DE0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UI Rit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D52ED6-ADF1-405C-9B15-AB6068674CA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3656" y="323251"/>
            <a:ext cx="1824339" cy="3840715"/>
          </a:xfrm>
          <a:prstGeom prst="rect">
            <a:avLst/>
          </a:prstGeom>
          <a:noFill/>
        </p:spPr>
      </p:pic>
      <p:cxnSp>
        <p:nvCxnSpPr>
          <p:cNvPr id="33" name="Straight Connector 10">
            <a:extLst>
              <a:ext uri="{FF2B5EF4-FFF2-40B4-BE49-F238E27FC236}">
                <a16:creationId xmlns:a16="http://schemas.microsoft.com/office/drawing/2014/main" id="{564940E8-4031-4205-8D84-CBBB398C9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12212" y="1183158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BC0D28F5-0BE2-4999-B79D-F4DFECC4B80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3115" y="323251"/>
            <a:ext cx="1824339" cy="3840715"/>
          </a:xfrm>
          <a:prstGeom prst="rect">
            <a:avLst/>
          </a:prstGeom>
          <a:noFill/>
        </p:spPr>
      </p:pic>
      <p:cxnSp>
        <p:nvCxnSpPr>
          <p:cNvPr id="34" name="Straight Connector 12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63558" y="1183158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312AE829-49F2-40B0-B78B-212FF205346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33733" y="321731"/>
            <a:ext cx="1825783" cy="3843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15961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>
            <a:extLst>
              <a:ext uri="{FF2B5EF4-FFF2-40B4-BE49-F238E27FC236}">
                <a16:creationId xmlns:a16="http://schemas.microsoft.com/office/drawing/2014/main" id="{95023A33-56DF-491A-AC86-C91A560AE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544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93EA7D-CFE9-404C-896A-3A29A5E7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99377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Colores Utilizados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EAD7045-EFA5-452C-B194-689AAF8A90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" t="24653" r="68730" b="36497"/>
          <a:stretch/>
        </p:blipFill>
        <p:spPr>
          <a:xfrm>
            <a:off x="407958" y="3193033"/>
            <a:ext cx="3630641" cy="283704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B960EB1-66D3-44E5-888F-6A5ABAA75A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008" t="38418" r="4915" b="5324"/>
          <a:stretch/>
        </p:blipFill>
        <p:spPr>
          <a:xfrm>
            <a:off x="4279392" y="3590571"/>
            <a:ext cx="3630168" cy="204196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8DBE8F0-13DC-4672-958C-FCFC7FFCA3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500" t="36610" r="4534" b="38305"/>
          <a:stretch/>
        </p:blipFill>
        <p:spPr>
          <a:xfrm>
            <a:off x="8153400" y="3695750"/>
            <a:ext cx="3630168" cy="183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6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D90276-42AF-4258-B50F-7AC37B23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Textos</a:t>
            </a:r>
          </a:p>
        </p:txBody>
      </p:sp>
      <p:pic>
        <p:nvPicPr>
          <p:cNvPr id="1026" name="Picture 2" descr="Tipografía: 8 recomendaciones básicas | paredro.com">
            <a:extLst>
              <a:ext uri="{FF2B5EF4-FFF2-40B4-BE49-F238E27FC236}">
                <a16:creationId xmlns:a16="http://schemas.microsoft.com/office/drawing/2014/main" id="{1429966F-D68A-46CA-8F56-56439EDC0E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6" r="2947" b="2"/>
          <a:stretch/>
        </p:blipFill>
        <p:spPr bwMode="auto">
          <a:xfrm>
            <a:off x="841248" y="2516777"/>
            <a:ext cx="6236208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16C7ACD-F11D-42F3-A190-5A81D91E3D19}"/>
              </a:ext>
            </a:extLst>
          </p:cNvPr>
          <p:cNvSpPr/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</a:rPr>
              <a:t>Titulos, Bold, 20 sp, Tipografía, Time new Roman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</a:rPr>
              <a:t>Subtítulos: Bold 16, Tipografía: Agency FB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</a:rPr>
              <a:t>Textos Corridos: Bold 14, Tipografía: Adabi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1806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85</Words>
  <Application>Microsoft Office PowerPoint</Application>
  <PresentationFormat>Panorámica</PresentationFormat>
  <Paragraphs>20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Diagrama  </vt:lpstr>
      <vt:lpstr>Logo de la tienda </vt:lpstr>
      <vt:lpstr>Diseño UI</vt:lpstr>
      <vt:lpstr>UI Rit</vt:lpstr>
      <vt:lpstr>Colores Utilizados </vt:lpstr>
      <vt:lpstr>Textos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aurelio daniel olvera aviles</dc:creator>
  <cp:lastModifiedBy>aurelio daniel olvera aviles</cp:lastModifiedBy>
  <cp:revision>1</cp:revision>
  <dcterms:created xsi:type="dcterms:W3CDTF">2021-01-25T23:56:49Z</dcterms:created>
  <dcterms:modified xsi:type="dcterms:W3CDTF">2021-01-26T00:04:50Z</dcterms:modified>
</cp:coreProperties>
</file>