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3" autoAdjust="0"/>
    <p:restoredTop sz="94607" autoAdjust="0"/>
  </p:normalViewPr>
  <p:slideViewPr>
    <p:cSldViewPr>
      <p:cViewPr varScale="1">
        <p:scale>
          <a:sx n="81" d="100"/>
          <a:sy n="81" d="100"/>
        </p:scale>
        <p:origin x="-10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0033-9E9D-4721-9724-20AB9033579B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2BFC-9DA2-46E6-8F4C-C0D280A9D3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0033-9E9D-4721-9724-20AB9033579B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2BFC-9DA2-46E6-8F4C-C0D280A9D3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0033-9E9D-4721-9724-20AB9033579B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2BFC-9DA2-46E6-8F4C-C0D280A9D3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0033-9E9D-4721-9724-20AB9033579B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2BFC-9DA2-46E6-8F4C-C0D280A9D3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0033-9E9D-4721-9724-20AB9033579B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2BFC-9DA2-46E6-8F4C-C0D280A9D3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0033-9E9D-4721-9724-20AB9033579B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2BFC-9DA2-46E6-8F4C-C0D280A9D3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0033-9E9D-4721-9724-20AB9033579B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2BFC-9DA2-46E6-8F4C-C0D280A9D3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0033-9E9D-4721-9724-20AB9033579B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2BFC-9DA2-46E6-8F4C-C0D280A9D3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0033-9E9D-4721-9724-20AB9033579B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2BFC-9DA2-46E6-8F4C-C0D280A9D3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0033-9E9D-4721-9724-20AB9033579B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2BFC-9DA2-46E6-8F4C-C0D280A9D3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0033-9E9D-4721-9724-20AB9033579B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2BFC-9DA2-46E6-8F4C-C0D280A9D3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0033-9E9D-4721-9724-20AB9033579B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2BFC-9DA2-46E6-8F4C-C0D280A9D3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GESTOR DE ESTOQUE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Aurelio Jose</a:t>
            </a:r>
          </a:p>
          <a:p>
            <a:r>
              <a:rPr lang="pt-BR" dirty="0" smtClean="0"/>
              <a:t>Felipe Coelho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FUNÇAO PESQUISAR</a:t>
            </a:r>
            <a:endParaRPr lang="pt-BR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8778560" cy="469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FUNÇAO AUXILIAR MODIFICAR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029604" cy="420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FUNÇAO VENDER</a:t>
            </a:r>
            <a:endParaRPr lang="pt-B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2296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35824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FUNÇAO VENDER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FUNÇAO ADICIONAR MERCADORIA</a:t>
            </a:r>
            <a:endParaRPr lang="pt-B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42968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57256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FUNÇAO ADICIONAR MERCADORIA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FUNÇAO MUDAR TIPO</a:t>
            </a:r>
            <a:endParaRPr lang="pt-BR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785173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501122" cy="505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FUNÇAO MUDAR TIPO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FUNÇAO MUDAR PREÇO</a:t>
            </a:r>
            <a:endParaRPr lang="pt-B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9"/>
            <a:ext cx="857256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00115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FUNÇAO MUDAR PREÇO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GESTOR DE ESTOQUE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28728" y="1928802"/>
            <a:ext cx="65722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BIBLIOTECAS,STRUCTS,VARIAVEIS GLOBAIS</a:t>
            </a:r>
          </a:p>
          <a:p>
            <a:r>
              <a:rPr lang="pt-BR" dirty="0" smtClean="0"/>
              <a:t>  FUNÇAO CABEÇALHO E LUCRO</a:t>
            </a:r>
          </a:p>
          <a:p>
            <a:r>
              <a:rPr lang="pt-BR" dirty="0" smtClean="0"/>
              <a:t>  FUNÇAO MENU</a:t>
            </a:r>
          </a:p>
          <a:p>
            <a:r>
              <a:rPr lang="pt-BR" dirty="0" smtClean="0"/>
              <a:t> </a:t>
            </a:r>
            <a:r>
              <a:rPr lang="pt-BR" dirty="0" smtClean="0"/>
              <a:t> FUNÇAO MAIN</a:t>
            </a:r>
          </a:p>
          <a:p>
            <a:r>
              <a:rPr lang="pt-BR" dirty="0" smtClean="0"/>
              <a:t>  FUNÇAO VERIFICAR </a:t>
            </a:r>
          </a:p>
          <a:p>
            <a:r>
              <a:rPr lang="pt-BR" dirty="0" smtClean="0"/>
              <a:t> </a:t>
            </a:r>
            <a:r>
              <a:rPr lang="pt-BR" dirty="0" smtClean="0"/>
              <a:t> FUNÇAO CADASTRAR</a:t>
            </a:r>
          </a:p>
          <a:p>
            <a:r>
              <a:rPr lang="pt-BR" dirty="0" smtClean="0"/>
              <a:t> </a:t>
            </a:r>
            <a:r>
              <a:rPr lang="pt-BR" dirty="0" smtClean="0"/>
              <a:t> FUNÇAO PESQUISAR</a:t>
            </a:r>
          </a:p>
          <a:p>
            <a:r>
              <a:rPr lang="pt-BR" dirty="0" smtClean="0"/>
              <a:t> </a:t>
            </a:r>
            <a:r>
              <a:rPr lang="pt-BR" dirty="0" smtClean="0"/>
              <a:t> FUNÇAO AUXILIAR MODIFICAR</a:t>
            </a:r>
          </a:p>
          <a:p>
            <a:r>
              <a:rPr lang="pt-BR" dirty="0" smtClean="0"/>
              <a:t> </a:t>
            </a:r>
            <a:r>
              <a:rPr lang="pt-BR" dirty="0" smtClean="0"/>
              <a:t> FUNÇAO VENDER </a:t>
            </a:r>
          </a:p>
          <a:p>
            <a:r>
              <a:rPr lang="pt-BR" dirty="0" smtClean="0"/>
              <a:t> </a:t>
            </a:r>
            <a:r>
              <a:rPr lang="pt-BR" dirty="0" smtClean="0"/>
              <a:t> FUNÇAO ADICIONAR MERCADORIA</a:t>
            </a:r>
          </a:p>
          <a:p>
            <a:r>
              <a:rPr lang="pt-BR" dirty="0" smtClean="0"/>
              <a:t> </a:t>
            </a:r>
            <a:r>
              <a:rPr lang="pt-BR" dirty="0" smtClean="0"/>
              <a:t> FUNÇAO MUDAR TIPO</a:t>
            </a:r>
          </a:p>
          <a:p>
            <a:r>
              <a:rPr lang="pt-BR" dirty="0" smtClean="0"/>
              <a:t> </a:t>
            </a:r>
            <a:r>
              <a:rPr lang="pt-BR" dirty="0" smtClean="0"/>
              <a:t> FUNÇAO MUDAR PREÇO</a:t>
            </a:r>
          </a:p>
          <a:p>
            <a:r>
              <a:rPr lang="pt-BR" dirty="0" smtClean="0"/>
              <a:t>  </a:t>
            </a:r>
            <a:r>
              <a:rPr lang="pt-BR" dirty="0" smtClean="0"/>
              <a:t>FUNÇAO LISTAR TODOS</a:t>
            </a:r>
          </a:p>
          <a:p>
            <a:r>
              <a:rPr lang="pt-BR" dirty="0" smtClean="0"/>
              <a:t> </a:t>
            </a:r>
            <a:r>
              <a:rPr lang="pt-BR" dirty="0" smtClean="0"/>
              <a:t> FUNÇAO REMOVER UM DADO</a:t>
            </a:r>
          </a:p>
          <a:p>
            <a:r>
              <a:rPr lang="pt-BR" dirty="0" smtClean="0"/>
              <a:t> </a:t>
            </a:r>
            <a:r>
              <a:rPr lang="pt-BR" dirty="0" smtClean="0"/>
              <a:t> FUNÇAO REMOVER TODOS</a:t>
            </a:r>
          </a:p>
          <a:p>
            <a:r>
              <a:rPr lang="pt-BR" dirty="0" smtClean="0"/>
              <a:t> 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FUNÇAO LISTAR TODOS</a:t>
            </a:r>
            <a:endParaRPr lang="pt-BR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857364"/>
            <a:ext cx="885831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FUNÇAO REMOVER UM DADO</a:t>
            </a:r>
            <a:endParaRPr lang="pt-BR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1440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1" y="1500174"/>
            <a:ext cx="885828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FUNÇAO REMOVER UM DADO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00200"/>
            <a:ext cx="7929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FUNÇAO REMOVER UM DADO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FUNÇAO EXCLUIR TODOS(RESET)</a:t>
            </a:r>
            <a:endParaRPr lang="pt-BR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1" y="1600200"/>
            <a:ext cx="8720910" cy="482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64399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FUNÇAO EXCLUIR TODOS(RESET)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Bibliotecas,</a:t>
            </a:r>
            <a:r>
              <a:rPr lang="pt-BR" dirty="0" err="1"/>
              <a:t>S</a:t>
            </a:r>
            <a:r>
              <a:rPr lang="pt-BR" dirty="0" err="1" smtClean="0"/>
              <a:t>tructs</a:t>
            </a:r>
            <a:r>
              <a:rPr lang="pt-BR" dirty="0" smtClean="0"/>
              <a:t>,</a:t>
            </a:r>
            <a:r>
              <a:rPr lang="pt-BR" dirty="0" err="1" smtClean="0"/>
              <a:t>Variaveis</a:t>
            </a:r>
            <a:r>
              <a:rPr lang="pt-BR" dirty="0" smtClean="0"/>
              <a:t> </a:t>
            </a:r>
            <a:r>
              <a:rPr lang="pt-BR" dirty="0" err="1" smtClean="0"/>
              <a:t>Globaias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572660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FUNÇAO CABEÇALHO  E LUCRO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85926"/>
            <a:ext cx="756100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929066"/>
            <a:ext cx="657229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FUNÇAO MENU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7119963" cy="318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MAIN()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2" y="1714488"/>
            <a:ext cx="914403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FUNÇAO VERIFICAR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0550" y="2320130"/>
            <a:ext cx="7962900" cy="368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FUNÇAO CADASTRAR</a:t>
            </a:r>
            <a:endParaRPr lang="pt-BR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832" y="1785926"/>
            <a:ext cx="898616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8229600" cy="32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FUNÇAO CADASTRAR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134</Words>
  <Application>Microsoft Office PowerPoint</Application>
  <PresentationFormat>Apresentação na tela (4:3)</PresentationFormat>
  <Paragraphs>45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GESTOR DE ESTOQUE</vt:lpstr>
      <vt:lpstr>GESTOR DE ESTOQUE</vt:lpstr>
      <vt:lpstr>Bibliotecas,Structs,Variaveis Globaias</vt:lpstr>
      <vt:lpstr> FUNÇAO CABEÇALHO  E LUCRO</vt:lpstr>
      <vt:lpstr>FUNÇAO MENU</vt:lpstr>
      <vt:lpstr>MAIN()</vt:lpstr>
      <vt:lpstr>FUNÇAO VERIFICAR</vt:lpstr>
      <vt:lpstr>FUNÇAO CADASTRAR</vt:lpstr>
      <vt:lpstr>FUNÇAO CADASTRAR</vt:lpstr>
      <vt:lpstr>FUNÇAO PESQUISAR</vt:lpstr>
      <vt:lpstr>FUNÇAO AUXILIAR MODIFICAR</vt:lpstr>
      <vt:lpstr>FUNÇAO VENDER</vt:lpstr>
      <vt:lpstr>FUNÇAO VENDER</vt:lpstr>
      <vt:lpstr>FUNÇAO ADICIONAR MERCADORIA</vt:lpstr>
      <vt:lpstr>FUNÇAO ADICIONAR MERCADORIA</vt:lpstr>
      <vt:lpstr>FUNÇAO MUDAR TIPO</vt:lpstr>
      <vt:lpstr>FUNÇAO MUDAR TIPO</vt:lpstr>
      <vt:lpstr>FUNÇAO MUDAR PREÇO</vt:lpstr>
      <vt:lpstr>FUNÇAO MUDAR PREÇO</vt:lpstr>
      <vt:lpstr>FUNÇAO LISTAR TODOS</vt:lpstr>
      <vt:lpstr>FUNÇAO REMOVER UM DADO</vt:lpstr>
      <vt:lpstr>FUNÇAO REMOVER UM DADO</vt:lpstr>
      <vt:lpstr>FUNÇAO REMOVER UM DADO</vt:lpstr>
      <vt:lpstr>FUNÇAO EXCLUIR TODOS(RESET)</vt:lpstr>
      <vt:lpstr>FUNÇAO EXCLUIR TODOS(RESET)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ESTOQUE</dc:title>
  <dc:creator>Aurelio</dc:creator>
  <cp:lastModifiedBy>Aurelio</cp:lastModifiedBy>
  <cp:revision>9</cp:revision>
  <dcterms:created xsi:type="dcterms:W3CDTF">2019-03-19T01:54:01Z</dcterms:created>
  <dcterms:modified xsi:type="dcterms:W3CDTF">2019-03-19T03:07:26Z</dcterms:modified>
</cp:coreProperties>
</file>