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1"/>
  </p:sldMasterIdLst>
  <p:sldIdLst>
    <p:sldId id="256" r:id="rId2"/>
    <p:sldId id="264" r:id="rId3"/>
    <p:sldId id="265" r:id="rId4"/>
    <p:sldId id="266" r:id="rId5"/>
    <p:sldId id="257" r:id="rId6"/>
    <p:sldId id="258" r:id="rId7"/>
    <p:sldId id="260" r:id="rId8"/>
    <p:sldId id="262" r:id="rId9"/>
    <p:sldId id="263" r:id="rId10"/>
    <p:sldId id="261" r:id="rId11"/>
    <p:sldId id="268" r:id="rId12"/>
    <p:sldId id="269" r:id="rId13"/>
    <p:sldId id="267" r:id="rId14"/>
    <p:sldId id="270" r:id="rId15"/>
    <p:sldId id="271" r:id="rId16"/>
    <p:sldId id="272" r:id="rId17"/>
    <p:sldId id="274" r:id="rId18"/>
    <p:sldId id="275" r:id="rId19"/>
    <p:sldId id="273" r:id="rId20"/>
    <p:sldId id="276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74" autoAdjust="0"/>
  </p:normalViewPr>
  <p:slideViewPr>
    <p:cSldViewPr snapToGrid="0" snapToObjects="1">
      <p:cViewPr varScale="1">
        <p:scale>
          <a:sx n="86" d="100"/>
          <a:sy n="86" d="100"/>
        </p:scale>
        <p:origin x="-1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ECC3-E229-634E-885E-E96085012BAB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ECC3-E229-634E-885E-E96085012BAB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6D97-9994-AE40-8174-78A08330CF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ECC3-E229-634E-885E-E96085012BAB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6D97-9994-AE40-8174-78A08330CF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ECC3-E229-634E-885E-E96085012BAB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6D97-9994-AE40-8174-78A08330CF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ECC3-E229-634E-885E-E96085012BAB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6D97-9994-AE40-8174-78A08330CF2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ECC3-E229-634E-885E-E96085012BAB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6D97-9994-AE40-8174-78A08330CF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ECC3-E229-634E-885E-E96085012BAB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6D97-9994-AE40-8174-78A08330CF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ECC3-E229-634E-885E-E96085012BAB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6D97-9994-AE40-8174-78A08330CF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ECC3-E229-634E-885E-E96085012BAB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6D97-9994-AE40-8174-78A08330CF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ECC3-E229-634E-885E-E96085012BAB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ECC3-E229-634E-885E-E96085012BAB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6D97-9994-AE40-8174-78A08330CF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5EEECC3-E229-634E-885E-E96085012BAB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3E66D97-9994-AE40-8174-78A08330CF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Ming Ming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report of Tetris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07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Shot 2014-12-11 at 1.16.1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7" b="4717"/>
          <a:stretch>
            <a:fillRect/>
          </a:stretch>
        </p:blipFill>
        <p:spPr>
          <a:xfrm>
            <a:off x="470426" y="1349144"/>
            <a:ext cx="8229600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Collapse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6389" y="5875107"/>
            <a:ext cx="7870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the last block touches the ceiling, game is over. Score panel says ”game over” and display the final score. “Start” button turn to “Restart”. Click “restart” to restart.</a:t>
            </a:r>
            <a:endParaRPr lang="en-US" dirty="0"/>
          </a:p>
        </p:txBody>
      </p:sp>
      <p:sp>
        <p:nvSpPr>
          <p:cNvPr id="11" name="Alternate Process 10"/>
          <p:cNvSpPr/>
          <p:nvPr/>
        </p:nvSpPr>
        <p:spPr>
          <a:xfrm>
            <a:off x="2971342" y="3294184"/>
            <a:ext cx="545425" cy="203532"/>
          </a:xfrm>
          <a:prstGeom prst="flowChartAlternateProcess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/>
          <p:cNvSpPr/>
          <p:nvPr/>
        </p:nvSpPr>
        <p:spPr>
          <a:xfrm>
            <a:off x="2883592" y="3995076"/>
            <a:ext cx="755284" cy="531467"/>
          </a:xfrm>
          <a:prstGeom prst="flowChartAlternateProcess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65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score and submit</a:t>
            </a:r>
            <a:endParaRPr lang="en-US" dirty="0"/>
          </a:p>
        </p:txBody>
      </p:sp>
      <p:pic>
        <p:nvPicPr>
          <p:cNvPr id="4" name="Content Placeholder 3" descr="Screen Shot 2014-12-11 at 2.08.2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" b="310"/>
          <a:stretch>
            <a:fillRect/>
          </a:stretch>
        </p:blipFill>
        <p:spPr/>
      </p:pic>
      <p:sp>
        <p:nvSpPr>
          <p:cNvPr id="5" name="Alternate Process 4"/>
          <p:cNvSpPr/>
          <p:nvPr/>
        </p:nvSpPr>
        <p:spPr>
          <a:xfrm>
            <a:off x="1672961" y="5468470"/>
            <a:ext cx="852098" cy="126335"/>
          </a:xfrm>
          <a:prstGeom prst="flowChartAlternateProcess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lternate Process 5"/>
          <p:cNvSpPr/>
          <p:nvPr/>
        </p:nvSpPr>
        <p:spPr>
          <a:xfrm>
            <a:off x="2525059" y="5412109"/>
            <a:ext cx="473635" cy="182696"/>
          </a:xfrm>
          <a:prstGeom prst="flowChartAlternateProcess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8726" y="5875107"/>
            <a:ext cx="787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game over, enter the score in the input box and click 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41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updated</a:t>
            </a:r>
            <a:endParaRPr lang="en-US" dirty="0"/>
          </a:p>
        </p:txBody>
      </p:sp>
      <p:pic>
        <p:nvPicPr>
          <p:cNvPr id="4" name="Content Placeholder 3" descr="Screen Shot 2014-12-11 at 2.08.4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" b="310"/>
          <a:stretch>
            <a:fillRect/>
          </a:stretch>
        </p:blipFill>
        <p:spPr/>
      </p:pic>
      <p:sp>
        <p:nvSpPr>
          <p:cNvPr id="5" name="Alternate Process 4"/>
          <p:cNvSpPr/>
          <p:nvPr/>
        </p:nvSpPr>
        <p:spPr>
          <a:xfrm>
            <a:off x="1919641" y="5320761"/>
            <a:ext cx="473635" cy="182696"/>
          </a:xfrm>
          <a:prstGeom prst="flowChartAlternateProcess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8726" y="5875107"/>
            <a:ext cx="787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Score is </a:t>
            </a:r>
            <a:r>
              <a:rPr lang="en-US" dirty="0" err="1" smtClean="0"/>
              <a:t>updtated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13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dirty="0" err="1" smtClean="0"/>
              <a:t>impliment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Use function to build the main game frame.</a:t>
            </a:r>
            <a:r>
              <a:rPr lang="en-US" sz="2400" dirty="0"/>
              <a:t> “</a:t>
            </a:r>
            <a:r>
              <a:rPr lang="en-US" sz="2400" dirty="0" err="1"/>
              <a:t>appendchild</a:t>
            </a:r>
            <a:r>
              <a:rPr lang="en-US" sz="2400" dirty="0"/>
              <a:t>” method to add 168 “div” (12x18) elements in the “play console ” div frame. Change the background of each block element to show the block and use function control to implement moving, rotating and line deleting</a:t>
            </a:r>
            <a:r>
              <a:rPr lang="en-US" sz="2400" dirty="0" smtClean="0"/>
              <a:t>.</a:t>
            </a:r>
            <a:r>
              <a:rPr lang="en-US" sz="2400" dirty="0"/>
              <a:t> </a:t>
            </a:r>
          </a:p>
          <a:p>
            <a:r>
              <a:rPr lang="en-US" sz="2400" dirty="0"/>
              <a:t>All the control function and array are put in to one </a:t>
            </a:r>
            <a:r>
              <a:rPr lang="en-US" sz="2400" b="1" dirty="0"/>
              <a:t>object “Tetris”. </a:t>
            </a:r>
            <a:r>
              <a:rPr lang="en-US" sz="2400" dirty="0"/>
              <a:t>Use an object “</a:t>
            </a:r>
            <a:r>
              <a:rPr lang="en-US" sz="2400" dirty="0" err="1"/>
              <a:t>Tetris.Ctrl</a:t>
            </a:r>
            <a:r>
              <a:rPr lang="en-US" sz="2400" dirty="0"/>
              <a:t>” to store control information. Use an object “</a:t>
            </a:r>
            <a:r>
              <a:rPr lang="en-US" sz="2400" b="1" dirty="0" err="1"/>
              <a:t>Tetris.Ctrl.blockRec</a:t>
            </a:r>
            <a:r>
              <a:rPr lang="en-US" sz="2400" dirty="0"/>
              <a:t>” to record if each block element is occupied (1) or not (0). </a:t>
            </a:r>
            <a:r>
              <a:rPr lang="en-US" sz="2400" dirty="0" smtClean="0"/>
              <a:t>All block shape information are stored </a:t>
            </a:r>
            <a:r>
              <a:rPr lang="en-US" sz="2400" dirty="0"/>
              <a:t>in “</a:t>
            </a:r>
            <a:r>
              <a:rPr lang="en-US" sz="2400" b="1" dirty="0" err="1"/>
              <a:t>Tetris.FK</a:t>
            </a:r>
            <a:r>
              <a:rPr lang="en-US" sz="2400" dirty="0"/>
              <a:t>”.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3987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4-12-11 at 2.37.5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40" b="10440"/>
          <a:stretch>
            <a:fillRect/>
          </a:stretch>
        </p:blipFill>
        <p:spPr>
          <a:xfrm>
            <a:off x="826356" y="1599574"/>
            <a:ext cx="4046506" cy="2225423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cap="all" dirty="0">
                <a:solidFill>
                  <a:schemeClr val="accent1">
                    <a:lumMod val="75000"/>
                  </a:schemeClr>
                </a:solidFill>
              </a:rPr>
              <a:t>How to implement</a:t>
            </a:r>
            <a:endParaRPr lang="en-US" sz="3500" cap="al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76226" y="1801725"/>
            <a:ext cx="3538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shape information is stored in an associative array</a:t>
            </a:r>
          </a:p>
          <a:p>
            <a:r>
              <a:rPr lang="en-US" dirty="0" smtClean="0"/>
              <a:t>This 5</a:t>
            </a:r>
            <a:r>
              <a:rPr lang="en-US" baseline="30000" dirty="0" smtClean="0"/>
              <a:t>th</a:t>
            </a:r>
            <a:r>
              <a:rPr lang="en-US" dirty="0" smtClean="0"/>
              <a:t> element is rotation center for every block.</a:t>
            </a:r>
            <a:endParaRPr lang="en-US" dirty="0"/>
          </a:p>
        </p:txBody>
      </p:sp>
      <p:pic>
        <p:nvPicPr>
          <p:cNvPr id="7" name="Picture 6" descr="Screen Shot 2014-12-11 at 2.3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56" y="3987448"/>
            <a:ext cx="8001000" cy="1358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6356" y="5434585"/>
            <a:ext cx="556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this function to irritate  and draw the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46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implement</a:t>
            </a:r>
            <a:endParaRPr lang="en-US" dirty="0"/>
          </a:p>
        </p:txBody>
      </p:sp>
      <p:pic>
        <p:nvPicPr>
          <p:cNvPr id="5" name="Content Placeholder 4" descr="Screen Shot 2014-12-11 at 2.51.0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5" b="10815"/>
          <a:stretch>
            <a:fillRect/>
          </a:stretch>
        </p:blipFill>
        <p:spPr>
          <a:xfrm>
            <a:off x="634395" y="1624505"/>
            <a:ext cx="3835183" cy="2109203"/>
          </a:xfrm>
        </p:spPr>
      </p:pic>
      <p:sp>
        <p:nvSpPr>
          <p:cNvPr id="6" name="TextBox 5"/>
          <p:cNvSpPr txBox="1"/>
          <p:nvPr/>
        </p:nvSpPr>
        <p:spPr>
          <a:xfrm>
            <a:off x="4784265" y="1702383"/>
            <a:ext cx="40348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“rotate”, check the border and occupation first, then use the fifth value of “</a:t>
            </a:r>
            <a:r>
              <a:rPr lang="en-US" dirty="0" err="1"/>
              <a:t>Tetris.FK</a:t>
            </a:r>
            <a:r>
              <a:rPr lang="en-US" dirty="0"/>
              <a:t>” item as rotating center and rotate using the following algorithm:</a:t>
            </a:r>
          </a:p>
          <a:p>
            <a:r>
              <a:rPr lang="en-US" dirty="0"/>
              <a:t>New X = Center X + (Center Y – old Y);</a:t>
            </a:r>
          </a:p>
          <a:p>
            <a:r>
              <a:rPr lang="en-US" dirty="0"/>
              <a:t>New Y = Center Y - (Center X – old X);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84265" y="4327087"/>
            <a:ext cx="432616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/>
              <a:t>“drop” function, check if the dropped block crosses the border or collides to an occupied block first. If not, clear the old block and draw a new one with Y axis plus 1. “left” and “right” use the similar principle.</a:t>
            </a:r>
          </a:p>
          <a:p>
            <a:endParaRPr lang="en-US" dirty="0"/>
          </a:p>
        </p:txBody>
      </p:sp>
      <p:pic>
        <p:nvPicPr>
          <p:cNvPr id="8" name="Picture 7" descr="Screen Shot 2014-12-11 at 2.55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1" y="3808480"/>
            <a:ext cx="3974136" cy="271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49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68" y="1245768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When touch the bottom</a:t>
            </a:r>
          </a:p>
          <a:p>
            <a:r>
              <a:rPr lang="en-US" sz="2000" dirty="0" smtClean="0"/>
              <a:t>When </a:t>
            </a:r>
            <a:r>
              <a:rPr lang="en-US" sz="2000" dirty="0"/>
              <a:t>the block can not be dropped anymore, set “</a:t>
            </a:r>
            <a:r>
              <a:rPr lang="en-US" sz="2000" dirty="0" err="1"/>
              <a:t>Tetris.Ctrl.touchBottom</a:t>
            </a:r>
            <a:r>
              <a:rPr lang="en-US" sz="2000" dirty="0"/>
              <a:t>” to be true, reset “</a:t>
            </a:r>
            <a:r>
              <a:rPr lang="en-US" sz="2000" dirty="0" err="1"/>
              <a:t>Tetris.FK</a:t>
            </a:r>
            <a:r>
              <a:rPr lang="en-US" sz="2000" dirty="0"/>
              <a:t>” object (store shape information</a:t>
            </a:r>
            <a:r>
              <a:rPr lang="en-US" sz="2000" dirty="0" smtClean="0"/>
              <a:t>).</a:t>
            </a:r>
            <a:endParaRPr lang="en-US" sz="2000" dirty="0"/>
          </a:p>
        </p:txBody>
      </p:sp>
      <p:pic>
        <p:nvPicPr>
          <p:cNvPr id="6" name="Picture 5" descr="Screen Shot 2014-12-11 at 3.04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32" y="2608508"/>
            <a:ext cx="73914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83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dirty="0" err="1" smtClean="0"/>
              <a:t>impliment</a:t>
            </a:r>
            <a:endParaRPr lang="en-US" dirty="0"/>
          </a:p>
        </p:txBody>
      </p:sp>
      <p:pic>
        <p:nvPicPr>
          <p:cNvPr id="4" name="Content Placeholder 3" descr="Screen Shot 2014-12-11 at 3.14.0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" r="1362"/>
          <a:stretch>
            <a:fillRect/>
          </a:stretch>
        </p:blipFill>
        <p:spPr>
          <a:xfrm>
            <a:off x="634392" y="1752600"/>
            <a:ext cx="7901128" cy="4198999"/>
          </a:xfrm>
        </p:spPr>
      </p:pic>
      <p:sp>
        <p:nvSpPr>
          <p:cNvPr id="5" name="TextBox 4"/>
          <p:cNvSpPr txBox="1"/>
          <p:nvPr/>
        </p:nvSpPr>
        <p:spPr>
          <a:xfrm>
            <a:off x="639192" y="6010662"/>
            <a:ext cx="816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Check if delete a line. </a:t>
            </a:r>
            <a:r>
              <a:rPr lang="en-US" dirty="0" smtClean="0"/>
              <a:t>When the sum of block elements status value is up to 12 (all of them are occupied), delete this </a:t>
            </a:r>
            <a:r>
              <a:rPr lang="en-US" dirty="0" err="1" smtClean="0"/>
              <a:t>line.c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44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implement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714539"/>
            <a:ext cx="8165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Delete Function. </a:t>
            </a:r>
            <a:r>
              <a:rPr lang="en-US" dirty="0" smtClean="0"/>
              <a:t>Line n is the line we want to </a:t>
            </a:r>
            <a:r>
              <a:rPr lang="en-US" dirty="0" err="1" smtClean="0"/>
              <a:t>delet</a:t>
            </a:r>
            <a:r>
              <a:rPr lang="en-US" dirty="0" smtClean="0"/>
              <a:t>. Copy the background color and occupation status of Line n from line n-1. </a:t>
            </a:r>
            <a:r>
              <a:rPr lang="en-US" dirty="0"/>
              <a:t>I</a:t>
            </a:r>
            <a:r>
              <a:rPr lang="en-US" dirty="0" smtClean="0"/>
              <a:t>rritate and repeat this process for all the lines higher than line n.  </a:t>
            </a:r>
            <a:endParaRPr lang="en-US" dirty="0"/>
          </a:p>
        </p:txBody>
      </p:sp>
      <p:pic>
        <p:nvPicPr>
          <p:cNvPr id="10" name="Picture 9" descr="Screen Shot 2014-12-11 at 3.19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8608"/>
            <a:ext cx="9144000" cy="225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00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71593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 smtClean="0"/>
              <a:t>Check</a:t>
            </a:r>
            <a:r>
              <a:rPr lang="en-US" sz="3600" b="1" dirty="0" smtClean="0"/>
              <a:t> ending function</a:t>
            </a:r>
          </a:p>
          <a:p>
            <a:r>
              <a:rPr lang="en-US" dirty="0" smtClean="0"/>
              <a:t>Start “</a:t>
            </a:r>
            <a:r>
              <a:rPr lang="en-US" dirty="0" err="1" smtClean="0"/>
              <a:t>newRun</a:t>
            </a:r>
            <a:r>
              <a:rPr lang="en-US" dirty="0" smtClean="0"/>
              <a:t>” to get another block to drop from the top if not end.</a:t>
            </a:r>
          </a:p>
          <a:p>
            <a:r>
              <a:rPr lang="en-US" dirty="0" smtClean="0"/>
              <a:t>Display play “Game Over” if end.</a:t>
            </a:r>
            <a:endParaRPr lang="en-US" dirty="0"/>
          </a:p>
        </p:txBody>
      </p:sp>
      <p:pic>
        <p:nvPicPr>
          <p:cNvPr id="4" name="Picture 3" descr="Screen Shot 2014-12-11 at 3.10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124" y="3175171"/>
            <a:ext cx="5217061" cy="332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49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Create database using “</a:t>
            </a:r>
            <a:r>
              <a:rPr lang="en-US" sz="3200" dirty="0" err="1" smtClean="0"/>
              <a:t>buildDatabase.php</a:t>
            </a:r>
            <a:r>
              <a:rPr lang="en-US" sz="3200" dirty="0" smtClean="0"/>
              <a:t>”</a:t>
            </a:r>
            <a:endParaRPr lang="en-US" sz="3200" dirty="0"/>
          </a:p>
        </p:txBody>
      </p:sp>
      <p:pic>
        <p:nvPicPr>
          <p:cNvPr id="6" name="Content Placeholder 5" descr="Screen Shot 2014-12-11 at 1.40.28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7" b="22395"/>
          <a:stretch/>
        </p:blipFill>
        <p:spPr>
          <a:xfrm>
            <a:off x="457200" y="1600201"/>
            <a:ext cx="8229600" cy="3642524"/>
          </a:xfrm>
        </p:spPr>
      </p:pic>
      <p:sp>
        <p:nvSpPr>
          <p:cNvPr id="7" name="TextBox 6"/>
          <p:cNvSpPr txBox="1"/>
          <p:nvPr/>
        </p:nvSpPr>
        <p:spPr>
          <a:xfrm>
            <a:off x="915507" y="5434718"/>
            <a:ext cx="7575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</a:t>
            </a:r>
            <a:r>
              <a:rPr lang="en-US" dirty="0" err="1" smtClean="0"/>
              <a:t>localhost</a:t>
            </a:r>
            <a:r>
              <a:rPr lang="en-US" dirty="0" smtClean="0"/>
              <a:t>/</a:t>
            </a:r>
            <a:r>
              <a:rPr lang="en-US" dirty="0" err="1" smtClean="0"/>
              <a:t>buildDatabase.php</a:t>
            </a:r>
            <a:r>
              <a:rPr lang="en-US" dirty="0" smtClean="0"/>
              <a:t> in the address bar and this </a:t>
            </a:r>
            <a:r>
              <a:rPr lang="en-US" dirty="0" err="1" smtClean="0"/>
              <a:t>php</a:t>
            </a:r>
            <a:r>
              <a:rPr lang="en-US" dirty="0" smtClean="0"/>
              <a:t> file will build an database named “</a:t>
            </a:r>
            <a:r>
              <a:rPr lang="en-US" dirty="0" err="1" smtClean="0"/>
              <a:t>TetrisDb</a:t>
            </a:r>
            <a:r>
              <a:rPr lang="en-US" dirty="0" smtClean="0"/>
              <a:t>” in </a:t>
            </a:r>
            <a:r>
              <a:rPr lang="en-US" dirty="0" err="1" smtClean="0"/>
              <a:t>mySQL</a:t>
            </a:r>
            <a:r>
              <a:rPr lang="en-US" dirty="0" smtClean="0"/>
              <a:t> and create a table named “</a:t>
            </a:r>
            <a:r>
              <a:rPr lang="en-US" dirty="0" err="1" smtClean="0"/>
              <a:t>myGuests</a:t>
            </a:r>
            <a:r>
              <a:rPr lang="en-US" dirty="0" smtClean="0"/>
              <a:t>”. Click Login in button to login in. </a:t>
            </a:r>
            <a:r>
              <a:rPr lang="en-US" dirty="0" smtClean="0">
                <a:solidFill>
                  <a:srgbClr val="FF0000"/>
                </a:solidFill>
              </a:rPr>
              <a:t>You may need to change the root password in the line 15.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773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68" y="17035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“Cross border” problem when deletion multiple lines.</a:t>
            </a:r>
          </a:p>
          <a:p>
            <a:r>
              <a:rPr lang="en-US" sz="1800" dirty="0" smtClean="0"/>
              <a:t>To realize deleting multiple lines, in the “</a:t>
            </a:r>
            <a:r>
              <a:rPr lang="en-US" sz="1800" dirty="0" err="1" smtClean="0"/>
              <a:t>chkdelete</a:t>
            </a:r>
            <a:r>
              <a:rPr lang="en-US" sz="1800" dirty="0" smtClean="0"/>
              <a:t>()” (check which line to delete) function I incremented the irritation viable, which make the function check that line again after del() function.</a:t>
            </a: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1824157" y="3440996"/>
            <a:ext cx="6164838" cy="3390423"/>
            <a:chOff x="1495083" y="2825977"/>
            <a:chExt cx="6660132" cy="3662816"/>
          </a:xfrm>
        </p:grpSpPr>
        <p:pic>
          <p:nvPicPr>
            <p:cNvPr id="4" name="Content Placeholder 3" descr="Screen Shot 2014-12-11 at 3.14.00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0" r="3000"/>
            <a:stretch>
              <a:fillRect/>
            </a:stretch>
          </p:blipFill>
          <p:spPr>
            <a:xfrm>
              <a:off x="1495083" y="2825977"/>
              <a:ext cx="6660132" cy="3662816"/>
            </a:xfrm>
            <a:prstGeom prst="rect">
              <a:avLst/>
            </a:prstGeom>
          </p:spPr>
        </p:pic>
        <p:sp>
          <p:nvSpPr>
            <p:cNvPr id="5" name="Alternate Process 4"/>
            <p:cNvSpPr/>
            <p:nvPr/>
          </p:nvSpPr>
          <p:spPr>
            <a:xfrm>
              <a:off x="2319446" y="5330434"/>
              <a:ext cx="473635" cy="182696"/>
            </a:xfrm>
            <a:prstGeom prst="flowChartAlternateProcess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1627977" y="5330434"/>
              <a:ext cx="520511" cy="18269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8618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But problem still occurred when deleting multiple lines. Only 1 line could be deleted at 1 time. I checked several points and find out the problem exist in the del() function. I was using </a:t>
            </a:r>
            <a:r>
              <a:rPr lang="fr-FR" sz="2000" dirty="0" smtClean="0"/>
              <a:t>‘</a:t>
            </a:r>
            <a:r>
              <a:rPr lang="es-ES_tradnl" sz="2000" dirty="0" err="1" smtClean="0"/>
              <a:t>for</a:t>
            </a:r>
            <a:r>
              <a:rPr lang="es-ES_tradnl" sz="2000" dirty="0" smtClean="0"/>
              <a:t>(y = n; y &gt;= 0; y--)</a:t>
            </a:r>
            <a:r>
              <a:rPr lang="fr-FR" sz="2000" dirty="0" smtClean="0"/>
              <a:t>’ but </a:t>
            </a:r>
            <a:r>
              <a:rPr lang="fr-FR" sz="2000" dirty="0" err="1" smtClean="0"/>
              <a:t>when</a:t>
            </a:r>
            <a:r>
              <a:rPr lang="fr-FR" sz="2000" dirty="0" smtClean="0"/>
              <a:t> y =0, y-1 in </a:t>
            </a:r>
            <a:r>
              <a:rPr lang="fr-FR" sz="2000" dirty="0" err="1" smtClean="0"/>
              <a:t>this</a:t>
            </a:r>
            <a:r>
              <a:rPr lang="fr-FR" sz="2000" dirty="0" smtClean="0"/>
              <a:t> </a:t>
            </a:r>
            <a:r>
              <a:rPr lang="fr-FR" sz="2000" dirty="0" err="1" smtClean="0"/>
              <a:t>function</a:t>
            </a:r>
            <a:r>
              <a:rPr lang="fr-FR" sz="2000" dirty="0" smtClean="0"/>
              <a:t> </a:t>
            </a:r>
            <a:r>
              <a:rPr lang="fr-FR" sz="2000" dirty="0" err="1" smtClean="0"/>
              <a:t>became</a:t>
            </a:r>
            <a:r>
              <a:rPr lang="fr-FR" sz="2000" dirty="0" smtClean="0"/>
              <a:t> minus </a:t>
            </a:r>
            <a:r>
              <a:rPr lang="fr-FR" sz="2000" dirty="0" err="1" smtClean="0"/>
              <a:t>which</a:t>
            </a:r>
            <a:r>
              <a:rPr lang="fr-FR" sz="2000" dirty="0" smtClean="0"/>
              <a:t> </a:t>
            </a:r>
            <a:r>
              <a:rPr lang="fr-FR" sz="2000" dirty="0" err="1" smtClean="0"/>
              <a:t>make</a:t>
            </a:r>
            <a:r>
              <a:rPr lang="fr-FR" sz="2000" dirty="0" smtClean="0"/>
              <a:t> </a:t>
            </a:r>
            <a:r>
              <a:rPr lang="fr-FR" sz="2000" dirty="0" err="1" smtClean="0"/>
              <a:t>this</a:t>
            </a:r>
            <a:r>
              <a:rPr lang="fr-FR" sz="2000" dirty="0" smtClean="0"/>
              <a:t> </a:t>
            </a:r>
            <a:r>
              <a:rPr lang="fr-FR" sz="2000" dirty="0" err="1" smtClean="0"/>
              <a:t>function</a:t>
            </a:r>
            <a:r>
              <a:rPr lang="fr-FR" sz="2000" dirty="0" smtClean="0"/>
              <a:t> cross border and </a:t>
            </a:r>
            <a:r>
              <a:rPr lang="fr-FR" sz="2000" dirty="0" err="1" smtClean="0"/>
              <a:t>could</a:t>
            </a:r>
            <a:r>
              <a:rPr lang="fr-FR" sz="2000" dirty="0" smtClean="0"/>
              <a:t> not </a:t>
            </a:r>
            <a:r>
              <a:rPr lang="fr-FR" sz="2000" dirty="0" err="1" smtClean="0"/>
              <a:t>work</a:t>
            </a:r>
            <a:r>
              <a:rPr lang="fr-FR" sz="2000" dirty="0" smtClean="0"/>
              <a:t> </a:t>
            </a:r>
            <a:r>
              <a:rPr lang="fr-FR" sz="2000" dirty="0" err="1" smtClean="0"/>
              <a:t>normally</a:t>
            </a:r>
            <a:r>
              <a:rPr lang="fr-FR" sz="2000" dirty="0" smtClean="0"/>
              <a:t>.</a:t>
            </a:r>
            <a:endParaRPr lang="en-US" sz="2000" dirty="0"/>
          </a:p>
        </p:txBody>
      </p:sp>
      <p:pic>
        <p:nvPicPr>
          <p:cNvPr id="4" name="Picture 3" descr="Screen Shot 2014-12-11 at 3.19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" y="3873592"/>
            <a:ext cx="9144000" cy="225257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9570" y="4282382"/>
            <a:ext cx="481802" cy="1691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55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4504"/>
            <a:ext cx="8229600" cy="47796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 smtClean="0"/>
              <a:t>Another problem </a:t>
            </a:r>
            <a:r>
              <a:rPr lang="en-US" sz="1700" dirty="0" smtClean="0"/>
              <a:t>occurred when the game is over and the score is not zero, the score panel could not display “Game over”. But it worked well when the score is zero. Then I find I used 2 id in the score penal, like this: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When I updated the scores, I used :</a:t>
            </a:r>
          </a:p>
          <a:p>
            <a:pPr marL="0" indent="0">
              <a:buNone/>
            </a:pPr>
            <a:r>
              <a:rPr lang="en-US" sz="1700" dirty="0" err="1" smtClean="0"/>
              <a:t>document.getElementById</a:t>
            </a:r>
            <a:r>
              <a:rPr lang="en-US" sz="1700" dirty="0" smtClean="0"/>
              <a:t>('score</a:t>
            </a:r>
            <a:r>
              <a:rPr lang="en-US" sz="1700" b="1" dirty="0" smtClean="0">
                <a:solidFill>
                  <a:srgbClr val="FF0000"/>
                </a:solidFill>
              </a:rPr>
              <a:t>1</a:t>
            </a:r>
            <a:r>
              <a:rPr lang="en-US" sz="1700" dirty="0" smtClean="0"/>
              <a:t>').</a:t>
            </a:r>
            <a:r>
              <a:rPr lang="en-US" sz="1700" dirty="0" err="1" smtClean="0"/>
              <a:t>innerHTML</a:t>
            </a:r>
            <a:r>
              <a:rPr lang="en-US" sz="1700" dirty="0" smtClean="0"/>
              <a:t> = XXX</a:t>
            </a:r>
          </a:p>
          <a:p>
            <a:pPr marL="0" indent="0">
              <a:buNone/>
            </a:pPr>
            <a:r>
              <a:rPr lang="en-US" sz="1700" dirty="0" smtClean="0"/>
              <a:t>In this way the content of score1 div is changed to new score number, and the &lt;p&gt; element inside did not exist anymore.</a:t>
            </a:r>
          </a:p>
          <a:p>
            <a:pPr marL="0" indent="0">
              <a:buNone/>
            </a:pPr>
            <a:r>
              <a:rPr lang="en-US" sz="1700" dirty="0" smtClean="0"/>
              <a:t>Then when game is over I use the following code to change score panel content:</a:t>
            </a:r>
          </a:p>
          <a:p>
            <a:pPr marL="0" indent="0">
              <a:buNone/>
            </a:pPr>
            <a:r>
              <a:rPr lang="en-US" sz="1700" dirty="0" err="1" smtClean="0"/>
              <a:t>document.getElementById</a:t>
            </a:r>
            <a:r>
              <a:rPr lang="en-US" sz="1700" dirty="0" smtClean="0"/>
              <a:t>('score</a:t>
            </a:r>
            <a:r>
              <a:rPr lang="en-US" sz="1700" b="1" dirty="0" smtClean="0">
                <a:solidFill>
                  <a:srgbClr val="FF0000"/>
                </a:solidFill>
              </a:rPr>
              <a:t>2</a:t>
            </a:r>
            <a:r>
              <a:rPr lang="en-US" sz="1700" dirty="0" smtClean="0"/>
              <a:t>').</a:t>
            </a:r>
            <a:r>
              <a:rPr lang="en-US" sz="1700" dirty="0" err="1" smtClean="0"/>
              <a:t>innerHTML</a:t>
            </a:r>
            <a:r>
              <a:rPr lang="en-US" sz="1700" dirty="0" smtClean="0"/>
              <a:t> = XXX</a:t>
            </a:r>
          </a:p>
          <a:p>
            <a:pPr marL="0" indent="0">
              <a:buNone/>
            </a:pPr>
            <a:r>
              <a:rPr lang="en-US" sz="1700" dirty="0" smtClean="0"/>
              <a:t>The instruction could not find ‘score2’ and all the code after it did not execute.</a:t>
            </a:r>
          </a:p>
          <a:p>
            <a:pPr marL="0" indent="0">
              <a:buNone/>
            </a:pPr>
            <a:r>
              <a:rPr lang="en-US" sz="1700" b="1" dirty="0" smtClean="0"/>
              <a:t>Solution</a:t>
            </a:r>
            <a:r>
              <a:rPr lang="en-US" sz="1700" dirty="0" smtClean="0"/>
              <a:t> is: I deleted the &lt;p&gt; element in the score penal and use ‘score1’  directly to show game over.</a:t>
            </a: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4" name="Picture 3" descr="Screen Shot 2014-12-11 at 6.47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40" y="2518704"/>
            <a:ext cx="3479800" cy="609600"/>
          </a:xfrm>
          <a:prstGeom prst="rect">
            <a:avLst/>
          </a:prstGeom>
        </p:spPr>
      </p:pic>
      <p:pic>
        <p:nvPicPr>
          <p:cNvPr id="5" name="Picture 4" descr="Screen Shot 2014-12-11 at 6.56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078" y="6085658"/>
            <a:ext cx="2222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61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</a:t>
            </a:r>
            <a:r>
              <a:rPr lang="en-US" dirty="0"/>
              <a:t>and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Make block status visible.</a:t>
            </a:r>
          </a:p>
          <a:p>
            <a:r>
              <a:rPr lang="en-US" dirty="0" smtClean="0"/>
              <a:t>I use the array of “</a:t>
            </a:r>
            <a:r>
              <a:rPr lang="en-US" dirty="0" err="1" smtClean="0"/>
              <a:t>Tetris.Ctrl.blockRec</a:t>
            </a:r>
            <a:r>
              <a:rPr lang="en-US" dirty="0" smtClean="0"/>
              <a:t>” to record all the occupation status of every block element. When the block touched the bottom and could not be moved, I change these spots to 1. When I realized deletion and checked occupation, I found there were some problems and it would help if I can see these occupation status directly. So I use “</a:t>
            </a:r>
            <a:r>
              <a:rPr lang="en-US" dirty="0" err="1" smtClean="0"/>
              <a:t>innerHTML</a:t>
            </a:r>
            <a:r>
              <a:rPr lang="en-US" dirty="0" smtClean="0"/>
              <a:t>” method to show these 1 or 0 status when build the map and every time when the status changed.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39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solution</a:t>
            </a:r>
          </a:p>
        </p:txBody>
      </p:sp>
      <p:pic>
        <p:nvPicPr>
          <p:cNvPr id="4" name="Content Placeholder 3" descr="Screen Shot 2014-12-11 at 7.14.4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5" t="2915" r="24614" b="2915"/>
          <a:stretch/>
        </p:blipFill>
        <p:spPr>
          <a:xfrm>
            <a:off x="450370" y="2343329"/>
            <a:ext cx="4119784" cy="4373563"/>
          </a:xfrm>
        </p:spPr>
      </p:pic>
      <p:sp>
        <p:nvSpPr>
          <p:cNvPr id="5" name="TextBox 4"/>
          <p:cNvSpPr txBox="1"/>
          <p:nvPr/>
        </p:nvSpPr>
        <p:spPr>
          <a:xfrm>
            <a:off x="841676" y="1846030"/>
            <a:ext cx="3278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Like this: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7715" y="2938879"/>
            <a:ext cx="37690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In this way I can see the status directly , make debugging much easier. After finishing I comment out these ‘status displaying’ code, make status invisible again.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192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your information</a:t>
            </a:r>
            <a:endParaRPr lang="en-US" dirty="0"/>
          </a:p>
        </p:txBody>
      </p:sp>
      <p:pic>
        <p:nvPicPr>
          <p:cNvPr id="7" name="Content Placeholder 6" descr="Screen Shot 2014-12-11 at 1.47.1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2" b="6242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915507" y="5951598"/>
            <a:ext cx="692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Then you will be connected to “</a:t>
            </a:r>
            <a:r>
              <a:rPr lang="en-US" dirty="0" err="1" smtClean="0"/>
              <a:t>TetrisLogin.php</a:t>
            </a:r>
            <a:r>
              <a:rPr lang="en-US" dirty="0" smtClean="0"/>
              <a:t>”, enter your information here. Click submit to enter game.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83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 user information into database</a:t>
            </a:r>
            <a:endParaRPr lang="en-US" dirty="0"/>
          </a:p>
        </p:txBody>
      </p:sp>
      <p:pic>
        <p:nvPicPr>
          <p:cNvPr id="15" name="Content Placeholder 14" descr="Screen Shot 2014-12-11 at 1.57.0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2" b="6242"/>
          <a:stretch>
            <a:fillRect/>
          </a:stretch>
        </p:blipFill>
        <p:spPr>
          <a:xfrm>
            <a:off x="427668" y="1678760"/>
            <a:ext cx="8229600" cy="4373563"/>
          </a:xfrm>
        </p:spPr>
      </p:pic>
      <p:cxnSp>
        <p:nvCxnSpPr>
          <p:cNvPr id="17" name="Straight Connector 16"/>
          <p:cNvCxnSpPr/>
          <p:nvPr/>
        </p:nvCxnSpPr>
        <p:spPr>
          <a:xfrm>
            <a:off x="10690765" y="4770141"/>
            <a:ext cx="91440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102621" y="5718995"/>
            <a:ext cx="109769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6727" y="5833454"/>
            <a:ext cx="869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Together with other user information, new user information displayed in the left </a:t>
            </a:r>
            <a:r>
              <a:rPr lang="en-US" dirty="0" err="1" smtClean="0"/>
              <a:t>conner</a:t>
            </a:r>
            <a:r>
              <a:rPr lang="en-US" dirty="0" smtClean="0"/>
              <a:t> of the window, score is 0 at the first. (If the database files does not work, you can execute </a:t>
            </a:r>
            <a:r>
              <a:rPr lang="en-US" dirty="0" err="1" smtClean="0"/>
              <a:t>tetris.php</a:t>
            </a:r>
            <a:r>
              <a:rPr lang="en-US" dirty="0" smtClean="0"/>
              <a:t> directly and the game will still 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85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the game map by function</a:t>
            </a:r>
            <a:endParaRPr lang="en-US" dirty="0"/>
          </a:p>
        </p:txBody>
      </p:sp>
      <p:pic>
        <p:nvPicPr>
          <p:cNvPr id="7" name="Content Placeholder 6" descr="Screen Shot 2014-12-11 at 11.37.0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2" b="6242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816389" y="6126163"/>
            <a:ext cx="7870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“</a:t>
            </a:r>
            <a:r>
              <a:rPr lang="en-US" dirty="0" err="1"/>
              <a:t>appendchild</a:t>
            </a:r>
            <a:r>
              <a:rPr lang="en-US" dirty="0"/>
              <a:t>” method to add 168 “div” (12x18) elements in the “play console ” div frame.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59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Pause and continue</a:t>
            </a:r>
            <a:endParaRPr lang="en-US" dirty="0"/>
          </a:p>
        </p:txBody>
      </p:sp>
      <p:pic>
        <p:nvPicPr>
          <p:cNvPr id="7" name="Content Placeholder 6" descr="Screen Shot 2014-12-11 at 11.37.2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2" b="6242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816389" y="6126163"/>
            <a:ext cx="7870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Press “start”, the block start to drop, press ”pause” to pause; “pause” button change to “continue”. To continue, press “continue”.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853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</a:t>
            </a:r>
            <a:endParaRPr lang="en-US" dirty="0"/>
          </a:p>
        </p:txBody>
      </p:sp>
      <p:pic>
        <p:nvPicPr>
          <p:cNvPr id="10" name="Content Placeholder 9" descr="Screen Shot 2014-12-11 at 11.40.13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3" t="18205" r="26248" b="9393"/>
          <a:stretch/>
        </p:blipFill>
        <p:spPr>
          <a:xfrm>
            <a:off x="368604" y="1698347"/>
            <a:ext cx="3898290" cy="3618219"/>
          </a:xfrm>
        </p:spPr>
      </p:pic>
      <p:sp>
        <p:nvSpPr>
          <p:cNvPr id="5" name="TextBox 4"/>
          <p:cNvSpPr txBox="1"/>
          <p:nvPr/>
        </p:nvSpPr>
        <p:spPr>
          <a:xfrm>
            <a:off x="1273589" y="5941497"/>
            <a:ext cx="787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up arrow key rotate the block</a:t>
            </a:r>
            <a:endParaRPr lang="en-US" dirty="0"/>
          </a:p>
        </p:txBody>
      </p:sp>
      <p:pic>
        <p:nvPicPr>
          <p:cNvPr id="12" name="Picture 11" descr="Screen Shot 2014-12-11 at 11.40.23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1" t="18922" r="26040" b="9002"/>
          <a:stretch/>
        </p:blipFill>
        <p:spPr>
          <a:xfrm>
            <a:off x="4982166" y="1719299"/>
            <a:ext cx="4025238" cy="3685765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4311192" y="3234244"/>
            <a:ext cx="697704" cy="59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05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line when filled</a:t>
            </a:r>
            <a:endParaRPr lang="en-US" dirty="0"/>
          </a:p>
        </p:txBody>
      </p:sp>
      <p:pic>
        <p:nvPicPr>
          <p:cNvPr id="7" name="Content Placeholder 6" descr="Screen Shot 2014-12-11 at 11.46.18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1" t="10819" r="26427" b="17962"/>
          <a:stretch/>
        </p:blipFill>
        <p:spPr>
          <a:xfrm>
            <a:off x="457200" y="1786956"/>
            <a:ext cx="3839226" cy="3559145"/>
          </a:xfrm>
        </p:spPr>
      </p:pic>
      <p:sp>
        <p:nvSpPr>
          <p:cNvPr id="5" name="TextBox 4"/>
          <p:cNvSpPr txBox="1"/>
          <p:nvPr/>
        </p:nvSpPr>
        <p:spPr>
          <a:xfrm>
            <a:off x="1058924" y="5594506"/>
            <a:ext cx="787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1 line is filled with block, delete this line and add 10 to score.</a:t>
            </a:r>
            <a:endParaRPr lang="en-US" dirty="0"/>
          </a:p>
        </p:txBody>
      </p:sp>
      <p:pic>
        <p:nvPicPr>
          <p:cNvPr id="8" name="Content Placeholder 5" descr="Screen Shot 2014-12-11 at 11.46.35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2" t="11408" r="26068" b="18554"/>
          <a:stretch/>
        </p:blipFill>
        <p:spPr>
          <a:xfrm>
            <a:off x="5260475" y="1772188"/>
            <a:ext cx="3883525" cy="3500072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370256" y="3234244"/>
            <a:ext cx="697704" cy="59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65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Also works for multiple lines deletion</a:t>
            </a:r>
            <a:endParaRPr lang="en-US" dirty="0"/>
          </a:p>
        </p:txBody>
      </p:sp>
      <p:pic>
        <p:nvPicPr>
          <p:cNvPr id="9" name="Content Placeholder 8" descr="Screen Shot 2014-12-11 at 12.07.13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3" t="18206" r="26607" b="10870"/>
          <a:stretch/>
        </p:blipFill>
        <p:spPr>
          <a:xfrm>
            <a:off x="265792" y="1594969"/>
            <a:ext cx="3868758" cy="3544377"/>
          </a:xfrm>
        </p:spPr>
      </p:pic>
      <p:pic>
        <p:nvPicPr>
          <p:cNvPr id="10" name="Content Placeholder 5" descr="Screen Shot 2014-12-11 at 12.07.2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2" t="18502" r="26607" b="10574"/>
          <a:stretch/>
        </p:blipFill>
        <p:spPr>
          <a:xfrm>
            <a:off x="5157114" y="1594969"/>
            <a:ext cx="3839226" cy="354437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311192" y="3234244"/>
            <a:ext cx="697704" cy="59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65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524</TotalTime>
  <Words>1104</Words>
  <Application>Microsoft Macintosh PowerPoint</Application>
  <PresentationFormat>On-screen Show (4:3)</PresentationFormat>
  <Paragraphs>68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Apothecary</vt:lpstr>
      <vt:lpstr>Project report of Tetris</vt:lpstr>
      <vt:lpstr>Create database using “buildDatabase.php”</vt:lpstr>
      <vt:lpstr>Enter your information</vt:lpstr>
      <vt:lpstr>Insert user information into database</vt:lpstr>
      <vt:lpstr>Build the game map by function</vt:lpstr>
      <vt:lpstr>Pause and continue</vt:lpstr>
      <vt:lpstr>Rotation</vt:lpstr>
      <vt:lpstr>Delete line when filled</vt:lpstr>
      <vt:lpstr>Also works for multiple lines deletion</vt:lpstr>
      <vt:lpstr>Collapse</vt:lpstr>
      <vt:lpstr>Enter score and submit</vt:lpstr>
      <vt:lpstr>Score updated</vt:lpstr>
      <vt:lpstr>How to impliment</vt:lpstr>
      <vt:lpstr>PowerPoint Presentation</vt:lpstr>
      <vt:lpstr>How to implement</vt:lpstr>
      <vt:lpstr>How to implement</vt:lpstr>
      <vt:lpstr>How to impliment</vt:lpstr>
      <vt:lpstr>How to implement</vt:lpstr>
      <vt:lpstr>How to implement</vt:lpstr>
      <vt:lpstr>Problems and solution</vt:lpstr>
      <vt:lpstr>Problems and solution</vt:lpstr>
      <vt:lpstr>Problems and solution</vt:lpstr>
      <vt:lpstr>Problems and solution</vt:lpstr>
      <vt:lpstr>Problems and solution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 Ming</dc:creator>
  <cp:lastModifiedBy>Ming Ming</cp:lastModifiedBy>
  <cp:revision>41</cp:revision>
  <dcterms:created xsi:type="dcterms:W3CDTF">2014-12-11T19:03:46Z</dcterms:created>
  <dcterms:modified xsi:type="dcterms:W3CDTF">2014-12-12T03:48:34Z</dcterms:modified>
</cp:coreProperties>
</file>