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3ABA-E21B-9747-9865-9BC1D149D6D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A2EC-1FBE-5846-909A-340A3BD0A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Trajectory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Rodolphe</a:t>
            </a:r>
            <a:r>
              <a:rPr lang="en-US" dirty="0" smtClean="0"/>
              <a:t>, </a:t>
            </a:r>
            <a:r>
              <a:rPr lang="en-US" dirty="0" err="1" smtClean="0"/>
              <a:t>Romain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1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quickly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8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did for the preprocessing</a:t>
            </a:r>
          </a:p>
          <a:p>
            <a:r>
              <a:rPr lang="en-US" dirty="0" smtClean="0"/>
              <a:t>Data 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1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come back to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6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Models: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CNN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2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5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41</Words>
  <Application>Microsoft Macintosh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Trajectory Prediction</vt:lpstr>
      <vt:lpstr>Data</vt:lpstr>
      <vt:lpstr>Preprocessing</vt:lpstr>
      <vt:lpstr>Post Processing</vt:lpstr>
      <vt:lpstr>Models: CNN</vt:lpstr>
      <vt:lpstr>Model: LSTM</vt:lpstr>
      <vt:lpstr>Results</vt:lpstr>
      <vt:lpstr>Representation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2018-05-16T12:51:31Z</dcterms:created>
  <dcterms:modified xsi:type="dcterms:W3CDTF">2018-05-16T12:55:31Z</dcterms:modified>
</cp:coreProperties>
</file>