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40"/>
  </p:normalViewPr>
  <p:slideViewPr>
    <p:cSldViewPr snapToGrid="0" snapToObjects="1">
      <p:cViewPr>
        <p:scale>
          <a:sx n="82" d="100"/>
          <a:sy n="82" d="100"/>
        </p:scale>
        <p:origin x="1944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764756-7E33-6C43-8E6B-28E91392A5C3}" type="datetimeFigureOut">
              <a:rPr lang="en-US" smtClean="0"/>
              <a:t>5/20/18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49D82C-8243-CB4A-A437-67C427F2D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865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5B0E9-0AB3-CF43-80AC-E1A8838DFFFB}" type="datetimeFigureOut">
              <a:rPr lang="en-US" smtClean="0"/>
              <a:t>5/20/18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79073-6C39-F44E-8802-5F27B3529C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5B0E9-0AB3-CF43-80AC-E1A8838DFFFB}" type="datetimeFigureOut">
              <a:rPr lang="en-US" smtClean="0"/>
              <a:t>5/20/18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79073-6C39-F44E-8802-5F27B3529C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5B0E9-0AB3-CF43-80AC-E1A8838DFFFB}" type="datetimeFigureOut">
              <a:rPr lang="en-US" smtClean="0"/>
              <a:t>5/20/18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79073-6C39-F44E-8802-5F27B3529C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5B0E9-0AB3-CF43-80AC-E1A8838DFFFB}" type="datetimeFigureOut">
              <a:rPr lang="en-US" smtClean="0"/>
              <a:t>5/20/18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79073-6C39-F44E-8802-5F27B3529C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5B0E9-0AB3-CF43-80AC-E1A8838DFFFB}" type="datetimeFigureOut">
              <a:rPr lang="en-US" smtClean="0"/>
              <a:t>5/20/18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79073-6C39-F44E-8802-5F27B3529C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5B0E9-0AB3-CF43-80AC-E1A8838DFFFB}" type="datetimeFigureOut">
              <a:rPr lang="en-US" smtClean="0"/>
              <a:t>5/20/18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79073-6C39-F44E-8802-5F27B3529C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5B0E9-0AB3-CF43-80AC-E1A8838DFFFB}" type="datetimeFigureOut">
              <a:rPr lang="en-US" smtClean="0"/>
              <a:t>5/20/18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79073-6C39-F44E-8802-5F27B3529C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5B0E9-0AB3-CF43-80AC-E1A8838DFFFB}" type="datetimeFigureOut">
              <a:rPr lang="en-US" smtClean="0"/>
              <a:t>5/20/18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79073-6C39-F44E-8802-5F27B3529C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5B0E9-0AB3-CF43-80AC-E1A8838DFFFB}" type="datetimeFigureOut">
              <a:rPr lang="en-US" smtClean="0"/>
              <a:t>5/20/18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79073-6C39-F44E-8802-5F27B3529C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5B0E9-0AB3-CF43-80AC-E1A8838DFFFB}" type="datetimeFigureOut">
              <a:rPr lang="en-US" smtClean="0"/>
              <a:t>5/20/18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79073-6C39-F44E-8802-5F27B3529C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5B0E9-0AB3-CF43-80AC-E1A8838DFFFB}" type="datetimeFigureOut">
              <a:rPr lang="en-US" smtClean="0"/>
              <a:t>5/20/18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79073-6C39-F44E-8802-5F27B3529C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E5B0E9-0AB3-CF43-80AC-E1A8838DFFFB}" type="datetimeFigureOut">
              <a:rPr lang="en-US" smtClean="0"/>
              <a:t>5/20/18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979073-6C39-F44E-8802-5F27B3529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927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1900" y="1440492"/>
            <a:ext cx="4140200" cy="433800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2376640" y="5928812"/>
                <a:ext cx="1778696" cy="9738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fr-CH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fr-CH" b="0" i="1" smtClean="0">
                              <a:latin typeface="Cambria Math" charset="0"/>
                            </a:rPr>
                            <m:t>0</m:t>
                          </m:r>
                        </m:sub>
                      </m:sSub>
                      <m:r>
                        <a:rPr lang="fr-CH" b="0" i="1" smtClean="0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fr-CH" b="0" i="1" smtClean="0">
                              <a:latin typeface="Cambria Math" charset="0"/>
                            </a:rPr>
                            <m:t>𝑦</m:t>
                          </m:r>
                        </m:e>
                        <m:sub>
                          <m:r>
                            <a:rPr lang="fr-CH" b="0" i="1" smtClean="0">
                              <a:latin typeface="Cambria Math" charset="0"/>
                            </a:rPr>
                            <m:t>0</m:t>
                          </m:r>
                        </m:sub>
                      </m:sSub>
                      <m:r>
                        <a:rPr lang="fr-CH" b="0" i="1" smtClean="0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fr-CH" b="0" i="1" smtClean="0">
                              <a:latin typeface="Cambria Math" charset="0"/>
                            </a:rPr>
                            <m:t>𝑉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fr-CH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CH" b="0" i="1" smtClean="0">
                                  <a:latin typeface="Cambria Math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  <m:r>
                        <a:rPr lang="fr-CH" b="0" i="1" smtClean="0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fr-CH" b="0" i="1" smtClean="0">
                              <a:latin typeface="Cambria Math" charset="0"/>
                            </a:rPr>
                            <m:t>𝑉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fr-CH" b="0" i="1" smtClean="0">
                                  <a:latin typeface="Cambria Math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CH" b="0" i="1" smtClean="0">
                                  <a:latin typeface="Cambria Math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  <m:r>
                        <a:rPr lang="fr-CH" b="0" i="1" smtClean="0">
                          <a:latin typeface="Cambria Math" charset="0"/>
                        </a:rPr>
                        <m:t>,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fr-CH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fr-CH" b="0" i="1" smtClean="0">
                                  <a:latin typeface="Cambria Math" charset="0"/>
                                </a:rPr>
                                <m:t>𝑖𝑛𝑡</m:t>
                              </m:r>
                            </m:e>
                            <m:sub>
                              <m:r>
                                <a:rPr lang="fr-CH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fr-CH" b="0" i="1" smtClean="0">
                              <a:latin typeface="Cambria Math" charset="0"/>
                            </a:rPr>
                            <m:t>,0</m:t>
                          </m:r>
                        </m:sub>
                      </m:sSub>
                      <m:r>
                        <a:rPr lang="fr-CH" b="0" i="1" smtClean="0">
                          <a:latin typeface="Cambria Math" charset="0"/>
                        </a:rPr>
                        <m:t>,…,</m:t>
                      </m:r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fr-CH" b="0" i="1" smtClean="0">
                              <a:latin typeface="Cambria Math" charset="0"/>
                            </a:rPr>
                            <m:t>𝑉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fr-CH" b="0" i="1" smtClean="0">
                                  <a:latin typeface="Cambria Math" charset="0"/>
                                </a:rPr>
                                <m:t>𝑖𝑛𝑡</m:t>
                              </m:r>
                            </m:e>
                            <m:sub>
                              <m:r>
                                <a:rPr lang="fr-CH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fr-CH" b="0" i="1" smtClean="0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fr-CH" b="0" i="1" smtClean="0">
                                  <a:latin typeface="Cambria Math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CH" b="0" i="1" smtClean="0">
                                  <a:latin typeface="Cambria Math" charset="0"/>
                                </a:rPr>
                                <m:t>𝑚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fr-CH" b="0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6640" y="5928812"/>
                <a:ext cx="1778696" cy="973856"/>
              </a:xfrm>
              <a:prstGeom prst="rect">
                <a:avLst/>
              </a:prstGeom>
              <a:blipFill rotWithShape="0">
                <a:blip r:embed="rId3"/>
                <a:stretch>
                  <a:fillRect r="-20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/>
          <p:cNvCxnSpPr>
            <a:stCxn id="5" idx="0"/>
          </p:cNvCxnSpPr>
          <p:nvPr/>
        </p:nvCxnSpPr>
        <p:spPr>
          <a:xfrm flipH="1" flipV="1">
            <a:off x="3256767" y="5511452"/>
            <a:ext cx="9221" cy="4173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Elbow Connector 8"/>
          <p:cNvCxnSpPr/>
          <p:nvPr/>
        </p:nvCxnSpPr>
        <p:spPr>
          <a:xfrm rot="5400000" flipH="1" flipV="1">
            <a:off x="4241107" y="1621074"/>
            <a:ext cx="837157" cy="175366"/>
          </a:xfrm>
          <a:prstGeom prst="bentConnector3">
            <a:avLst>
              <a:gd name="adj1" fmla="val 41022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3858021" y="895518"/>
                <a:ext cx="1778696" cy="394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fr-CH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fr-CH" b="0" i="1" smtClean="0">
                              <a:latin typeface="Cambria Math" charset="0"/>
                            </a:rPr>
                            <m:t>10</m:t>
                          </m:r>
                        </m:sub>
                      </m:sSub>
                      <m:r>
                        <a:rPr lang="fr-CH" b="0" i="1" smtClean="0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fr-CH" b="0" i="1" smtClean="0">
                              <a:latin typeface="Cambria Math" charset="0"/>
                            </a:rPr>
                            <m:t>𝑦</m:t>
                          </m:r>
                        </m:e>
                        <m:sub>
                          <m:r>
                            <a:rPr lang="fr-CH" b="0" i="1" smtClean="0">
                              <a:latin typeface="Cambria Math" charset="0"/>
                            </a:rPr>
                            <m:t>10</m:t>
                          </m:r>
                        </m:sub>
                      </m:sSub>
                      <m:r>
                        <a:rPr lang="fr-CH" b="0" i="1" smtClean="0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fr-CH" b="0" i="1" smtClean="0">
                              <a:latin typeface="Cambria Math" charset="0"/>
                            </a:rPr>
                            <m:t>𝑉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fr-CH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CH" b="0" i="1" smtClean="0">
                                  <a:latin typeface="Cambria Math" charset="0"/>
                                </a:rPr>
                                <m:t>10</m:t>
                              </m:r>
                            </m:sub>
                          </m:sSub>
                        </m:sub>
                      </m:sSub>
                      <m:r>
                        <a:rPr lang="fr-CH" b="0" i="1" smtClean="0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fr-CH" b="0" i="1" smtClean="0">
                              <a:latin typeface="Cambria Math" charset="0"/>
                            </a:rPr>
                            <m:t>𝑉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fr-CH" b="0" i="1" smtClean="0">
                                  <a:latin typeface="Cambria Math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CH" b="0" i="1" smtClean="0">
                                  <a:latin typeface="Cambria Math" charset="0"/>
                                </a:rPr>
                                <m:t>10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8021" y="895518"/>
                <a:ext cx="1778696" cy="394660"/>
              </a:xfrm>
              <a:prstGeom prst="rect">
                <a:avLst/>
              </a:prstGeom>
              <a:blipFill rotWithShape="0">
                <a:blip r:embed="rId4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Left Brace 16"/>
          <p:cNvSpPr/>
          <p:nvPr/>
        </p:nvSpPr>
        <p:spPr>
          <a:xfrm>
            <a:off x="2501900" y="3407080"/>
            <a:ext cx="501041" cy="789139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801666" y="3609495"/>
            <a:ext cx="1847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Nb</a:t>
            </a:r>
            <a:r>
              <a:rPr lang="en-US" dirty="0" smtClean="0"/>
              <a:t> of layers = 2</a:t>
            </a:r>
            <a:endParaRPr lang="en-US" dirty="0"/>
          </a:p>
        </p:txBody>
      </p:sp>
      <p:sp>
        <p:nvSpPr>
          <p:cNvPr id="19" name="Left Brace 18"/>
          <p:cNvSpPr/>
          <p:nvPr/>
        </p:nvSpPr>
        <p:spPr>
          <a:xfrm rot="5400000">
            <a:off x="4379323" y="1711279"/>
            <a:ext cx="384308" cy="3007292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Elbow Connector 20"/>
          <p:cNvCxnSpPr/>
          <p:nvPr/>
        </p:nvCxnSpPr>
        <p:spPr>
          <a:xfrm rot="10800000">
            <a:off x="2530258" y="2743201"/>
            <a:ext cx="2041744" cy="279573"/>
          </a:xfrm>
          <a:prstGeom prst="bentConnector3">
            <a:avLst>
              <a:gd name="adj1" fmla="val 19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801666" y="2559721"/>
            <a:ext cx="1847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hidden size= 128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119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</TotalTime>
  <Words>91</Words>
  <Application>Microsoft Macintosh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Cambria Math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</cp:revision>
  <cp:lastPrinted>2018-05-20T12:32:04Z</cp:lastPrinted>
  <dcterms:created xsi:type="dcterms:W3CDTF">2018-05-20T12:18:57Z</dcterms:created>
  <dcterms:modified xsi:type="dcterms:W3CDTF">2018-05-20T12:32:11Z</dcterms:modified>
</cp:coreProperties>
</file>