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5" r:id="rId3"/>
    <p:sldMasterId id="2147483673" r:id="rId4"/>
  </p:sldMasterIdLst>
  <p:notesMasterIdLst>
    <p:notesMasterId r:id="rId40"/>
  </p:notesMasterIdLst>
  <p:sldIdLst>
    <p:sldId id="256" r:id="rId5"/>
    <p:sldId id="284" r:id="rId6"/>
    <p:sldId id="285" r:id="rId7"/>
    <p:sldId id="286" r:id="rId8"/>
    <p:sldId id="291" r:id="rId9"/>
    <p:sldId id="287" r:id="rId10"/>
    <p:sldId id="281" r:id="rId11"/>
    <p:sldId id="282" r:id="rId12"/>
    <p:sldId id="283" r:id="rId13"/>
    <p:sldId id="278" r:id="rId14"/>
    <p:sldId id="279" r:id="rId15"/>
    <p:sldId id="280" r:id="rId16"/>
    <p:sldId id="275" r:id="rId17"/>
    <p:sldId id="276" r:id="rId18"/>
    <p:sldId id="277" r:id="rId19"/>
    <p:sldId id="271" r:id="rId20"/>
    <p:sldId id="273" r:id="rId21"/>
    <p:sldId id="274" r:id="rId22"/>
    <p:sldId id="288" r:id="rId23"/>
    <p:sldId id="289" r:id="rId24"/>
    <p:sldId id="290" r:id="rId25"/>
    <p:sldId id="292" r:id="rId26"/>
    <p:sldId id="293" r:id="rId27"/>
    <p:sldId id="294" r:id="rId28"/>
    <p:sldId id="295" r:id="rId29"/>
    <p:sldId id="296" r:id="rId30"/>
    <p:sldId id="297" r:id="rId31"/>
    <p:sldId id="298" r:id="rId32"/>
    <p:sldId id="301" r:id="rId33"/>
    <p:sldId id="299" r:id="rId34"/>
    <p:sldId id="300" r:id="rId35"/>
    <p:sldId id="302" r:id="rId36"/>
    <p:sldId id="303" r:id="rId37"/>
    <p:sldId id="304" r:id="rId38"/>
    <p:sldId id="305" r:id="rId39"/>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A88613-6D95-4B48-838F-0F7EA8D8B07A}" type="datetimeFigureOut">
              <a:rPr lang="x-none" smtClean="0"/>
              <a:t>19-2-2020</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9AC3F-F619-4A65-BE8A-CED97FE3C9FB}" type="slidenum">
              <a:rPr lang="x-none" smtClean="0"/>
              <a:t>‹nr.›</a:t>
            </a:fld>
            <a:endParaRPr lang="x-none"/>
          </a:p>
        </p:txBody>
      </p:sp>
    </p:spTree>
    <p:extLst>
      <p:ext uri="{BB962C8B-B14F-4D97-AF65-F5344CB8AC3E}">
        <p14:creationId xmlns:p14="http://schemas.microsoft.com/office/powerpoint/2010/main" val="543114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www.aureliusenterprise.com/" TargetMode="External"/><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hyperlink" Target="https://www.youtube.com/watch?v=COHOLAUNvoE" TargetMode="External"/><Relationship Id="rId4" Type="http://schemas.openxmlformats.org/officeDocument/2006/relationships/hyperlink" Target="mailto:info@aureliusenterprise.com" TargetMode="Externa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www.aureliusenterprise.com/" TargetMode="External"/><Relationship Id="rId2" Type="http://schemas.openxmlformats.org/officeDocument/2006/relationships/image" Target="../media/image2.png"/><Relationship Id="rId1" Type="http://schemas.openxmlformats.org/officeDocument/2006/relationships/slideMaster" Target="../slideMasters/slideMaster3.xml"/><Relationship Id="rId6" Type="http://schemas.openxmlformats.org/officeDocument/2006/relationships/image" Target="../media/image4.png"/><Relationship Id="rId5" Type="http://schemas.openxmlformats.org/officeDocument/2006/relationships/hyperlink" Target="https://www.youtube.com/watch?v=COHOLAUNvoE" TargetMode="External"/><Relationship Id="rId4" Type="http://schemas.openxmlformats.org/officeDocument/2006/relationships/hyperlink" Target="mailto:info@aureliusenterprise.com" TargetMode="Externa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www.aureliusenterprise.com/" TargetMode="External"/><Relationship Id="rId2" Type="http://schemas.openxmlformats.org/officeDocument/2006/relationships/image" Target="../media/image2.png"/><Relationship Id="rId1" Type="http://schemas.openxmlformats.org/officeDocument/2006/relationships/slideMaster" Target="../slideMasters/slideMaster4.xml"/><Relationship Id="rId6" Type="http://schemas.openxmlformats.org/officeDocument/2006/relationships/image" Target="../media/image4.png"/><Relationship Id="rId5" Type="http://schemas.openxmlformats.org/officeDocument/2006/relationships/hyperlink" Target="https://www.youtube.com/watch?v=COHOLAUNvoE" TargetMode="External"/><Relationship Id="rId4" Type="http://schemas.openxmlformats.org/officeDocument/2006/relationships/hyperlink" Target="mailto:info@aureliusenterprise.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aureliusenterprise.com/" TargetMode="Externa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s://www.youtube.com/watch?v=COHOLAUNvoE" TargetMode="External"/><Relationship Id="rId4" Type="http://schemas.openxmlformats.org/officeDocument/2006/relationships/hyperlink" Target="mailto:info@aureliusenterprise.com"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D0FD-D3CE-4230-910F-C051FC40E6C7}"/>
              </a:ext>
            </a:extLst>
          </p:cNvPr>
          <p:cNvSpPr>
            <a:spLocks noGrp="1"/>
          </p:cNvSpPr>
          <p:nvPr>
            <p:ph type="ctrTitle"/>
          </p:nvPr>
        </p:nvSpPr>
        <p:spPr>
          <a:xfrm>
            <a:off x="1356947" y="2915590"/>
            <a:ext cx="9144000" cy="2387600"/>
          </a:xfrm>
        </p:spPr>
        <p:txBody>
          <a:bodyPr anchor="t" anchorCtr="0">
            <a:normAutofit/>
          </a:bodyPr>
          <a:lstStyle>
            <a:lvl1pPr algn="ctr">
              <a:defRPr sz="4000">
                <a:solidFill>
                  <a:srgbClr val="002060"/>
                </a:solidFill>
              </a:defRPr>
            </a:lvl1pPr>
          </a:lstStyle>
          <a:p>
            <a:r>
              <a:rPr lang="nl-NL"/>
              <a:t>Klik om de stijl te bewerken</a:t>
            </a:r>
            <a:endParaRPr lang="x-none" dirty="0"/>
          </a:p>
        </p:txBody>
      </p:sp>
      <p:sp>
        <p:nvSpPr>
          <p:cNvPr id="8" name="Freeform 4">
            <a:extLst>
              <a:ext uri="{FF2B5EF4-FFF2-40B4-BE49-F238E27FC236}">
                <a16:creationId xmlns:a16="http://schemas.microsoft.com/office/drawing/2014/main" id="{65441C49-1BEC-48A4-91EF-63C6C511BB13}"/>
              </a:ext>
            </a:extLst>
          </p:cNvPr>
          <p:cNvSpPr/>
          <p:nvPr userDrawn="1"/>
        </p:nvSpPr>
        <p:spPr>
          <a:xfrm>
            <a:off x="1811527" y="3429"/>
            <a:ext cx="8440313" cy="2654930"/>
          </a:xfrm>
          <a:custGeom>
            <a:avLst/>
            <a:gdLst>
              <a:gd name="connsiteX0" fmla="*/ 0 w 5299213"/>
              <a:gd name="connsiteY0" fmla="*/ 0 h 5493596"/>
              <a:gd name="connsiteX1" fmla="*/ 5295943 w 5299213"/>
              <a:gd name="connsiteY1" fmla="*/ 0 h 5493596"/>
              <a:gd name="connsiteX2" fmla="*/ 5295943 w 5299213"/>
              <a:gd name="connsiteY2" fmla="*/ 2711812 h 5493596"/>
              <a:gd name="connsiteX3" fmla="*/ 4525606 w 5299213"/>
              <a:gd name="connsiteY3" fmla="*/ 4717125 h 5493596"/>
              <a:gd name="connsiteX4" fmla="*/ 776765 w 5299213"/>
              <a:gd name="connsiteY4" fmla="*/ 4717125 h 5493596"/>
              <a:gd name="connsiteX5" fmla="*/ 1978 w 5299213"/>
              <a:gd name="connsiteY5" fmla="*/ 2802668 h 5493596"/>
              <a:gd name="connsiteX6" fmla="*/ 0 w 5299213"/>
              <a:gd name="connsiteY6" fmla="*/ 2802668 h 549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99213" h="5493596">
                <a:moveTo>
                  <a:pt x="0" y="0"/>
                </a:moveTo>
                <a:lnTo>
                  <a:pt x="5295943" y="0"/>
                </a:lnTo>
                <a:lnTo>
                  <a:pt x="5295943" y="2711812"/>
                </a:lnTo>
                <a:cubicBezTo>
                  <a:pt x="5331543" y="3433312"/>
                  <a:pt x="5076659" y="4166265"/>
                  <a:pt x="4525606" y="4717125"/>
                </a:cubicBezTo>
                <a:cubicBezTo>
                  <a:pt x="3490249" y="5752420"/>
                  <a:pt x="1812122" y="5752420"/>
                  <a:pt x="776765" y="4717125"/>
                </a:cubicBezTo>
                <a:cubicBezTo>
                  <a:pt x="248950" y="4189170"/>
                  <a:pt x="-8404" y="3494392"/>
                  <a:pt x="1978" y="2802668"/>
                </a:cubicBezTo>
                <a:lnTo>
                  <a:pt x="0" y="2802668"/>
                </a:lnTo>
                <a:close/>
              </a:path>
            </a:pathLst>
          </a:custGeom>
          <a:solidFill>
            <a:srgbClr val="00B0F0"/>
          </a:solidFill>
          <a:ln w="12700">
            <a:miter lim="400000"/>
          </a:ln>
        </p:spPr>
        <p:txBody>
          <a:bodyPr wrap="square" lIns="25400" tIns="25400" rIns="25400" bIns="25400" anchor="ctr">
            <a:noAutofit/>
          </a:bodyPr>
          <a:lstStyle/>
          <a:p>
            <a:pPr>
              <a:defRPr sz="3200">
                <a:solidFill>
                  <a:srgbClr val="FFFFFF"/>
                </a:solidFill>
              </a:defRPr>
            </a:pPr>
            <a:endParaRPr sz="1600" dirty="0">
              <a:solidFill>
                <a:schemeClr val="bg1"/>
              </a:solidFill>
            </a:endParaRPr>
          </a:p>
        </p:txBody>
      </p:sp>
      <p:pic>
        <p:nvPicPr>
          <p:cNvPr id="9" name="Picture 8">
            <a:extLst>
              <a:ext uri="{FF2B5EF4-FFF2-40B4-BE49-F238E27FC236}">
                <a16:creationId xmlns:a16="http://schemas.microsoft.com/office/drawing/2014/main" id="{66C74BDF-F9C4-4354-A8F4-F51B4D2814D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7757" y="49278"/>
            <a:ext cx="1834897" cy="859473"/>
          </a:xfrm>
          <a:prstGeom prst="rect">
            <a:avLst/>
          </a:prstGeom>
        </p:spPr>
      </p:pic>
      <p:pic>
        <p:nvPicPr>
          <p:cNvPr id="10" name="Afbeelding 3">
            <a:extLst>
              <a:ext uri="{FF2B5EF4-FFF2-40B4-BE49-F238E27FC236}">
                <a16:creationId xmlns:a16="http://schemas.microsoft.com/office/drawing/2014/main" id="{D9CBB8CF-7219-478B-8C43-2A9A1C455BF5}"/>
              </a:ext>
            </a:extLst>
          </p:cNvPr>
          <p:cNvPicPr>
            <a:picLocks noChangeAspect="1"/>
          </p:cNvPicPr>
          <p:nvPr userDrawn="1"/>
        </p:nvPicPr>
        <p:blipFill>
          <a:blip r:embed="rId3"/>
          <a:stretch>
            <a:fillRect/>
          </a:stretch>
        </p:blipFill>
        <p:spPr>
          <a:xfrm>
            <a:off x="4618070" y="808571"/>
            <a:ext cx="2986415" cy="1719063"/>
          </a:xfrm>
          <a:prstGeom prst="rect">
            <a:avLst/>
          </a:prstGeom>
        </p:spPr>
      </p:pic>
      <p:sp>
        <p:nvSpPr>
          <p:cNvPr id="11" name="Date Placeholder 10">
            <a:extLst>
              <a:ext uri="{FF2B5EF4-FFF2-40B4-BE49-F238E27FC236}">
                <a16:creationId xmlns:a16="http://schemas.microsoft.com/office/drawing/2014/main" id="{32345452-3C43-4AB4-BF14-F1DEC1387D06}"/>
              </a:ext>
            </a:extLst>
          </p:cNvPr>
          <p:cNvSpPr>
            <a:spLocks noGrp="1"/>
          </p:cNvSpPr>
          <p:nvPr>
            <p:ph type="dt" sz="half" idx="10"/>
          </p:nvPr>
        </p:nvSpPr>
        <p:spPr>
          <a:xfrm>
            <a:off x="838200" y="6369050"/>
            <a:ext cx="2743200" cy="365125"/>
          </a:xfrm>
        </p:spPr>
        <p:txBody>
          <a:bodyPr/>
          <a:lstStyle/>
          <a:p>
            <a:r>
              <a:rPr lang="x-none"/>
              <a:t>W:</a:t>
            </a:r>
            <a:endParaRPr lang="en-GB" dirty="0"/>
          </a:p>
        </p:txBody>
      </p:sp>
      <p:sp>
        <p:nvSpPr>
          <p:cNvPr id="12" name="Footer Placeholder 11">
            <a:extLst>
              <a:ext uri="{FF2B5EF4-FFF2-40B4-BE49-F238E27FC236}">
                <a16:creationId xmlns:a16="http://schemas.microsoft.com/office/drawing/2014/main" id="{0AA0BEB9-A01E-4A12-B611-66141364559B}"/>
              </a:ext>
            </a:extLst>
          </p:cNvPr>
          <p:cNvSpPr>
            <a:spLocks noGrp="1"/>
          </p:cNvSpPr>
          <p:nvPr>
            <p:ph type="ftr" sz="quarter" idx="11"/>
          </p:nvPr>
        </p:nvSpPr>
        <p:spPr/>
        <p:txBody>
          <a:bodyPr/>
          <a:lstStyle/>
          <a:p>
            <a:r>
              <a:rPr lang="en-GB"/>
              <a:t>E:                                                                             </a:t>
            </a:r>
            <a:endParaRPr lang="en-GB" dirty="0"/>
          </a:p>
        </p:txBody>
      </p:sp>
      <p:sp>
        <p:nvSpPr>
          <p:cNvPr id="13" name="Slide Number Placeholder 12">
            <a:extLst>
              <a:ext uri="{FF2B5EF4-FFF2-40B4-BE49-F238E27FC236}">
                <a16:creationId xmlns:a16="http://schemas.microsoft.com/office/drawing/2014/main" id="{A0CB1BCC-3902-442E-AF3C-0F328EA52D5F}"/>
              </a:ext>
            </a:extLst>
          </p:cNvPr>
          <p:cNvSpPr>
            <a:spLocks noGrp="1"/>
          </p:cNvSpPr>
          <p:nvPr>
            <p:ph type="sldNum" sz="quarter" idx="12"/>
          </p:nvPr>
        </p:nvSpPr>
        <p:spPr/>
        <p:txBody>
          <a:bodyPr/>
          <a:lstStyle/>
          <a:p>
            <a:fld id="{73B6B4D0-ACDE-481F-ACC7-115174566618}" type="slidenum">
              <a:rPr lang="x-none" smtClean="0"/>
              <a:t>‹nr.›</a:t>
            </a:fld>
            <a:endParaRPr lang="x-none"/>
          </a:p>
        </p:txBody>
      </p:sp>
      <p:sp>
        <p:nvSpPr>
          <p:cNvPr id="15" name="Rectangle 14">
            <a:extLst>
              <a:ext uri="{FF2B5EF4-FFF2-40B4-BE49-F238E27FC236}">
                <a16:creationId xmlns:a16="http://schemas.microsoft.com/office/drawing/2014/main" id="{9ADB3315-BD91-42DA-8A35-07F3B8FAB824}"/>
              </a:ext>
            </a:extLst>
          </p:cNvPr>
          <p:cNvSpPr/>
          <p:nvPr userDrawn="1"/>
        </p:nvSpPr>
        <p:spPr>
          <a:xfrm>
            <a:off x="11277600" y="0"/>
            <a:ext cx="914400" cy="504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2939843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9894-EEAA-4906-AB2C-B7C2B628DB19}"/>
              </a:ext>
            </a:extLst>
          </p:cNvPr>
          <p:cNvSpPr>
            <a:spLocks noGrp="1"/>
          </p:cNvSpPr>
          <p:nvPr>
            <p:ph type="title"/>
          </p:nvPr>
        </p:nvSpPr>
        <p:spPr/>
        <p:txBody>
          <a:bodyPr/>
          <a:lstStyle/>
          <a:p>
            <a:r>
              <a:rPr lang="nl-NL"/>
              <a:t>Klik om de stijl te bewerken</a:t>
            </a:r>
            <a:endParaRPr lang="x-none" dirty="0"/>
          </a:p>
        </p:txBody>
      </p:sp>
      <p:sp>
        <p:nvSpPr>
          <p:cNvPr id="3" name="Content Placeholder 2">
            <a:extLst>
              <a:ext uri="{FF2B5EF4-FFF2-40B4-BE49-F238E27FC236}">
                <a16:creationId xmlns:a16="http://schemas.microsoft.com/office/drawing/2014/main" id="{503A1904-4A7A-4EB2-8DF6-DC3DD33C91FA}"/>
              </a:ext>
            </a:extLst>
          </p:cNvPr>
          <p:cNvSpPr>
            <a:spLocks noGrp="1"/>
          </p:cNvSpPr>
          <p:nvPr>
            <p:ph sz="half" idx="1"/>
          </p:nvPr>
        </p:nvSpPr>
        <p:spPr>
          <a:xfrm>
            <a:off x="314323" y="987424"/>
            <a:ext cx="5429251" cy="5032375"/>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dirty="0"/>
          </a:p>
        </p:txBody>
      </p:sp>
      <p:sp>
        <p:nvSpPr>
          <p:cNvPr id="4" name="Content Placeholder 3">
            <a:extLst>
              <a:ext uri="{FF2B5EF4-FFF2-40B4-BE49-F238E27FC236}">
                <a16:creationId xmlns:a16="http://schemas.microsoft.com/office/drawing/2014/main" id="{32A156DB-CC1F-4B77-AC59-B5CF04D8F6D6}"/>
              </a:ext>
            </a:extLst>
          </p:cNvPr>
          <p:cNvSpPr>
            <a:spLocks noGrp="1"/>
          </p:cNvSpPr>
          <p:nvPr>
            <p:ph sz="half" idx="2"/>
          </p:nvPr>
        </p:nvSpPr>
        <p:spPr>
          <a:xfrm>
            <a:off x="6019798" y="987424"/>
            <a:ext cx="5429251" cy="5032375"/>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a:p>
        </p:txBody>
      </p:sp>
      <p:sp>
        <p:nvSpPr>
          <p:cNvPr id="5" name="Date Placeholder 4">
            <a:extLst>
              <a:ext uri="{FF2B5EF4-FFF2-40B4-BE49-F238E27FC236}">
                <a16:creationId xmlns:a16="http://schemas.microsoft.com/office/drawing/2014/main" id="{3A7A136C-F5B9-42C0-AF29-2A6839F3EED8}"/>
              </a:ext>
            </a:extLst>
          </p:cNvPr>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6" name="Footer Placeholder 5">
            <a:extLst>
              <a:ext uri="{FF2B5EF4-FFF2-40B4-BE49-F238E27FC236}">
                <a16:creationId xmlns:a16="http://schemas.microsoft.com/office/drawing/2014/main" id="{D25BBC01-7757-4E1F-BD51-E67E99F2ABB7}"/>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7" name="Slide Number Placeholder 6">
            <a:extLst>
              <a:ext uri="{FF2B5EF4-FFF2-40B4-BE49-F238E27FC236}">
                <a16:creationId xmlns:a16="http://schemas.microsoft.com/office/drawing/2014/main" id="{DB09279D-AE0C-43D5-9F07-2BA06B0C94B4}"/>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spTree>
    <p:extLst>
      <p:ext uri="{BB962C8B-B14F-4D97-AF65-F5344CB8AC3E}">
        <p14:creationId xmlns:p14="http://schemas.microsoft.com/office/powerpoint/2010/main" val="2401060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5D7C-091C-443D-AB18-5F00BB158FCE}"/>
              </a:ext>
            </a:extLst>
          </p:cNvPr>
          <p:cNvSpPr>
            <a:spLocks noGrp="1"/>
          </p:cNvSpPr>
          <p:nvPr>
            <p:ph type="title"/>
          </p:nvPr>
        </p:nvSpPr>
        <p:spPr>
          <a:xfrm>
            <a:off x="315912" y="5556"/>
            <a:ext cx="10904537" cy="823912"/>
          </a:xfrm>
        </p:spPr>
        <p:txBody>
          <a:bodyPr/>
          <a:lstStyle/>
          <a:p>
            <a:r>
              <a:rPr lang="nl-NL"/>
              <a:t>Klik om de stijl te bewerken</a:t>
            </a:r>
            <a:endParaRPr lang="x-none" dirty="0"/>
          </a:p>
        </p:txBody>
      </p:sp>
      <p:sp>
        <p:nvSpPr>
          <p:cNvPr id="3" name="Text Placeholder 2">
            <a:extLst>
              <a:ext uri="{FF2B5EF4-FFF2-40B4-BE49-F238E27FC236}">
                <a16:creationId xmlns:a16="http://schemas.microsoft.com/office/drawing/2014/main" id="{E2728A79-16AF-4F8B-87C3-0F5375987346}"/>
              </a:ext>
            </a:extLst>
          </p:cNvPr>
          <p:cNvSpPr>
            <a:spLocks noGrp="1"/>
          </p:cNvSpPr>
          <p:nvPr>
            <p:ph type="body" idx="1"/>
          </p:nvPr>
        </p:nvSpPr>
        <p:spPr>
          <a:xfrm>
            <a:off x="315912" y="996155"/>
            <a:ext cx="550703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Content Placeholder 3">
            <a:extLst>
              <a:ext uri="{FF2B5EF4-FFF2-40B4-BE49-F238E27FC236}">
                <a16:creationId xmlns:a16="http://schemas.microsoft.com/office/drawing/2014/main" id="{7F84DE6B-E652-435F-9632-F357D81D3C64}"/>
              </a:ext>
            </a:extLst>
          </p:cNvPr>
          <p:cNvSpPr>
            <a:spLocks noGrp="1"/>
          </p:cNvSpPr>
          <p:nvPr>
            <p:ph sz="half" idx="2"/>
          </p:nvPr>
        </p:nvSpPr>
        <p:spPr>
          <a:xfrm>
            <a:off x="315912" y="1904999"/>
            <a:ext cx="5507038" cy="42846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a:p>
        </p:txBody>
      </p:sp>
      <p:sp>
        <p:nvSpPr>
          <p:cNvPr id="5" name="Text Placeholder 4">
            <a:extLst>
              <a:ext uri="{FF2B5EF4-FFF2-40B4-BE49-F238E27FC236}">
                <a16:creationId xmlns:a16="http://schemas.microsoft.com/office/drawing/2014/main" id="{73EFB9B1-2F47-4FB3-8506-46997DE2577F}"/>
              </a:ext>
            </a:extLst>
          </p:cNvPr>
          <p:cNvSpPr>
            <a:spLocks noGrp="1"/>
          </p:cNvSpPr>
          <p:nvPr>
            <p:ph type="body" sz="quarter" idx="3"/>
          </p:nvPr>
        </p:nvSpPr>
        <p:spPr>
          <a:xfrm>
            <a:off x="6096000" y="996155"/>
            <a:ext cx="550703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Content Placeholder 5">
            <a:extLst>
              <a:ext uri="{FF2B5EF4-FFF2-40B4-BE49-F238E27FC236}">
                <a16:creationId xmlns:a16="http://schemas.microsoft.com/office/drawing/2014/main" id="{A739FFB4-16AA-47B8-BCA4-CAFF9FF02EED}"/>
              </a:ext>
            </a:extLst>
          </p:cNvPr>
          <p:cNvSpPr>
            <a:spLocks noGrp="1"/>
          </p:cNvSpPr>
          <p:nvPr>
            <p:ph sz="quarter" idx="4"/>
          </p:nvPr>
        </p:nvSpPr>
        <p:spPr>
          <a:xfrm>
            <a:off x="6095999" y="1904999"/>
            <a:ext cx="5507037" cy="42846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a:p>
        </p:txBody>
      </p:sp>
      <p:sp>
        <p:nvSpPr>
          <p:cNvPr id="7" name="Date Placeholder 6">
            <a:extLst>
              <a:ext uri="{FF2B5EF4-FFF2-40B4-BE49-F238E27FC236}">
                <a16:creationId xmlns:a16="http://schemas.microsoft.com/office/drawing/2014/main" id="{B4F6CB65-CC8F-4C9B-93EA-A08A08345F6C}"/>
              </a:ext>
            </a:extLst>
          </p:cNvPr>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8" name="Footer Placeholder 7">
            <a:extLst>
              <a:ext uri="{FF2B5EF4-FFF2-40B4-BE49-F238E27FC236}">
                <a16:creationId xmlns:a16="http://schemas.microsoft.com/office/drawing/2014/main" id="{4393B703-8982-4F56-89DD-D640AA2F41D3}"/>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9" name="Slide Number Placeholder 8">
            <a:extLst>
              <a:ext uri="{FF2B5EF4-FFF2-40B4-BE49-F238E27FC236}">
                <a16:creationId xmlns:a16="http://schemas.microsoft.com/office/drawing/2014/main" id="{9A2E5CE5-2A61-444C-93F7-0D2702582A99}"/>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spTree>
    <p:extLst>
      <p:ext uri="{BB962C8B-B14F-4D97-AF65-F5344CB8AC3E}">
        <p14:creationId xmlns:p14="http://schemas.microsoft.com/office/powerpoint/2010/main" val="2160975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CE4F-D7C8-4F20-BA09-071B995EB7D1}"/>
              </a:ext>
            </a:extLst>
          </p:cNvPr>
          <p:cNvSpPr>
            <a:spLocks noGrp="1"/>
          </p:cNvSpPr>
          <p:nvPr>
            <p:ph type="title"/>
          </p:nvPr>
        </p:nvSpPr>
        <p:spPr/>
        <p:txBody>
          <a:bodyPr/>
          <a:lstStyle/>
          <a:p>
            <a:r>
              <a:rPr lang="nl-NL"/>
              <a:t>Klik om de stijl te bewerken</a:t>
            </a:r>
            <a:endParaRPr lang="x-none"/>
          </a:p>
        </p:txBody>
      </p:sp>
      <p:sp>
        <p:nvSpPr>
          <p:cNvPr id="3" name="Date Placeholder 2">
            <a:extLst>
              <a:ext uri="{FF2B5EF4-FFF2-40B4-BE49-F238E27FC236}">
                <a16:creationId xmlns:a16="http://schemas.microsoft.com/office/drawing/2014/main" id="{33B9956B-A56E-47CE-8833-B9FA22E526D4}"/>
              </a:ext>
            </a:extLst>
          </p:cNvPr>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4" name="Footer Placeholder 3">
            <a:extLst>
              <a:ext uri="{FF2B5EF4-FFF2-40B4-BE49-F238E27FC236}">
                <a16:creationId xmlns:a16="http://schemas.microsoft.com/office/drawing/2014/main" id="{A13225DC-6BA5-4BFB-BA0F-BA1DDBE19667}"/>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5" name="Slide Number Placeholder 4">
            <a:extLst>
              <a:ext uri="{FF2B5EF4-FFF2-40B4-BE49-F238E27FC236}">
                <a16:creationId xmlns:a16="http://schemas.microsoft.com/office/drawing/2014/main" id="{159CB0E2-5CB9-4170-824A-82BC7ED3601A}"/>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spTree>
    <p:extLst>
      <p:ext uri="{BB962C8B-B14F-4D97-AF65-F5344CB8AC3E}">
        <p14:creationId xmlns:p14="http://schemas.microsoft.com/office/powerpoint/2010/main" val="1552985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8E30F4-58B7-4B22-968C-11874E785CC5}"/>
              </a:ext>
            </a:extLst>
          </p:cNvPr>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3" name="Footer Placeholder 2">
            <a:extLst>
              <a:ext uri="{FF2B5EF4-FFF2-40B4-BE49-F238E27FC236}">
                <a16:creationId xmlns:a16="http://schemas.microsoft.com/office/drawing/2014/main" id="{47F3AEAD-CC4E-44CC-BBB5-C65839559D5E}"/>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4" name="Slide Number Placeholder 3">
            <a:extLst>
              <a:ext uri="{FF2B5EF4-FFF2-40B4-BE49-F238E27FC236}">
                <a16:creationId xmlns:a16="http://schemas.microsoft.com/office/drawing/2014/main" id="{1C6EF0DE-1B7F-42D6-88ED-47F3DCFA7504}"/>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pic>
        <p:nvPicPr>
          <p:cNvPr id="5" name="Picture 4">
            <a:extLst>
              <a:ext uri="{FF2B5EF4-FFF2-40B4-BE49-F238E27FC236}">
                <a16:creationId xmlns:a16="http://schemas.microsoft.com/office/drawing/2014/main" id="{9923E355-0918-4E45-AF15-72849BB6F966}"/>
              </a:ext>
            </a:extLst>
          </p:cNvPr>
          <p:cNvPicPr>
            <a:picLocks noChangeAspect="1"/>
          </p:cNvPicPr>
          <p:nvPr userDrawn="1"/>
        </p:nvPicPr>
        <p:blipFill>
          <a:blip r:embed="rId2"/>
          <a:stretch>
            <a:fillRect/>
          </a:stretch>
        </p:blipFill>
        <p:spPr>
          <a:xfrm>
            <a:off x="11226334" y="1"/>
            <a:ext cx="965666" cy="518746"/>
          </a:xfrm>
          <a:prstGeom prst="rect">
            <a:avLst/>
          </a:prstGeom>
        </p:spPr>
      </p:pic>
    </p:spTree>
    <p:extLst>
      <p:ext uri="{BB962C8B-B14F-4D97-AF65-F5344CB8AC3E}">
        <p14:creationId xmlns:p14="http://schemas.microsoft.com/office/powerpoint/2010/main" val="2663324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6" name="Rechthoek 7">
            <a:extLst>
              <a:ext uri="{FF2B5EF4-FFF2-40B4-BE49-F238E27FC236}">
                <a16:creationId xmlns:a16="http://schemas.microsoft.com/office/drawing/2014/main" id="{BCDE4530-D365-4EB7-9AC5-71337E50F0A7}"/>
              </a:ext>
            </a:extLst>
          </p:cNvPr>
          <p:cNvSpPr/>
          <p:nvPr userDrawn="1"/>
        </p:nvSpPr>
        <p:spPr>
          <a:xfrm>
            <a:off x="0" y="2"/>
            <a:ext cx="12192000" cy="6857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a:extLst>
              <a:ext uri="{FF2B5EF4-FFF2-40B4-BE49-F238E27FC236}">
                <a16:creationId xmlns:a16="http://schemas.microsoft.com/office/drawing/2014/main" id="{6C99792D-204A-4F25-BA97-D20733BD273B}"/>
              </a:ext>
            </a:extLst>
          </p:cNvPr>
          <p:cNvSpPr/>
          <p:nvPr userDrawn="1"/>
        </p:nvSpPr>
        <p:spPr>
          <a:xfrm>
            <a:off x="0" y="5550300"/>
            <a:ext cx="12192000" cy="542135"/>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8" name="Picture 7">
            <a:extLst>
              <a:ext uri="{FF2B5EF4-FFF2-40B4-BE49-F238E27FC236}">
                <a16:creationId xmlns:a16="http://schemas.microsoft.com/office/drawing/2014/main" id="{A37A1925-A42D-4BE8-8BBB-7F9B839FD9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7103" y="5111275"/>
            <a:ext cx="1834897" cy="859473"/>
          </a:xfrm>
          <a:prstGeom prst="rect">
            <a:avLst/>
          </a:prstGeom>
        </p:spPr>
      </p:pic>
      <p:sp>
        <p:nvSpPr>
          <p:cNvPr id="11" name="Rectangle 10">
            <a:extLst>
              <a:ext uri="{FF2B5EF4-FFF2-40B4-BE49-F238E27FC236}">
                <a16:creationId xmlns:a16="http://schemas.microsoft.com/office/drawing/2014/main" id="{45B032CC-4C68-47B4-82A1-434D665763CB}"/>
              </a:ext>
            </a:extLst>
          </p:cNvPr>
          <p:cNvSpPr/>
          <p:nvPr userDrawn="1"/>
        </p:nvSpPr>
        <p:spPr>
          <a:xfrm>
            <a:off x="34800" y="5650070"/>
            <a:ext cx="11993768" cy="307777"/>
          </a:xfrm>
          <a:prstGeom prst="rect">
            <a:avLst/>
          </a:prstGeom>
        </p:spPr>
        <p:txBody>
          <a:bodyPr wrap="square">
            <a:spAutoFit/>
          </a:bodyPr>
          <a:lstStyle/>
          <a:p>
            <a:r>
              <a:rPr lang="en-US" sz="1400" dirty="0">
                <a:solidFill>
                  <a:prstClr val="black"/>
                </a:solidFill>
              </a:rPr>
              <a:t>W: </a:t>
            </a:r>
            <a:r>
              <a:rPr lang="en-US" sz="1400" dirty="0">
                <a:solidFill>
                  <a:prstClr val="black"/>
                </a:solidFill>
                <a:hlinkClick r:id="rId3"/>
              </a:rPr>
              <a:t>www.aureliusenterprise.com</a:t>
            </a:r>
            <a:r>
              <a:rPr lang="en-US" sz="1400" dirty="0">
                <a:solidFill>
                  <a:prstClr val="black"/>
                </a:solidFill>
              </a:rPr>
              <a:t>	E: </a:t>
            </a:r>
            <a:r>
              <a:rPr lang="en-US" sz="1400" dirty="0">
                <a:solidFill>
                  <a:prstClr val="black"/>
                </a:solidFill>
                <a:hlinkClick r:id="rId4"/>
              </a:rPr>
              <a:t>info@aureliusenterprise.com</a:t>
            </a:r>
            <a:r>
              <a:rPr lang="en-US" sz="1400" dirty="0">
                <a:solidFill>
                  <a:prstClr val="black"/>
                </a:solidFill>
              </a:rPr>
              <a:t>	Y: </a:t>
            </a:r>
            <a:r>
              <a:rPr lang="en-US" sz="1400" dirty="0">
                <a:solidFill>
                  <a:prstClr val="black"/>
                </a:solidFill>
                <a:hlinkClick r:id="rId5"/>
              </a:rPr>
              <a:t>https://www.youtube.com/watch?v=COHOLAUNvoE</a:t>
            </a:r>
            <a:r>
              <a:rPr lang="en-US" sz="1400" dirty="0">
                <a:solidFill>
                  <a:prstClr val="black"/>
                </a:solidFill>
              </a:rPr>
              <a:t>  	</a:t>
            </a:r>
          </a:p>
        </p:txBody>
      </p:sp>
      <p:sp>
        <p:nvSpPr>
          <p:cNvPr id="12" name="Freeform 4">
            <a:extLst>
              <a:ext uri="{FF2B5EF4-FFF2-40B4-BE49-F238E27FC236}">
                <a16:creationId xmlns:a16="http://schemas.microsoft.com/office/drawing/2014/main" id="{188AD14F-5633-4BFB-AEA9-379BFB56E79B}"/>
              </a:ext>
            </a:extLst>
          </p:cNvPr>
          <p:cNvSpPr/>
          <p:nvPr userDrawn="1"/>
        </p:nvSpPr>
        <p:spPr>
          <a:xfrm>
            <a:off x="3687969" y="-40145"/>
            <a:ext cx="4664279" cy="2125437"/>
          </a:xfrm>
          <a:custGeom>
            <a:avLst/>
            <a:gdLst>
              <a:gd name="connsiteX0" fmla="*/ 0 w 5299213"/>
              <a:gd name="connsiteY0" fmla="*/ 0 h 5493596"/>
              <a:gd name="connsiteX1" fmla="*/ 5295943 w 5299213"/>
              <a:gd name="connsiteY1" fmla="*/ 0 h 5493596"/>
              <a:gd name="connsiteX2" fmla="*/ 5295943 w 5299213"/>
              <a:gd name="connsiteY2" fmla="*/ 2711812 h 5493596"/>
              <a:gd name="connsiteX3" fmla="*/ 4525606 w 5299213"/>
              <a:gd name="connsiteY3" fmla="*/ 4717125 h 5493596"/>
              <a:gd name="connsiteX4" fmla="*/ 776765 w 5299213"/>
              <a:gd name="connsiteY4" fmla="*/ 4717125 h 5493596"/>
              <a:gd name="connsiteX5" fmla="*/ 1978 w 5299213"/>
              <a:gd name="connsiteY5" fmla="*/ 2802668 h 5493596"/>
              <a:gd name="connsiteX6" fmla="*/ 0 w 5299213"/>
              <a:gd name="connsiteY6" fmla="*/ 2802668 h 549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99213" h="5493596">
                <a:moveTo>
                  <a:pt x="0" y="0"/>
                </a:moveTo>
                <a:lnTo>
                  <a:pt x="5295943" y="0"/>
                </a:lnTo>
                <a:lnTo>
                  <a:pt x="5295943" y="2711812"/>
                </a:lnTo>
                <a:cubicBezTo>
                  <a:pt x="5331543" y="3433312"/>
                  <a:pt x="5076659" y="4166265"/>
                  <a:pt x="4525606" y="4717125"/>
                </a:cubicBezTo>
                <a:cubicBezTo>
                  <a:pt x="3490249" y="5752420"/>
                  <a:pt x="1812122" y="5752420"/>
                  <a:pt x="776765" y="4717125"/>
                </a:cubicBezTo>
                <a:cubicBezTo>
                  <a:pt x="248950" y="4189170"/>
                  <a:pt x="-8404" y="3494392"/>
                  <a:pt x="1978" y="2802668"/>
                </a:cubicBezTo>
                <a:lnTo>
                  <a:pt x="0" y="2802668"/>
                </a:lnTo>
                <a:close/>
              </a:path>
            </a:pathLst>
          </a:custGeom>
          <a:solidFill>
            <a:schemeClr val="bg1"/>
          </a:solidFill>
          <a:ln w="12700">
            <a:miter lim="400000"/>
          </a:ln>
        </p:spPr>
        <p:txBody>
          <a:bodyPr wrap="square" lIns="25400" tIns="25400" rIns="25400" bIns="25400" anchor="ctr">
            <a:noAutofit/>
          </a:bodyPr>
          <a:lstStyle/>
          <a:p>
            <a:pPr>
              <a:defRPr sz="3200">
                <a:solidFill>
                  <a:srgbClr val="FFFFFF"/>
                </a:solidFill>
              </a:defRPr>
            </a:pPr>
            <a:endParaRPr sz="1600" dirty="0">
              <a:solidFill>
                <a:prstClr val="white"/>
              </a:solidFill>
            </a:endParaRPr>
          </a:p>
        </p:txBody>
      </p:sp>
      <p:sp>
        <p:nvSpPr>
          <p:cNvPr id="13" name="Rectangle 12">
            <a:extLst>
              <a:ext uri="{FF2B5EF4-FFF2-40B4-BE49-F238E27FC236}">
                <a16:creationId xmlns:a16="http://schemas.microsoft.com/office/drawing/2014/main" id="{AA84B2DD-595B-4CE2-8B20-61F1B8751BF2}"/>
              </a:ext>
            </a:extLst>
          </p:cNvPr>
          <p:cNvSpPr/>
          <p:nvPr userDrawn="1"/>
        </p:nvSpPr>
        <p:spPr>
          <a:xfrm>
            <a:off x="355243" y="1929708"/>
            <a:ext cx="11673325" cy="2862322"/>
          </a:xfrm>
          <a:prstGeom prst="rect">
            <a:avLst/>
          </a:prstGeom>
          <a:noFill/>
        </p:spPr>
        <p:txBody>
          <a:bodyPr wrap="square">
            <a:spAutoFit/>
          </a:bodyPr>
          <a:lstStyle/>
          <a:p>
            <a:pPr algn="ctr"/>
            <a:r>
              <a:rPr lang="en-GB" sz="6000" b="1" dirty="0">
                <a:solidFill>
                  <a:prstClr val="white"/>
                </a:solidFill>
                <a:latin typeface="Helvetica" panose="020B0604020202020204" pitchFamily="34" charset="0"/>
                <a:cs typeface="Helvetica" panose="020B0604020202020204" pitchFamily="34" charset="0"/>
              </a:rPr>
              <a:t>Thanks</a:t>
            </a:r>
            <a:r>
              <a:rPr lang="en-GB" sz="4000" b="1" dirty="0">
                <a:solidFill>
                  <a:prstClr val="white"/>
                </a:solidFill>
                <a:latin typeface="Helvetica" panose="020B0604020202020204" pitchFamily="34" charset="0"/>
                <a:cs typeface="Helvetica" panose="020B0604020202020204" pitchFamily="34" charset="0"/>
              </a:rPr>
              <a:t>.</a:t>
            </a:r>
          </a:p>
          <a:p>
            <a:pPr algn="ctr"/>
            <a:endParaRPr lang="en-GB" sz="4000" b="1" dirty="0">
              <a:solidFill>
                <a:prstClr val="white"/>
              </a:solidFill>
              <a:latin typeface="Helvetica" panose="020B0604020202020204" pitchFamily="34" charset="0"/>
              <a:cs typeface="Helvetica" panose="020B0604020202020204" pitchFamily="34" charset="0"/>
            </a:endParaRPr>
          </a:p>
          <a:p>
            <a:pPr algn="ctr"/>
            <a:r>
              <a:rPr lang="en-GB" sz="4000" b="1" dirty="0">
                <a:solidFill>
                  <a:prstClr val="white"/>
                </a:solidFill>
                <a:latin typeface="Helvetica" panose="020B0604020202020204" pitchFamily="34" charset="0"/>
                <a:cs typeface="Helvetica" panose="020B0604020202020204" pitchFamily="34" charset="0"/>
              </a:rPr>
              <a:t>Q &amp; A Time.</a:t>
            </a:r>
          </a:p>
          <a:p>
            <a:pPr algn="ctr"/>
            <a:endParaRPr lang="en-GB" sz="4000" b="1" dirty="0">
              <a:solidFill>
                <a:prstClr val="white"/>
              </a:solidFill>
              <a:latin typeface="Helvetica" panose="020B0604020202020204" pitchFamily="34" charset="0"/>
              <a:cs typeface="Helvetica" panose="020B0604020202020204" pitchFamily="34" charset="0"/>
            </a:endParaRPr>
          </a:p>
        </p:txBody>
      </p:sp>
      <p:pic>
        <p:nvPicPr>
          <p:cNvPr id="14" name="Afbeelding 8">
            <a:extLst>
              <a:ext uri="{FF2B5EF4-FFF2-40B4-BE49-F238E27FC236}">
                <a16:creationId xmlns:a16="http://schemas.microsoft.com/office/drawing/2014/main" id="{70D3A096-5115-4F81-B67A-153475D2723E}"/>
              </a:ext>
            </a:extLst>
          </p:cNvPr>
          <p:cNvPicPr>
            <a:picLocks noChangeAspect="1"/>
          </p:cNvPicPr>
          <p:nvPr userDrawn="1"/>
        </p:nvPicPr>
        <p:blipFill>
          <a:blip r:embed="rId6"/>
          <a:stretch>
            <a:fillRect/>
          </a:stretch>
        </p:blipFill>
        <p:spPr>
          <a:xfrm>
            <a:off x="3588630" y="81443"/>
            <a:ext cx="4624940" cy="1455126"/>
          </a:xfrm>
          <a:prstGeom prst="rect">
            <a:avLst/>
          </a:prstGeom>
        </p:spPr>
      </p:pic>
    </p:spTree>
    <p:extLst>
      <p:ext uri="{BB962C8B-B14F-4D97-AF65-F5344CB8AC3E}">
        <p14:creationId xmlns:p14="http://schemas.microsoft.com/office/powerpoint/2010/main" val="107140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D0FD-D3CE-4230-910F-C051FC40E6C7}"/>
              </a:ext>
            </a:extLst>
          </p:cNvPr>
          <p:cNvSpPr>
            <a:spLocks noGrp="1"/>
          </p:cNvSpPr>
          <p:nvPr>
            <p:ph type="ctrTitle"/>
          </p:nvPr>
        </p:nvSpPr>
        <p:spPr>
          <a:xfrm>
            <a:off x="1356947" y="2915590"/>
            <a:ext cx="9144000" cy="2387600"/>
          </a:xfrm>
        </p:spPr>
        <p:txBody>
          <a:bodyPr anchor="t" anchorCtr="0">
            <a:normAutofit/>
          </a:bodyPr>
          <a:lstStyle>
            <a:lvl1pPr algn="ctr">
              <a:defRPr sz="4000">
                <a:solidFill>
                  <a:srgbClr val="002060"/>
                </a:solidFill>
              </a:defRPr>
            </a:lvl1pPr>
          </a:lstStyle>
          <a:p>
            <a:r>
              <a:rPr lang="nl-NL"/>
              <a:t>Klik om de stijl te bewerken</a:t>
            </a:r>
            <a:endParaRPr lang="x-none" dirty="0"/>
          </a:p>
        </p:txBody>
      </p:sp>
      <p:sp>
        <p:nvSpPr>
          <p:cNvPr id="8" name="Freeform 4">
            <a:extLst>
              <a:ext uri="{FF2B5EF4-FFF2-40B4-BE49-F238E27FC236}">
                <a16:creationId xmlns:a16="http://schemas.microsoft.com/office/drawing/2014/main" id="{65441C49-1BEC-48A4-91EF-63C6C511BB13}"/>
              </a:ext>
            </a:extLst>
          </p:cNvPr>
          <p:cNvSpPr/>
          <p:nvPr userDrawn="1"/>
        </p:nvSpPr>
        <p:spPr>
          <a:xfrm>
            <a:off x="1811527" y="3429"/>
            <a:ext cx="8440313" cy="2654930"/>
          </a:xfrm>
          <a:custGeom>
            <a:avLst/>
            <a:gdLst>
              <a:gd name="connsiteX0" fmla="*/ 0 w 5299213"/>
              <a:gd name="connsiteY0" fmla="*/ 0 h 5493596"/>
              <a:gd name="connsiteX1" fmla="*/ 5295943 w 5299213"/>
              <a:gd name="connsiteY1" fmla="*/ 0 h 5493596"/>
              <a:gd name="connsiteX2" fmla="*/ 5295943 w 5299213"/>
              <a:gd name="connsiteY2" fmla="*/ 2711812 h 5493596"/>
              <a:gd name="connsiteX3" fmla="*/ 4525606 w 5299213"/>
              <a:gd name="connsiteY3" fmla="*/ 4717125 h 5493596"/>
              <a:gd name="connsiteX4" fmla="*/ 776765 w 5299213"/>
              <a:gd name="connsiteY4" fmla="*/ 4717125 h 5493596"/>
              <a:gd name="connsiteX5" fmla="*/ 1978 w 5299213"/>
              <a:gd name="connsiteY5" fmla="*/ 2802668 h 5493596"/>
              <a:gd name="connsiteX6" fmla="*/ 0 w 5299213"/>
              <a:gd name="connsiteY6" fmla="*/ 2802668 h 549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99213" h="5493596">
                <a:moveTo>
                  <a:pt x="0" y="0"/>
                </a:moveTo>
                <a:lnTo>
                  <a:pt x="5295943" y="0"/>
                </a:lnTo>
                <a:lnTo>
                  <a:pt x="5295943" y="2711812"/>
                </a:lnTo>
                <a:cubicBezTo>
                  <a:pt x="5331543" y="3433312"/>
                  <a:pt x="5076659" y="4166265"/>
                  <a:pt x="4525606" y="4717125"/>
                </a:cubicBezTo>
                <a:cubicBezTo>
                  <a:pt x="3490249" y="5752420"/>
                  <a:pt x="1812122" y="5752420"/>
                  <a:pt x="776765" y="4717125"/>
                </a:cubicBezTo>
                <a:cubicBezTo>
                  <a:pt x="248950" y="4189170"/>
                  <a:pt x="-8404" y="3494392"/>
                  <a:pt x="1978" y="2802668"/>
                </a:cubicBezTo>
                <a:lnTo>
                  <a:pt x="0" y="2802668"/>
                </a:lnTo>
                <a:close/>
              </a:path>
            </a:pathLst>
          </a:custGeom>
          <a:solidFill>
            <a:srgbClr val="00B0F0"/>
          </a:solidFill>
          <a:ln w="12700">
            <a:miter lim="400000"/>
          </a:ln>
        </p:spPr>
        <p:txBody>
          <a:bodyPr wrap="square" lIns="25400" tIns="25400" rIns="25400" bIns="25400" anchor="ctr">
            <a:noAutofit/>
          </a:bodyPr>
          <a:lstStyle/>
          <a:p>
            <a:pPr>
              <a:defRPr sz="3200">
                <a:solidFill>
                  <a:srgbClr val="FFFFFF"/>
                </a:solidFill>
              </a:defRPr>
            </a:pPr>
            <a:endParaRPr sz="1600" dirty="0">
              <a:solidFill>
                <a:prstClr val="white"/>
              </a:solidFill>
            </a:endParaRPr>
          </a:p>
        </p:txBody>
      </p:sp>
      <p:pic>
        <p:nvPicPr>
          <p:cNvPr id="9" name="Picture 8">
            <a:extLst>
              <a:ext uri="{FF2B5EF4-FFF2-40B4-BE49-F238E27FC236}">
                <a16:creationId xmlns:a16="http://schemas.microsoft.com/office/drawing/2014/main" id="{66C74BDF-F9C4-4354-A8F4-F51B4D2814D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7757" y="49278"/>
            <a:ext cx="1834897" cy="859473"/>
          </a:xfrm>
          <a:prstGeom prst="rect">
            <a:avLst/>
          </a:prstGeom>
        </p:spPr>
      </p:pic>
      <p:pic>
        <p:nvPicPr>
          <p:cNvPr id="10" name="Afbeelding 3">
            <a:extLst>
              <a:ext uri="{FF2B5EF4-FFF2-40B4-BE49-F238E27FC236}">
                <a16:creationId xmlns:a16="http://schemas.microsoft.com/office/drawing/2014/main" id="{D9CBB8CF-7219-478B-8C43-2A9A1C455BF5}"/>
              </a:ext>
            </a:extLst>
          </p:cNvPr>
          <p:cNvPicPr>
            <a:picLocks noChangeAspect="1"/>
          </p:cNvPicPr>
          <p:nvPr userDrawn="1"/>
        </p:nvPicPr>
        <p:blipFill>
          <a:blip r:embed="rId3"/>
          <a:stretch>
            <a:fillRect/>
          </a:stretch>
        </p:blipFill>
        <p:spPr>
          <a:xfrm>
            <a:off x="4618070" y="808571"/>
            <a:ext cx="2986415" cy="1719063"/>
          </a:xfrm>
          <a:prstGeom prst="rect">
            <a:avLst/>
          </a:prstGeom>
        </p:spPr>
      </p:pic>
      <p:sp>
        <p:nvSpPr>
          <p:cNvPr id="11" name="Date Placeholder 10">
            <a:extLst>
              <a:ext uri="{FF2B5EF4-FFF2-40B4-BE49-F238E27FC236}">
                <a16:creationId xmlns:a16="http://schemas.microsoft.com/office/drawing/2014/main" id="{32345452-3C43-4AB4-BF14-F1DEC1387D06}"/>
              </a:ext>
            </a:extLst>
          </p:cNvPr>
          <p:cNvSpPr>
            <a:spLocks noGrp="1"/>
          </p:cNvSpPr>
          <p:nvPr>
            <p:ph type="dt" sz="half" idx="10"/>
          </p:nvPr>
        </p:nvSpPr>
        <p:spPr>
          <a:xfrm>
            <a:off x="838200" y="6369050"/>
            <a:ext cx="2743200" cy="365125"/>
          </a:xfrm>
        </p:spPr>
        <p:txBody>
          <a:bodyPr/>
          <a:lstStyle/>
          <a:p>
            <a:r>
              <a:rPr lang="x-none">
                <a:solidFill>
                  <a:prstClr val="black">
                    <a:tint val="75000"/>
                  </a:prstClr>
                </a:solidFill>
              </a:rPr>
              <a:t>W:</a:t>
            </a:r>
            <a:endParaRPr lang="en-GB" dirty="0">
              <a:solidFill>
                <a:prstClr val="black">
                  <a:tint val="75000"/>
                </a:prstClr>
              </a:solidFill>
            </a:endParaRPr>
          </a:p>
        </p:txBody>
      </p:sp>
      <p:sp>
        <p:nvSpPr>
          <p:cNvPr id="12" name="Footer Placeholder 11">
            <a:extLst>
              <a:ext uri="{FF2B5EF4-FFF2-40B4-BE49-F238E27FC236}">
                <a16:creationId xmlns:a16="http://schemas.microsoft.com/office/drawing/2014/main" id="{0AA0BEB9-A01E-4A12-B611-66141364559B}"/>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13" name="Slide Number Placeholder 12">
            <a:extLst>
              <a:ext uri="{FF2B5EF4-FFF2-40B4-BE49-F238E27FC236}">
                <a16:creationId xmlns:a16="http://schemas.microsoft.com/office/drawing/2014/main" id="{A0CB1BCC-3902-442E-AF3C-0F328EA52D5F}"/>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sp>
        <p:nvSpPr>
          <p:cNvPr id="15" name="Rectangle 14">
            <a:extLst>
              <a:ext uri="{FF2B5EF4-FFF2-40B4-BE49-F238E27FC236}">
                <a16:creationId xmlns:a16="http://schemas.microsoft.com/office/drawing/2014/main" id="{9ADB3315-BD91-42DA-8A35-07F3B8FAB824}"/>
              </a:ext>
            </a:extLst>
          </p:cNvPr>
          <p:cNvSpPr/>
          <p:nvPr userDrawn="1"/>
        </p:nvSpPr>
        <p:spPr>
          <a:xfrm>
            <a:off x="11277600" y="0"/>
            <a:ext cx="914400" cy="504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prstClr val="white"/>
              </a:solidFill>
            </a:endParaRPr>
          </a:p>
        </p:txBody>
      </p:sp>
    </p:spTree>
    <p:extLst>
      <p:ext uri="{BB962C8B-B14F-4D97-AF65-F5344CB8AC3E}">
        <p14:creationId xmlns:p14="http://schemas.microsoft.com/office/powerpoint/2010/main" val="704695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E3A7-4B1E-446B-8C0A-71418331FA96}"/>
              </a:ext>
            </a:extLst>
          </p:cNvPr>
          <p:cNvSpPr>
            <a:spLocks noGrp="1"/>
          </p:cNvSpPr>
          <p:nvPr>
            <p:ph type="title"/>
          </p:nvPr>
        </p:nvSpPr>
        <p:spPr/>
        <p:txBody>
          <a:bodyPr/>
          <a:lstStyle/>
          <a:p>
            <a:r>
              <a:rPr lang="nl-NL"/>
              <a:t>Klik om de stijl te bewerken</a:t>
            </a:r>
            <a:endParaRPr lang="x-none"/>
          </a:p>
        </p:txBody>
      </p:sp>
      <p:sp>
        <p:nvSpPr>
          <p:cNvPr id="3" name="Content Placeholder 2">
            <a:extLst>
              <a:ext uri="{FF2B5EF4-FFF2-40B4-BE49-F238E27FC236}">
                <a16:creationId xmlns:a16="http://schemas.microsoft.com/office/drawing/2014/main" id="{D2003CF9-C67B-4F2B-A41B-92E581172D55}"/>
              </a:ext>
            </a:extLst>
          </p:cNvPr>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a:p>
        </p:txBody>
      </p:sp>
      <p:sp>
        <p:nvSpPr>
          <p:cNvPr id="4" name="Date Placeholder 3">
            <a:extLst>
              <a:ext uri="{FF2B5EF4-FFF2-40B4-BE49-F238E27FC236}">
                <a16:creationId xmlns:a16="http://schemas.microsoft.com/office/drawing/2014/main" id="{842B7221-36F3-43C2-91D3-F7B7B77E0D37}"/>
              </a:ext>
            </a:extLst>
          </p:cNvPr>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699F3EFF-E1F9-4028-99C8-D9F4EE4F3E84}"/>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FE9FAEC2-54CE-4DCD-AF61-9716651131F4}"/>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spTree>
    <p:extLst>
      <p:ext uri="{BB962C8B-B14F-4D97-AF65-F5344CB8AC3E}">
        <p14:creationId xmlns:p14="http://schemas.microsoft.com/office/powerpoint/2010/main" val="2450476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9894-EEAA-4906-AB2C-B7C2B628DB19}"/>
              </a:ext>
            </a:extLst>
          </p:cNvPr>
          <p:cNvSpPr>
            <a:spLocks noGrp="1"/>
          </p:cNvSpPr>
          <p:nvPr>
            <p:ph type="title"/>
          </p:nvPr>
        </p:nvSpPr>
        <p:spPr/>
        <p:txBody>
          <a:bodyPr/>
          <a:lstStyle/>
          <a:p>
            <a:r>
              <a:rPr lang="nl-NL"/>
              <a:t>Klik om de stijl te bewerken</a:t>
            </a:r>
            <a:endParaRPr lang="x-none" dirty="0"/>
          </a:p>
        </p:txBody>
      </p:sp>
      <p:sp>
        <p:nvSpPr>
          <p:cNvPr id="3" name="Content Placeholder 2">
            <a:extLst>
              <a:ext uri="{FF2B5EF4-FFF2-40B4-BE49-F238E27FC236}">
                <a16:creationId xmlns:a16="http://schemas.microsoft.com/office/drawing/2014/main" id="{503A1904-4A7A-4EB2-8DF6-DC3DD33C91FA}"/>
              </a:ext>
            </a:extLst>
          </p:cNvPr>
          <p:cNvSpPr>
            <a:spLocks noGrp="1"/>
          </p:cNvSpPr>
          <p:nvPr>
            <p:ph sz="half" idx="1"/>
          </p:nvPr>
        </p:nvSpPr>
        <p:spPr>
          <a:xfrm>
            <a:off x="314323" y="987424"/>
            <a:ext cx="5429251" cy="5032375"/>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dirty="0"/>
          </a:p>
        </p:txBody>
      </p:sp>
      <p:sp>
        <p:nvSpPr>
          <p:cNvPr id="4" name="Content Placeholder 3">
            <a:extLst>
              <a:ext uri="{FF2B5EF4-FFF2-40B4-BE49-F238E27FC236}">
                <a16:creationId xmlns:a16="http://schemas.microsoft.com/office/drawing/2014/main" id="{32A156DB-CC1F-4B77-AC59-B5CF04D8F6D6}"/>
              </a:ext>
            </a:extLst>
          </p:cNvPr>
          <p:cNvSpPr>
            <a:spLocks noGrp="1"/>
          </p:cNvSpPr>
          <p:nvPr>
            <p:ph sz="half" idx="2"/>
          </p:nvPr>
        </p:nvSpPr>
        <p:spPr>
          <a:xfrm>
            <a:off x="6019798" y="987424"/>
            <a:ext cx="5429251" cy="5032375"/>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a:p>
        </p:txBody>
      </p:sp>
      <p:sp>
        <p:nvSpPr>
          <p:cNvPr id="5" name="Date Placeholder 4">
            <a:extLst>
              <a:ext uri="{FF2B5EF4-FFF2-40B4-BE49-F238E27FC236}">
                <a16:creationId xmlns:a16="http://schemas.microsoft.com/office/drawing/2014/main" id="{3A7A136C-F5B9-42C0-AF29-2A6839F3EED8}"/>
              </a:ext>
            </a:extLst>
          </p:cNvPr>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6" name="Footer Placeholder 5">
            <a:extLst>
              <a:ext uri="{FF2B5EF4-FFF2-40B4-BE49-F238E27FC236}">
                <a16:creationId xmlns:a16="http://schemas.microsoft.com/office/drawing/2014/main" id="{D25BBC01-7757-4E1F-BD51-E67E99F2ABB7}"/>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7" name="Slide Number Placeholder 6">
            <a:extLst>
              <a:ext uri="{FF2B5EF4-FFF2-40B4-BE49-F238E27FC236}">
                <a16:creationId xmlns:a16="http://schemas.microsoft.com/office/drawing/2014/main" id="{DB09279D-AE0C-43D5-9F07-2BA06B0C94B4}"/>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spTree>
    <p:extLst>
      <p:ext uri="{BB962C8B-B14F-4D97-AF65-F5344CB8AC3E}">
        <p14:creationId xmlns:p14="http://schemas.microsoft.com/office/powerpoint/2010/main" val="4256398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5D7C-091C-443D-AB18-5F00BB158FCE}"/>
              </a:ext>
            </a:extLst>
          </p:cNvPr>
          <p:cNvSpPr>
            <a:spLocks noGrp="1"/>
          </p:cNvSpPr>
          <p:nvPr>
            <p:ph type="title"/>
          </p:nvPr>
        </p:nvSpPr>
        <p:spPr>
          <a:xfrm>
            <a:off x="315912" y="5556"/>
            <a:ext cx="10904537" cy="823912"/>
          </a:xfrm>
        </p:spPr>
        <p:txBody>
          <a:bodyPr/>
          <a:lstStyle/>
          <a:p>
            <a:r>
              <a:rPr lang="nl-NL"/>
              <a:t>Klik om de stijl te bewerken</a:t>
            </a:r>
            <a:endParaRPr lang="x-none" dirty="0"/>
          </a:p>
        </p:txBody>
      </p:sp>
      <p:sp>
        <p:nvSpPr>
          <p:cNvPr id="3" name="Text Placeholder 2">
            <a:extLst>
              <a:ext uri="{FF2B5EF4-FFF2-40B4-BE49-F238E27FC236}">
                <a16:creationId xmlns:a16="http://schemas.microsoft.com/office/drawing/2014/main" id="{E2728A79-16AF-4F8B-87C3-0F5375987346}"/>
              </a:ext>
            </a:extLst>
          </p:cNvPr>
          <p:cNvSpPr>
            <a:spLocks noGrp="1"/>
          </p:cNvSpPr>
          <p:nvPr>
            <p:ph type="body" idx="1"/>
          </p:nvPr>
        </p:nvSpPr>
        <p:spPr>
          <a:xfrm>
            <a:off x="315912" y="996155"/>
            <a:ext cx="550703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Content Placeholder 3">
            <a:extLst>
              <a:ext uri="{FF2B5EF4-FFF2-40B4-BE49-F238E27FC236}">
                <a16:creationId xmlns:a16="http://schemas.microsoft.com/office/drawing/2014/main" id="{7F84DE6B-E652-435F-9632-F357D81D3C64}"/>
              </a:ext>
            </a:extLst>
          </p:cNvPr>
          <p:cNvSpPr>
            <a:spLocks noGrp="1"/>
          </p:cNvSpPr>
          <p:nvPr>
            <p:ph sz="half" idx="2"/>
          </p:nvPr>
        </p:nvSpPr>
        <p:spPr>
          <a:xfrm>
            <a:off x="315912" y="1904999"/>
            <a:ext cx="5507038" cy="42846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a:p>
        </p:txBody>
      </p:sp>
      <p:sp>
        <p:nvSpPr>
          <p:cNvPr id="5" name="Text Placeholder 4">
            <a:extLst>
              <a:ext uri="{FF2B5EF4-FFF2-40B4-BE49-F238E27FC236}">
                <a16:creationId xmlns:a16="http://schemas.microsoft.com/office/drawing/2014/main" id="{73EFB9B1-2F47-4FB3-8506-46997DE2577F}"/>
              </a:ext>
            </a:extLst>
          </p:cNvPr>
          <p:cNvSpPr>
            <a:spLocks noGrp="1"/>
          </p:cNvSpPr>
          <p:nvPr>
            <p:ph type="body" sz="quarter" idx="3"/>
          </p:nvPr>
        </p:nvSpPr>
        <p:spPr>
          <a:xfrm>
            <a:off x="6096000" y="996155"/>
            <a:ext cx="550703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Content Placeholder 5">
            <a:extLst>
              <a:ext uri="{FF2B5EF4-FFF2-40B4-BE49-F238E27FC236}">
                <a16:creationId xmlns:a16="http://schemas.microsoft.com/office/drawing/2014/main" id="{A739FFB4-16AA-47B8-BCA4-CAFF9FF02EED}"/>
              </a:ext>
            </a:extLst>
          </p:cNvPr>
          <p:cNvSpPr>
            <a:spLocks noGrp="1"/>
          </p:cNvSpPr>
          <p:nvPr>
            <p:ph sz="quarter" idx="4"/>
          </p:nvPr>
        </p:nvSpPr>
        <p:spPr>
          <a:xfrm>
            <a:off x="6095999" y="1904999"/>
            <a:ext cx="5507037" cy="42846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a:p>
        </p:txBody>
      </p:sp>
      <p:sp>
        <p:nvSpPr>
          <p:cNvPr id="7" name="Date Placeholder 6">
            <a:extLst>
              <a:ext uri="{FF2B5EF4-FFF2-40B4-BE49-F238E27FC236}">
                <a16:creationId xmlns:a16="http://schemas.microsoft.com/office/drawing/2014/main" id="{B4F6CB65-CC8F-4C9B-93EA-A08A08345F6C}"/>
              </a:ext>
            </a:extLst>
          </p:cNvPr>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8" name="Footer Placeholder 7">
            <a:extLst>
              <a:ext uri="{FF2B5EF4-FFF2-40B4-BE49-F238E27FC236}">
                <a16:creationId xmlns:a16="http://schemas.microsoft.com/office/drawing/2014/main" id="{4393B703-8982-4F56-89DD-D640AA2F41D3}"/>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9" name="Slide Number Placeholder 8">
            <a:extLst>
              <a:ext uri="{FF2B5EF4-FFF2-40B4-BE49-F238E27FC236}">
                <a16:creationId xmlns:a16="http://schemas.microsoft.com/office/drawing/2014/main" id="{9A2E5CE5-2A61-444C-93F7-0D2702582A99}"/>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spTree>
    <p:extLst>
      <p:ext uri="{BB962C8B-B14F-4D97-AF65-F5344CB8AC3E}">
        <p14:creationId xmlns:p14="http://schemas.microsoft.com/office/powerpoint/2010/main" val="288828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CE4F-D7C8-4F20-BA09-071B995EB7D1}"/>
              </a:ext>
            </a:extLst>
          </p:cNvPr>
          <p:cNvSpPr>
            <a:spLocks noGrp="1"/>
          </p:cNvSpPr>
          <p:nvPr>
            <p:ph type="title"/>
          </p:nvPr>
        </p:nvSpPr>
        <p:spPr/>
        <p:txBody>
          <a:bodyPr/>
          <a:lstStyle/>
          <a:p>
            <a:r>
              <a:rPr lang="nl-NL"/>
              <a:t>Klik om de stijl te bewerken</a:t>
            </a:r>
            <a:endParaRPr lang="x-none"/>
          </a:p>
        </p:txBody>
      </p:sp>
      <p:sp>
        <p:nvSpPr>
          <p:cNvPr id="3" name="Date Placeholder 2">
            <a:extLst>
              <a:ext uri="{FF2B5EF4-FFF2-40B4-BE49-F238E27FC236}">
                <a16:creationId xmlns:a16="http://schemas.microsoft.com/office/drawing/2014/main" id="{33B9956B-A56E-47CE-8833-B9FA22E526D4}"/>
              </a:ext>
            </a:extLst>
          </p:cNvPr>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4" name="Footer Placeholder 3">
            <a:extLst>
              <a:ext uri="{FF2B5EF4-FFF2-40B4-BE49-F238E27FC236}">
                <a16:creationId xmlns:a16="http://schemas.microsoft.com/office/drawing/2014/main" id="{A13225DC-6BA5-4BFB-BA0F-BA1DDBE19667}"/>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5" name="Slide Number Placeholder 4">
            <a:extLst>
              <a:ext uri="{FF2B5EF4-FFF2-40B4-BE49-F238E27FC236}">
                <a16:creationId xmlns:a16="http://schemas.microsoft.com/office/drawing/2014/main" id="{159CB0E2-5CB9-4170-824A-82BC7ED3601A}"/>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spTree>
    <p:extLst>
      <p:ext uri="{BB962C8B-B14F-4D97-AF65-F5344CB8AC3E}">
        <p14:creationId xmlns:p14="http://schemas.microsoft.com/office/powerpoint/2010/main" val="137890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E3A7-4B1E-446B-8C0A-71418331FA96}"/>
              </a:ext>
            </a:extLst>
          </p:cNvPr>
          <p:cNvSpPr>
            <a:spLocks noGrp="1"/>
          </p:cNvSpPr>
          <p:nvPr>
            <p:ph type="title"/>
          </p:nvPr>
        </p:nvSpPr>
        <p:spPr/>
        <p:txBody>
          <a:bodyPr/>
          <a:lstStyle/>
          <a:p>
            <a:r>
              <a:rPr lang="nl-NL"/>
              <a:t>Klik om de stijl te bewerken</a:t>
            </a:r>
            <a:endParaRPr lang="x-none"/>
          </a:p>
        </p:txBody>
      </p:sp>
      <p:sp>
        <p:nvSpPr>
          <p:cNvPr id="3" name="Content Placeholder 2">
            <a:extLst>
              <a:ext uri="{FF2B5EF4-FFF2-40B4-BE49-F238E27FC236}">
                <a16:creationId xmlns:a16="http://schemas.microsoft.com/office/drawing/2014/main" id="{D2003CF9-C67B-4F2B-A41B-92E581172D55}"/>
              </a:ext>
            </a:extLst>
          </p:cNvPr>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a:p>
        </p:txBody>
      </p:sp>
      <p:sp>
        <p:nvSpPr>
          <p:cNvPr id="4" name="Date Placeholder 3">
            <a:extLst>
              <a:ext uri="{FF2B5EF4-FFF2-40B4-BE49-F238E27FC236}">
                <a16:creationId xmlns:a16="http://schemas.microsoft.com/office/drawing/2014/main" id="{842B7221-36F3-43C2-91D3-F7B7B77E0D37}"/>
              </a:ext>
            </a:extLst>
          </p:cNvPr>
          <p:cNvSpPr>
            <a:spLocks noGrp="1"/>
          </p:cNvSpPr>
          <p:nvPr>
            <p:ph type="dt" sz="half" idx="10"/>
          </p:nvPr>
        </p:nvSpPr>
        <p:spPr/>
        <p:txBody>
          <a:bodyPr/>
          <a:lstStyle/>
          <a:p>
            <a:r>
              <a:rPr lang="x-none"/>
              <a:t>W:</a:t>
            </a:r>
            <a:endParaRPr lang="en-GB" dirty="0"/>
          </a:p>
        </p:txBody>
      </p:sp>
      <p:sp>
        <p:nvSpPr>
          <p:cNvPr id="5" name="Footer Placeholder 4">
            <a:extLst>
              <a:ext uri="{FF2B5EF4-FFF2-40B4-BE49-F238E27FC236}">
                <a16:creationId xmlns:a16="http://schemas.microsoft.com/office/drawing/2014/main" id="{699F3EFF-E1F9-4028-99C8-D9F4EE4F3E84}"/>
              </a:ext>
            </a:extLst>
          </p:cNvPr>
          <p:cNvSpPr>
            <a:spLocks noGrp="1"/>
          </p:cNvSpPr>
          <p:nvPr>
            <p:ph type="ftr" sz="quarter" idx="11"/>
          </p:nvPr>
        </p:nvSpPr>
        <p:spPr/>
        <p:txBody>
          <a:bodyPr/>
          <a:lstStyle/>
          <a:p>
            <a:r>
              <a:rPr lang="en-GB"/>
              <a:t>E:                                                                             </a:t>
            </a:r>
            <a:endParaRPr lang="en-GB" dirty="0"/>
          </a:p>
        </p:txBody>
      </p:sp>
      <p:sp>
        <p:nvSpPr>
          <p:cNvPr id="6" name="Slide Number Placeholder 5">
            <a:extLst>
              <a:ext uri="{FF2B5EF4-FFF2-40B4-BE49-F238E27FC236}">
                <a16:creationId xmlns:a16="http://schemas.microsoft.com/office/drawing/2014/main" id="{FE9FAEC2-54CE-4DCD-AF61-9716651131F4}"/>
              </a:ext>
            </a:extLst>
          </p:cNvPr>
          <p:cNvSpPr>
            <a:spLocks noGrp="1"/>
          </p:cNvSpPr>
          <p:nvPr>
            <p:ph type="sldNum" sz="quarter" idx="12"/>
          </p:nvPr>
        </p:nvSpPr>
        <p:spPr/>
        <p:txBody>
          <a:bodyPr/>
          <a:lstStyle/>
          <a:p>
            <a:fld id="{73B6B4D0-ACDE-481F-ACC7-115174566618}" type="slidenum">
              <a:rPr lang="x-none" smtClean="0"/>
              <a:t>‹nr.›</a:t>
            </a:fld>
            <a:endParaRPr lang="x-none"/>
          </a:p>
        </p:txBody>
      </p:sp>
    </p:spTree>
    <p:extLst>
      <p:ext uri="{BB962C8B-B14F-4D97-AF65-F5344CB8AC3E}">
        <p14:creationId xmlns:p14="http://schemas.microsoft.com/office/powerpoint/2010/main" val="2979743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8E30F4-58B7-4B22-968C-11874E785CC5}"/>
              </a:ext>
            </a:extLst>
          </p:cNvPr>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3" name="Footer Placeholder 2">
            <a:extLst>
              <a:ext uri="{FF2B5EF4-FFF2-40B4-BE49-F238E27FC236}">
                <a16:creationId xmlns:a16="http://schemas.microsoft.com/office/drawing/2014/main" id="{47F3AEAD-CC4E-44CC-BBB5-C65839559D5E}"/>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4" name="Slide Number Placeholder 3">
            <a:extLst>
              <a:ext uri="{FF2B5EF4-FFF2-40B4-BE49-F238E27FC236}">
                <a16:creationId xmlns:a16="http://schemas.microsoft.com/office/drawing/2014/main" id="{1C6EF0DE-1B7F-42D6-88ED-47F3DCFA7504}"/>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pic>
        <p:nvPicPr>
          <p:cNvPr id="5" name="Picture 4">
            <a:extLst>
              <a:ext uri="{FF2B5EF4-FFF2-40B4-BE49-F238E27FC236}">
                <a16:creationId xmlns:a16="http://schemas.microsoft.com/office/drawing/2014/main" id="{9923E355-0918-4E45-AF15-72849BB6F966}"/>
              </a:ext>
            </a:extLst>
          </p:cNvPr>
          <p:cNvPicPr>
            <a:picLocks noChangeAspect="1"/>
          </p:cNvPicPr>
          <p:nvPr userDrawn="1"/>
        </p:nvPicPr>
        <p:blipFill>
          <a:blip r:embed="rId2"/>
          <a:stretch>
            <a:fillRect/>
          </a:stretch>
        </p:blipFill>
        <p:spPr>
          <a:xfrm>
            <a:off x="11226334" y="1"/>
            <a:ext cx="965666" cy="518746"/>
          </a:xfrm>
          <a:prstGeom prst="rect">
            <a:avLst/>
          </a:prstGeom>
        </p:spPr>
      </p:pic>
    </p:spTree>
    <p:extLst>
      <p:ext uri="{BB962C8B-B14F-4D97-AF65-F5344CB8AC3E}">
        <p14:creationId xmlns:p14="http://schemas.microsoft.com/office/powerpoint/2010/main" val="2114079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6" name="Rechthoek 7">
            <a:extLst>
              <a:ext uri="{FF2B5EF4-FFF2-40B4-BE49-F238E27FC236}">
                <a16:creationId xmlns:a16="http://schemas.microsoft.com/office/drawing/2014/main" id="{BCDE4530-D365-4EB7-9AC5-71337E50F0A7}"/>
              </a:ext>
            </a:extLst>
          </p:cNvPr>
          <p:cNvSpPr/>
          <p:nvPr userDrawn="1"/>
        </p:nvSpPr>
        <p:spPr>
          <a:xfrm>
            <a:off x="0" y="2"/>
            <a:ext cx="12192000" cy="6857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a:extLst>
              <a:ext uri="{FF2B5EF4-FFF2-40B4-BE49-F238E27FC236}">
                <a16:creationId xmlns:a16="http://schemas.microsoft.com/office/drawing/2014/main" id="{6C99792D-204A-4F25-BA97-D20733BD273B}"/>
              </a:ext>
            </a:extLst>
          </p:cNvPr>
          <p:cNvSpPr/>
          <p:nvPr userDrawn="1"/>
        </p:nvSpPr>
        <p:spPr>
          <a:xfrm>
            <a:off x="0" y="5550300"/>
            <a:ext cx="12192000" cy="542135"/>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8" name="Picture 7">
            <a:extLst>
              <a:ext uri="{FF2B5EF4-FFF2-40B4-BE49-F238E27FC236}">
                <a16:creationId xmlns:a16="http://schemas.microsoft.com/office/drawing/2014/main" id="{A37A1925-A42D-4BE8-8BBB-7F9B839FD9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7103" y="5111275"/>
            <a:ext cx="1834897" cy="859473"/>
          </a:xfrm>
          <a:prstGeom prst="rect">
            <a:avLst/>
          </a:prstGeom>
        </p:spPr>
      </p:pic>
      <p:sp>
        <p:nvSpPr>
          <p:cNvPr id="11" name="Rectangle 10">
            <a:extLst>
              <a:ext uri="{FF2B5EF4-FFF2-40B4-BE49-F238E27FC236}">
                <a16:creationId xmlns:a16="http://schemas.microsoft.com/office/drawing/2014/main" id="{45B032CC-4C68-47B4-82A1-434D665763CB}"/>
              </a:ext>
            </a:extLst>
          </p:cNvPr>
          <p:cNvSpPr/>
          <p:nvPr userDrawn="1"/>
        </p:nvSpPr>
        <p:spPr>
          <a:xfrm>
            <a:off x="34800" y="5650070"/>
            <a:ext cx="11993768" cy="307777"/>
          </a:xfrm>
          <a:prstGeom prst="rect">
            <a:avLst/>
          </a:prstGeom>
        </p:spPr>
        <p:txBody>
          <a:bodyPr wrap="square">
            <a:spAutoFit/>
          </a:bodyPr>
          <a:lstStyle/>
          <a:p>
            <a:r>
              <a:rPr lang="en-US" sz="1400" dirty="0">
                <a:solidFill>
                  <a:prstClr val="black"/>
                </a:solidFill>
              </a:rPr>
              <a:t>W: </a:t>
            </a:r>
            <a:r>
              <a:rPr lang="en-US" sz="1400" dirty="0">
                <a:solidFill>
                  <a:prstClr val="black"/>
                </a:solidFill>
                <a:hlinkClick r:id="rId3"/>
              </a:rPr>
              <a:t>www.aureliusenterprise.com</a:t>
            </a:r>
            <a:r>
              <a:rPr lang="en-US" sz="1400" dirty="0">
                <a:solidFill>
                  <a:prstClr val="black"/>
                </a:solidFill>
              </a:rPr>
              <a:t>	E: </a:t>
            </a:r>
            <a:r>
              <a:rPr lang="en-US" sz="1400" dirty="0">
                <a:solidFill>
                  <a:prstClr val="black"/>
                </a:solidFill>
                <a:hlinkClick r:id="rId4"/>
              </a:rPr>
              <a:t>info@aureliusenterprise.com</a:t>
            </a:r>
            <a:r>
              <a:rPr lang="en-US" sz="1400" dirty="0">
                <a:solidFill>
                  <a:prstClr val="black"/>
                </a:solidFill>
              </a:rPr>
              <a:t>	Y: </a:t>
            </a:r>
            <a:r>
              <a:rPr lang="en-US" sz="1400" dirty="0">
                <a:solidFill>
                  <a:prstClr val="black"/>
                </a:solidFill>
                <a:hlinkClick r:id="rId5"/>
              </a:rPr>
              <a:t>https://www.youtube.com/watch?v=COHOLAUNvoE</a:t>
            </a:r>
            <a:r>
              <a:rPr lang="en-US" sz="1400" dirty="0">
                <a:solidFill>
                  <a:prstClr val="black"/>
                </a:solidFill>
              </a:rPr>
              <a:t>  	</a:t>
            </a:r>
          </a:p>
        </p:txBody>
      </p:sp>
      <p:sp>
        <p:nvSpPr>
          <p:cNvPr id="12" name="Freeform 4">
            <a:extLst>
              <a:ext uri="{FF2B5EF4-FFF2-40B4-BE49-F238E27FC236}">
                <a16:creationId xmlns:a16="http://schemas.microsoft.com/office/drawing/2014/main" id="{188AD14F-5633-4BFB-AEA9-379BFB56E79B}"/>
              </a:ext>
            </a:extLst>
          </p:cNvPr>
          <p:cNvSpPr/>
          <p:nvPr userDrawn="1"/>
        </p:nvSpPr>
        <p:spPr>
          <a:xfrm>
            <a:off x="3687969" y="-40145"/>
            <a:ext cx="4664279" cy="2125437"/>
          </a:xfrm>
          <a:custGeom>
            <a:avLst/>
            <a:gdLst>
              <a:gd name="connsiteX0" fmla="*/ 0 w 5299213"/>
              <a:gd name="connsiteY0" fmla="*/ 0 h 5493596"/>
              <a:gd name="connsiteX1" fmla="*/ 5295943 w 5299213"/>
              <a:gd name="connsiteY1" fmla="*/ 0 h 5493596"/>
              <a:gd name="connsiteX2" fmla="*/ 5295943 w 5299213"/>
              <a:gd name="connsiteY2" fmla="*/ 2711812 h 5493596"/>
              <a:gd name="connsiteX3" fmla="*/ 4525606 w 5299213"/>
              <a:gd name="connsiteY3" fmla="*/ 4717125 h 5493596"/>
              <a:gd name="connsiteX4" fmla="*/ 776765 w 5299213"/>
              <a:gd name="connsiteY4" fmla="*/ 4717125 h 5493596"/>
              <a:gd name="connsiteX5" fmla="*/ 1978 w 5299213"/>
              <a:gd name="connsiteY5" fmla="*/ 2802668 h 5493596"/>
              <a:gd name="connsiteX6" fmla="*/ 0 w 5299213"/>
              <a:gd name="connsiteY6" fmla="*/ 2802668 h 549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99213" h="5493596">
                <a:moveTo>
                  <a:pt x="0" y="0"/>
                </a:moveTo>
                <a:lnTo>
                  <a:pt x="5295943" y="0"/>
                </a:lnTo>
                <a:lnTo>
                  <a:pt x="5295943" y="2711812"/>
                </a:lnTo>
                <a:cubicBezTo>
                  <a:pt x="5331543" y="3433312"/>
                  <a:pt x="5076659" y="4166265"/>
                  <a:pt x="4525606" y="4717125"/>
                </a:cubicBezTo>
                <a:cubicBezTo>
                  <a:pt x="3490249" y="5752420"/>
                  <a:pt x="1812122" y="5752420"/>
                  <a:pt x="776765" y="4717125"/>
                </a:cubicBezTo>
                <a:cubicBezTo>
                  <a:pt x="248950" y="4189170"/>
                  <a:pt x="-8404" y="3494392"/>
                  <a:pt x="1978" y="2802668"/>
                </a:cubicBezTo>
                <a:lnTo>
                  <a:pt x="0" y="2802668"/>
                </a:lnTo>
                <a:close/>
              </a:path>
            </a:pathLst>
          </a:custGeom>
          <a:solidFill>
            <a:schemeClr val="bg1"/>
          </a:solidFill>
          <a:ln w="12700">
            <a:miter lim="400000"/>
          </a:ln>
        </p:spPr>
        <p:txBody>
          <a:bodyPr wrap="square" lIns="25400" tIns="25400" rIns="25400" bIns="25400" anchor="ctr">
            <a:noAutofit/>
          </a:bodyPr>
          <a:lstStyle/>
          <a:p>
            <a:pPr>
              <a:defRPr sz="3200">
                <a:solidFill>
                  <a:srgbClr val="FFFFFF"/>
                </a:solidFill>
              </a:defRPr>
            </a:pPr>
            <a:endParaRPr sz="1600" dirty="0">
              <a:solidFill>
                <a:prstClr val="white"/>
              </a:solidFill>
            </a:endParaRPr>
          </a:p>
        </p:txBody>
      </p:sp>
      <p:sp>
        <p:nvSpPr>
          <p:cNvPr id="13" name="Rectangle 12">
            <a:extLst>
              <a:ext uri="{FF2B5EF4-FFF2-40B4-BE49-F238E27FC236}">
                <a16:creationId xmlns:a16="http://schemas.microsoft.com/office/drawing/2014/main" id="{AA84B2DD-595B-4CE2-8B20-61F1B8751BF2}"/>
              </a:ext>
            </a:extLst>
          </p:cNvPr>
          <p:cNvSpPr/>
          <p:nvPr userDrawn="1"/>
        </p:nvSpPr>
        <p:spPr>
          <a:xfrm>
            <a:off x="355243" y="1929708"/>
            <a:ext cx="11673325" cy="2862322"/>
          </a:xfrm>
          <a:prstGeom prst="rect">
            <a:avLst/>
          </a:prstGeom>
          <a:noFill/>
        </p:spPr>
        <p:txBody>
          <a:bodyPr wrap="square">
            <a:spAutoFit/>
          </a:bodyPr>
          <a:lstStyle/>
          <a:p>
            <a:pPr algn="ctr"/>
            <a:r>
              <a:rPr lang="en-GB" sz="6000" b="1" dirty="0">
                <a:solidFill>
                  <a:prstClr val="white"/>
                </a:solidFill>
                <a:latin typeface="Helvetica" panose="020B0604020202020204" pitchFamily="34" charset="0"/>
                <a:cs typeface="Helvetica" panose="020B0604020202020204" pitchFamily="34" charset="0"/>
              </a:rPr>
              <a:t>Thanks</a:t>
            </a:r>
            <a:r>
              <a:rPr lang="en-GB" sz="4000" b="1" dirty="0">
                <a:solidFill>
                  <a:prstClr val="white"/>
                </a:solidFill>
                <a:latin typeface="Helvetica" panose="020B0604020202020204" pitchFamily="34" charset="0"/>
                <a:cs typeface="Helvetica" panose="020B0604020202020204" pitchFamily="34" charset="0"/>
              </a:rPr>
              <a:t>.</a:t>
            </a:r>
          </a:p>
          <a:p>
            <a:pPr algn="ctr"/>
            <a:endParaRPr lang="en-GB" sz="4000" b="1" dirty="0">
              <a:solidFill>
                <a:prstClr val="white"/>
              </a:solidFill>
              <a:latin typeface="Helvetica" panose="020B0604020202020204" pitchFamily="34" charset="0"/>
              <a:cs typeface="Helvetica" panose="020B0604020202020204" pitchFamily="34" charset="0"/>
            </a:endParaRPr>
          </a:p>
          <a:p>
            <a:pPr algn="ctr"/>
            <a:r>
              <a:rPr lang="en-GB" sz="4000" b="1" dirty="0">
                <a:solidFill>
                  <a:prstClr val="white"/>
                </a:solidFill>
                <a:latin typeface="Helvetica" panose="020B0604020202020204" pitchFamily="34" charset="0"/>
                <a:cs typeface="Helvetica" panose="020B0604020202020204" pitchFamily="34" charset="0"/>
              </a:rPr>
              <a:t>Q &amp; A Time.</a:t>
            </a:r>
          </a:p>
          <a:p>
            <a:pPr algn="ctr"/>
            <a:endParaRPr lang="en-GB" sz="4000" b="1" dirty="0">
              <a:solidFill>
                <a:prstClr val="white"/>
              </a:solidFill>
              <a:latin typeface="Helvetica" panose="020B0604020202020204" pitchFamily="34" charset="0"/>
              <a:cs typeface="Helvetica" panose="020B0604020202020204" pitchFamily="34" charset="0"/>
            </a:endParaRPr>
          </a:p>
        </p:txBody>
      </p:sp>
      <p:pic>
        <p:nvPicPr>
          <p:cNvPr id="14" name="Afbeelding 8">
            <a:extLst>
              <a:ext uri="{FF2B5EF4-FFF2-40B4-BE49-F238E27FC236}">
                <a16:creationId xmlns:a16="http://schemas.microsoft.com/office/drawing/2014/main" id="{70D3A096-5115-4F81-B67A-153475D2723E}"/>
              </a:ext>
            </a:extLst>
          </p:cNvPr>
          <p:cNvPicPr>
            <a:picLocks noChangeAspect="1"/>
          </p:cNvPicPr>
          <p:nvPr userDrawn="1"/>
        </p:nvPicPr>
        <p:blipFill>
          <a:blip r:embed="rId6"/>
          <a:stretch>
            <a:fillRect/>
          </a:stretch>
        </p:blipFill>
        <p:spPr>
          <a:xfrm>
            <a:off x="3588630" y="81443"/>
            <a:ext cx="4624940" cy="1455126"/>
          </a:xfrm>
          <a:prstGeom prst="rect">
            <a:avLst/>
          </a:prstGeom>
        </p:spPr>
      </p:pic>
    </p:spTree>
    <p:extLst>
      <p:ext uri="{BB962C8B-B14F-4D97-AF65-F5344CB8AC3E}">
        <p14:creationId xmlns:p14="http://schemas.microsoft.com/office/powerpoint/2010/main" val="24732104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D0FD-D3CE-4230-910F-C051FC40E6C7}"/>
              </a:ext>
            </a:extLst>
          </p:cNvPr>
          <p:cNvSpPr>
            <a:spLocks noGrp="1"/>
          </p:cNvSpPr>
          <p:nvPr>
            <p:ph type="ctrTitle"/>
          </p:nvPr>
        </p:nvSpPr>
        <p:spPr>
          <a:xfrm>
            <a:off x="1356947" y="2915590"/>
            <a:ext cx="9144000" cy="2387600"/>
          </a:xfrm>
        </p:spPr>
        <p:txBody>
          <a:bodyPr anchor="t" anchorCtr="0">
            <a:normAutofit/>
          </a:bodyPr>
          <a:lstStyle>
            <a:lvl1pPr algn="ctr">
              <a:defRPr sz="4000">
                <a:solidFill>
                  <a:srgbClr val="002060"/>
                </a:solidFill>
              </a:defRPr>
            </a:lvl1pPr>
          </a:lstStyle>
          <a:p>
            <a:r>
              <a:rPr lang="nl-NL"/>
              <a:t>Klik om de stijl te bewerken</a:t>
            </a:r>
            <a:endParaRPr lang="x-none" dirty="0"/>
          </a:p>
        </p:txBody>
      </p:sp>
      <p:sp>
        <p:nvSpPr>
          <p:cNvPr id="8" name="Freeform 4">
            <a:extLst>
              <a:ext uri="{FF2B5EF4-FFF2-40B4-BE49-F238E27FC236}">
                <a16:creationId xmlns:a16="http://schemas.microsoft.com/office/drawing/2014/main" id="{65441C49-1BEC-48A4-91EF-63C6C511BB13}"/>
              </a:ext>
            </a:extLst>
          </p:cNvPr>
          <p:cNvSpPr/>
          <p:nvPr userDrawn="1"/>
        </p:nvSpPr>
        <p:spPr>
          <a:xfrm>
            <a:off x="1811527" y="3429"/>
            <a:ext cx="8440313" cy="2654930"/>
          </a:xfrm>
          <a:custGeom>
            <a:avLst/>
            <a:gdLst>
              <a:gd name="connsiteX0" fmla="*/ 0 w 5299213"/>
              <a:gd name="connsiteY0" fmla="*/ 0 h 5493596"/>
              <a:gd name="connsiteX1" fmla="*/ 5295943 w 5299213"/>
              <a:gd name="connsiteY1" fmla="*/ 0 h 5493596"/>
              <a:gd name="connsiteX2" fmla="*/ 5295943 w 5299213"/>
              <a:gd name="connsiteY2" fmla="*/ 2711812 h 5493596"/>
              <a:gd name="connsiteX3" fmla="*/ 4525606 w 5299213"/>
              <a:gd name="connsiteY3" fmla="*/ 4717125 h 5493596"/>
              <a:gd name="connsiteX4" fmla="*/ 776765 w 5299213"/>
              <a:gd name="connsiteY4" fmla="*/ 4717125 h 5493596"/>
              <a:gd name="connsiteX5" fmla="*/ 1978 w 5299213"/>
              <a:gd name="connsiteY5" fmla="*/ 2802668 h 5493596"/>
              <a:gd name="connsiteX6" fmla="*/ 0 w 5299213"/>
              <a:gd name="connsiteY6" fmla="*/ 2802668 h 549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99213" h="5493596">
                <a:moveTo>
                  <a:pt x="0" y="0"/>
                </a:moveTo>
                <a:lnTo>
                  <a:pt x="5295943" y="0"/>
                </a:lnTo>
                <a:lnTo>
                  <a:pt x="5295943" y="2711812"/>
                </a:lnTo>
                <a:cubicBezTo>
                  <a:pt x="5331543" y="3433312"/>
                  <a:pt x="5076659" y="4166265"/>
                  <a:pt x="4525606" y="4717125"/>
                </a:cubicBezTo>
                <a:cubicBezTo>
                  <a:pt x="3490249" y="5752420"/>
                  <a:pt x="1812122" y="5752420"/>
                  <a:pt x="776765" y="4717125"/>
                </a:cubicBezTo>
                <a:cubicBezTo>
                  <a:pt x="248950" y="4189170"/>
                  <a:pt x="-8404" y="3494392"/>
                  <a:pt x="1978" y="2802668"/>
                </a:cubicBezTo>
                <a:lnTo>
                  <a:pt x="0" y="2802668"/>
                </a:lnTo>
                <a:close/>
              </a:path>
            </a:pathLst>
          </a:custGeom>
          <a:solidFill>
            <a:srgbClr val="00B0F0"/>
          </a:solidFill>
          <a:ln w="12700">
            <a:miter lim="400000"/>
          </a:ln>
        </p:spPr>
        <p:txBody>
          <a:bodyPr wrap="square" lIns="25400" tIns="25400" rIns="25400" bIns="25400" anchor="ctr">
            <a:noAutofit/>
          </a:bodyPr>
          <a:lstStyle/>
          <a:p>
            <a:pPr>
              <a:defRPr sz="3200">
                <a:solidFill>
                  <a:srgbClr val="FFFFFF"/>
                </a:solidFill>
              </a:defRPr>
            </a:pPr>
            <a:endParaRPr sz="1600" dirty="0">
              <a:solidFill>
                <a:prstClr val="white"/>
              </a:solidFill>
            </a:endParaRPr>
          </a:p>
        </p:txBody>
      </p:sp>
      <p:pic>
        <p:nvPicPr>
          <p:cNvPr id="9" name="Picture 8">
            <a:extLst>
              <a:ext uri="{FF2B5EF4-FFF2-40B4-BE49-F238E27FC236}">
                <a16:creationId xmlns:a16="http://schemas.microsoft.com/office/drawing/2014/main" id="{66C74BDF-F9C4-4354-A8F4-F51B4D2814D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7757" y="49278"/>
            <a:ext cx="1834897" cy="859473"/>
          </a:xfrm>
          <a:prstGeom prst="rect">
            <a:avLst/>
          </a:prstGeom>
        </p:spPr>
      </p:pic>
      <p:pic>
        <p:nvPicPr>
          <p:cNvPr id="10" name="Afbeelding 3">
            <a:extLst>
              <a:ext uri="{FF2B5EF4-FFF2-40B4-BE49-F238E27FC236}">
                <a16:creationId xmlns:a16="http://schemas.microsoft.com/office/drawing/2014/main" id="{D9CBB8CF-7219-478B-8C43-2A9A1C455BF5}"/>
              </a:ext>
            </a:extLst>
          </p:cNvPr>
          <p:cNvPicPr>
            <a:picLocks noChangeAspect="1"/>
          </p:cNvPicPr>
          <p:nvPr userDrawn="1"/>
        </p:nvPicPr>
        <p:blipFill>
          <a:blip r:embed="rId3"/>
          <a:stretch>
            <a:fillRect/>
          </a:stretch>
        </p:blipFill>
        <p:spPr>
          <a:xfrm>
            <a:off x="4618070" y="808571"/>
            <a:ext cx="2986415" cy="1719063"/>
          </a:xfrm>
          <a:prstGeom prst="rect">
            <a:avLst/>
          </a:prstGeom>
        </p:spPr>
      </p:pic>
      <p:sp>
        <p:nvSpPr>
          <p:cNvPr id="11" name="Date Placeholder 10">
            <a:extLst>
              <a:ext uri="{FF2B5EF4-FFF2-40B4-BE49-F238E27FC236}">
                <a16:creationId xmlns:a16="http://schemas.microsoft.com/office/drawing/2014/main" id="{32345452-3C43-4AB4-BF14-F1DEC1387D06}"/>
              </a:ext>
            </a:extLst>
          </p:cNvPr>
          <p:cNvSpPr>
            <a:spLocks noGrp="1"/>
          </p:cNvSpPr>
          <p:nvPr>
            <p:ph type="dt" sz="half" idx="10"/>
          </p:nvPr>
        </p:nvSpPr>
        <p:spPr>
          <a:xfrm>
            <a:off x="838200" y="6369050"/>
            <a:ext cx="2743200" cy="365125"/>
          </a:xfrm>
        </p:spPr>
        <p:txBody>
          <a:bodyPr/>
          <a:lstStyle/>
          <a:p>
            <a:r>
              <a:rPr lang="x-none">
                <a:solidFill>
                  <a:prstClr val="black">
                    <a:tint val="75000"/>
                  </a:prstClr>
                </a:solidFill>
              </a:rPr>
              <a:t>W:</a:t>
            </a:r>
            <a:endParaRPr lang="en-GB" dirty="0">
              <a:solidFill>
                <a:prstClr val="black">
                  <a:tint val="75000"/>
                </a:prstClr>
              </a:solidFill>
            </a:endParaRPr>
          </a:p>
        </p:txBody>
      </p:sp>
      <p:sp>
        <p:nvSpPr>
          <p:cNvPr id="12" name="Footer Placeholder 11">
            <a:extLst>
              <a:ext uri="{FF2B5EF4-FFF2-40B4-BE49-F238E27FC236}">
                <a16:creationId xmlns:a16="http://schemas.microsoft.com/office/drawing/2014/main" id="{0AA0BEB9-A01E-4A12-B611-66141364559B}"/>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13" name="Slide Number Placeholder 12">
            <a:extLst>
              <a:ext uri="{FF2B5EF4-FFF2-40B4-BE49-F238E27FC236}">
                <a16:creationId xmlns:a16="http://schemas.microsoft.com/office/drawing/2014/main" id="{A0CB1BCC-3902-442E-AF3C-0F328EA52D5F}"/>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sp>
        <p:nvSpPr>
          <p:cNvPr id="15" name="Rectangle 14">
            <a:extLst>
              <a:ext uri="{FF2B5EF4-FFF2-40B4-BE49-F238E27FC236}">
                <a16:creationId xmlns:a16="http://schemas.microsoft.com/office/drawing/2014/main" id="{9ADB3315-BD91-42DA-8A35-07F3B8FAB824}"/>
              </a:ext>
            </a:extLst>
          </p:cNvPr>
          <p:cNvSpPr/>
          <p:nvPr userDrawn="1"/>
        </p:nvSpPr>
        <p:spPr>
          <a:xfrm>
            <a:off x="11277600" y="0"/>
            <a:ext cx="914400" cy="504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prstClr val="white"/>
              </a:solidFill>
            </a:endParaRPr>
          </a:p>
        </p:txBody>
      </p:sp>
    </p:spTree>
    <p:extLst>
      <p:ext uri="{BB962C8B-B14F-4D97-AF65-F5344CB8AC3E}">
        <p14:creationId xmlns:p14="http://schemas.microsoft.com/office/powerpoint/2010/main" val="6488239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E3A7-4B1E-446B-8C0A-71418331FA96}"/>
              </a:ext>
            </a:extLst>
          </p:cNvPr>
          <p:cNvSpPr>
            <a:spLocks noGrp="1"/>
          </p:cNvSpPr>
          <p:nvPr>
            <p:ph type="title"/>
          </p:nvPr>
        </p:nvSpPr>
        <p:spPr/>
        <p:txBody>
          <a:bodyPr/>
          <a:lstStyle/>
          <a:p>
            <a:r>
              <a:rPr lang="nl-NL"/>
              <a:t>Klik om de stijl te bewerken</a:t>
            </a:r>
            <a:endParaRPr lang="x-none"/>
          </a:p>
        </p:txBody>
      </p:sp>
      <p:sp>
        <p:nvSpPr>
          <p:cNvPr id="3" name="Content Placeholder 2">
            <a:extLst>
              <a:ext uri="{FF2B5EF4-FFF2-40B4-BE49-F238E27FC236}">
                <a16:creationId xmlns:a16="http://schemas.microsoft.com/office/drawing/2014/main" id="{D2003CF9-C67B-4F2B-A41B-92E581172D55}"/>
              </a:ext>
            </a:extLst>
          </p:cNvPr>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a:p>
        </p:txBody>
      </p:sp>
      <p:sp>
        <p:nvSpPr>
          <p:cNvPr id="4" name="Date Placeholder 3">
            <a:extLst>
              <a:ext uri="{FF2B5EF4-FFF2-40B4-BE49-F238E27FC236}">
                <a16:creationId xmlns:a16="http://schemas.microsoft.com/office/drawing/2014/main" id="{842B7221-36F3-43C2-91D3-F7B7B77E0D37}"/>
              </a:ext>
            </a:extLst>
          </p:cNvPr>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699F3EFF-E1F9-4028-99C8-D9F4EE4F3E84}"/>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FE9FAEC2-54CE-4DCD-AF61-9716651131F4}"/>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spTree>
    <p:extLst>
      <p:ext uri="{BB962C8B-B14F-4D97-AF65-F5344CB8AC3E}">
        <p14:creationId xmlns:p14="http://schemas.microsoft.com/office/powerpoint/2010/main" val="38968264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9894-EEAA-4906-AB2C-B7C2B628DB19}"/>
              </a:ext>
            </a:extLst>
          </p:cNvPr>
          <p:cNvSpPr>
            <a:spLocks noGrp="1"/>
          </p:cNvSpPr>
          <p:nvPr>
            <p:ph type="title"/>
          </p:nvPr>
        </p:nvSpPr>
        <p:spPr/>
        <p:txBody>
          <a:bodyPr/>
          <a:lstStyle/>
          <a:p>
            <a:r>
              <a:rPr lang="nl-NL"/>
              <a:t>Klik om de stijl te bewerken</a:t>
            </a:r>
            <a:endParaRPr lang="x-none" dirty="0"/>
          </a:p>
        </p:txBody>
      </p:sp>
      <p:sp>
        <p:nvSpPr>
          <p:cNvPr id="3" name="Content Placeholder 2">
            <a:extLst>
              <a:ext uri="{FF2B5EF4-FFF2-40B4-BE49-F238E27FC236}">
                <a16:creationId xmlns:a16="http://schemas.microsoft.com/office/drawing/2014/main" id="{503A1904-4A7A-4EB2-8DF6-DC3DD33C91FA}"/>
              </a:ext>
            </a:extLst>
          </p:cNvPr>
          <p:cNvSpPr>
            <a:spLocks noGrp="1"/>
          </p:cNvSpPr>
          <p:nvPr>
            <p:ph sz="half" idx="1"/>
          </p:nvPr>
        </p:nvSpPr>
        <p:spPr>
          <a:xfrm>
            <a:off x="314323" y="987424"/>
            <a:ext cx="5429251" cy="5032375"/>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dirty="0"/>
          </a:p>
        </p:txBody>
      </p:sp>
      <p:sp>
        <p:nvSpPr>
          <p:cNvPr id="4" name="Content Placeholder 3">
            <a:extLst>
              <a:ext uri="{FF2B5EF4-FFF2-40B4-BE49-F238E27FC236}">
                <a16:creationId xmlns:a16="http://schemas.microsoft.com/office/drawing/2014/main" id="{32A156DB-CC1F-4B77-AC59-B5CF04D8F6D6}"/>
              </a:ext>
            </a:extLst>
          </p:cNvPr>
          <p:cNvSpPr>
            <a:spLocks noGrp="1"/>
          </p:cNvSpPr>
          <p:nvPr>
            <p:ph sz="half" idx="2"/>
          </p:nvPr>
        </p:nvSpPr>
        <p:spPr>
          <a:xfrm>
            <a:off x="6019798" y="987424"/>
            <a:ext cx="5429251" cy="5032375"/>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a:p>
        </p:txBody>
      </p:sp>
      <p:sp>
        <p:nvSpPr>
          <p:cNvPr id="5" name="Date Placeholder 4">
            <a:extLst>
              <a:ext uri="{FF2B5EF4-FFF2-40B4-BE49-F238E27FC236}">
                <a16:creationId xmlns:a16="http://schemas.microsoft.com/office/drawing/2014/main" id="{3A7A136C-F5B9-42C0-AF29-2A6839F3EED8}"/>
              </a:ext>
            </a:extLst>
          </p:cNvPr>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6" name="Footer Placeholder 5">
            <a:extLst>
              <a:ext uri="{FF2B5EF4-FFF2-40B4-BE49-F238E27FC236}">
                <a16:creationId xmlns:a16="http://schemas.microsoft.com/office/drawing/2014/main" id="{D25BBC01-7757-4E1F-BD51-E67E99F2ABB7}"/>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7" name="Slide Number Placeholder 6">
            <a:extLst>
              <a:ext uri="{FF2B5EF4-FFF2-40B4-BE49-F238E27FC236}">
                <a16:creationId xmlns:a16="http://schemas.microsoft.com/office/drawing/2014/main" id="{DB09279D-AE0C-43D5-9F07-2BA06B0C94B4}"/>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spTree>
    <p:extLst>
      <p:ext uri="{BB962C8B-B14F-4D97-AF65-F5344CB8AC3E}">
        <p14:creationId xmlns:p14="http://schemas.microsoft.com/office/powerpoint/2010/main" val="38032489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5D7C-091C-443D-AB18-5F00BB158FCE}"/>
              </a:ext>
            </a:extLst>
          </p:cNvPr>
          <p:cNvSpPr>
            <a:spLocks noGrp="1"/>
          </p:cNvSpPr>
          <p:nvPr>
            <p:ph type="title"/>
          </p:nvPr>
        </p:nvSpPr>
        <p:spPr>
          <a:xfrm>
            <a:off x="315912" y="5556"/>
            <a:ext cx="10904537" cy="823912"/>
          </a:xfrm>
        </p:spPr>
        <p:txBody>
          <a:bodyPr/>
          <a:lstStyle/>
          <a:p>
            <a:r>
              <a:rPr lang="nl-NL"/>
              <a:t>Klik om de stijl te bewerken</a:t>
            </a:r>
            <a:endParaRPr lang="x-none" dirty="0"/>
          </a:p>
        </p:txBody>
      </p:sp>
      <p:sp>
        <p:nvSpPr>
          <p:cNvPr id="3" name="Text Placeholder 2">
            <a:extLst>
              <a:ext uri="{FF2B5EF4-FFF2-40B4-BE49-F238E27FC236}">
                <a16:creationId xmlns:a16="http://schemas.microsoft.com/office/drawing/2014/main" id="{E2728A79-16AF-4F8B-87C3-0F5375987346}"/>
              </a:ext>
            </a:extLst>
          </p:cNvPr>
          <p:cNvSpPr>
            <a:spLocks noGrp="1"/>
          </p:cNvSpPr>
          <p:nvPr>
            <p:ph type="body" idx="1"/>
          </p:nvPr>
        </p:nvSpPr>
        <p:spPr>
          <a:xfrm>
            <a:off x="315912" y="996155"/>
            <a:ext cx="550703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Content Placeholder 3">
            <a:extLst>
              <a:ext uri="{FF2B5EF4-FFF2-40B4-BE49-F238E27FC236}">
                <a16:creationId xmlns:a16="http://schemas.microsoft.com/office/drawing/2014/main" id="{7F84DE6B-E652-435F-9632-F357D81D3C64}"/>
              </a:ext>
            </a:extLst>
          </p:cNvPr>
          <p:cNvSpPr>
            <a:spLocks noGrp="1"/>
          </p:cNvSpPr>
          <p:nvPr>
            <p:ph sz="half" idx="2"/>
          </p:nvPr>
        </p:nvSpPr>
        <p:spPr>
          <a:xfrm>
            <a:off x="315912" y="1904999"/>
            <a:ext cx="5507038" cy="42846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a:p>
        </p:txBody>
      </p:sp>
      <p:sp>
        <p:nvSpPr>
          <p:cNvPr id="5" name="Text Placeholder 4">
            <a:extLst>
              <a:ext uri="{FF2B5EF4-FFF2-40B4-BE49-F238E27FC236}">
                <a16:creationId xmlns:a16="http://schemas.microsoft.com/office/drawing/2014/main" id="{73EFB9B1-2F47-4FB3-8506-46997DE2577F}"/>
              </a:ext>
            </a:extLst>
          </p:cNvPr>
          <p:cNvSpPr>
            <a:spLocks noGrp="1"/>
          </p:cNvSpPr>
          <p:nvPr>
            <p:ph type="body" sz="quarter" idx="3"/>
          </p:nvPr>
        </p:nvSpPr>
        <p:spPr>
          <a:xfrm>
            <a:off x="6096000" y="996155"/>
            <a:ext cx="550703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Content Placeholder 5">
            <a:extLst>
              <a:ext uri="{FF2B5EF4-FFF2-40B4-BE49-F238E27FC236}">
                <a16:creationId xmlns:a16="http://schemas.microsoft.com/office/drawing/2014/main" id="{A739FFB4-16AA-47B8-BCA4-CAFF9FF02EED}"/>
              </a:ext>
            </a:extLst>
          </p:cNvPr>
          <p:cNvSpPr>
            <a:spLocks noGrp="1"/>
          </p:cNvSpPr>
          <p:nvPr>
            <p:ph sz="quarter" idx="4"/>
          </p:nvPr>
        </p:nvSpPr>
        <p:spPr>
          <a:xfrm>
            <a:off x="6095999" y="1904999"/>
            <a:ext cx="5507037" cy="42846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a:p>
        </p:txBody>
      </p:sp>
      <p:sp>
        <p:nvSpPr>
          <p:cNvPr id="7" name="Date Placeholder 6">
            <a:extLst>
              <a:ext uri="{FF2B5EF4-FFF2-40B4-BE49-F238E27FC236}">
                <a16:creationId xmlns:a16="http://schemas.microsoft.com/office/drawing/2014/main" id="{B4F6CB65-CC8F-4C9B-93EA-A08A08345F6C}"/>
              </a:ext>
            </a:extLst>
          </p:cNvPr>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8" name="Footer Placeholder 7">
            <a:extLst>
              <a:ext uri="{FF2B5EF4-FFF2-40B4-BE49-F238E27FC236}">
                <a16:creationId xmlns:a16="http://schemas.microsoft.com/office/drawing/2014/main" id="{4393B703-8982-4F56-89DD-D640AA2F41D3}"/>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9" name="Slide Number Placeholder 8">
            <a:extLst>
              <a:ext uri="{FF2B5EF4-FFF2-40B4-BE49-F238E27FC236}">
                <a16:creationId xmlns:a16="http://schemas.microsoft.com/office/drawing/2014/main" id="{9A2E5CE5-2A61-444C-93F7-0D2702582A99}"/>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spTree>
    <p:extLst>
      <p:ext uri="{BB962C8B-B14F-4D97-AF65-F5344CB8AC3E}">
        <p14:creationId xmlns:p14="http://schemas.microsoft.com/office/powerpoint/2010/main" val="3559381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CE4F-D7C8-4F20-BA09-071B995EB7D1}"/>
              </a:ext>
            </a:extLst>
          </p:cNvPr>
          <p:cNvSpPr>
            <a:spLocks noGrp="1"/>
          </p:cNvSpPr>
          <p:nvPr>
            <p:ph type="title"/>
          </p:nvPr>
        </p:nvSpPr>
        <p:spPr/>
        <p:txBody>
          <a:bodyPr/>
          <a:lstStyle/>
          <a:p>
            <a:r>
              <a:rPr lang="nl-NL"/>
              <a:t>Klik om de stijl te bewerken</a:t>
            </a:r>
            <a:endParaRPr lang="x-none"/>
          </a:p>
        </p:txBody>
      </p:sp>
      <p:sp>
        <p:nvSpPr>
          <p:cNvPr id="3" name="Date Placeholder 2">
            <a:extLst>
              <a:ext uri="{FF2B5EF4-FFF2-40B4-BE49-F238E27FC236}">
                <a16:creationId xmlns:a16="http://schemas.microsoft.com/office/drawing/2014/main" id="{33B9956B-A56E-47CE-8833-B9FA22E526D4}"/>
              </a:ext>
            </a:extLst>
          </p:cNvPr>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4" name="Footer Placeholder 3">
            <a:extLst>
              <a:ext uri="{FF2B5EF4-FFF2-40B4-BE49-F238E27FC236}">
                <a16:creationId xmlns:a16="http://schemas.microsoft.com/office/drawing/2014/main" id="{A13225DC-6BA5-4BFB-BA0F-BA1DDBE19667}"/>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5" name="Slide Number Placeholder 4">
            <a:extLst>
              <a:ext uri="{FF2B5EF4-FFF2-40B4-BE49-F238E27FC236}">
                <a16:creationId xmlns:a16="http://schemas.microsoft.com/office/drawing/2014/main" id="{159CB0E2-5CB9-4170-824A-82BC7ED3601A}"/>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spTree>
    <p:extLst>
      <p:ext uri="{BB962C8B-B14F-4D97-AF65-F5344CB8AC3E}">
        <p14:creationId xmlns:p14="http://schemas.microsoft.com/office/powerpoint/2010/main" val="2578695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8E30F4-58B7-4B22-968C-11874E785CC5}"/>
              </a:ext>
            </a:extLst>
          </p:cNvPr>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3" name="Footer Placeholder 2">
            <a:extLst>
              <a:ext uri="{FF2B5EF4-FFF2-40B4-BE49-F238E27FC236}">
                <a16:creationId xmlns:a16="http://schemas.microsoft.com/office/drawing/2014/main" id="{47F3AEAD-CC4E-44CC-BBB5-C65839559D5E}"/>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4" name="Slide Number Placeholder 3">
            <a:extLst>
              <a:ext uri="{FF2B5EF4-FFF2-40B4-BE49-F238E27FC236}">
                <a16:creationId xmlns:a16="http://schemas.microsoft.com/office/drawing/2014/main" id="{1C6EF0DE-1B7F-42D6-88ED-47F3DCFA7504}"/>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pic>
        <p:nvPicPr>
          <p:cNvPr id="5" name="Picture 4">
            <a:extLst>
              <a:ext uri="{FF2B5EF4-FFF2-40B4-BE49-F238E27FC236}">
                <a16:creationId xmlns:a16="http://schemas.microsoft.com/office/drawing/2014/main" id="{9923E355-0918-4E45-AF15-72849BB6F966}"/>
              </a:ext>
            </a:extLst>
          </p:cNvPr>
          <p:cNvPicPr>
            <a:picLocks noChangeAspect="1"/>
          </p:cNvPicPr>
          <p:nvPr userDrawn="1"/>
        </p:nvPicPr>
        <p:blipFill>
          <a:blip r:embed="rId2"/>
          <a:stretch>
            <a:fillRect/>
          </a:stretch>
        </p:blipFill>
        <p:spPr>
          <a:xfrm>
            <a:off x="11226334" y="1"/>
            <a:ext cx="965666" cy="518746"/>
          </a:xfrm>
          <a:prstGeom prst="rect">
            <a:avLst/>
          </a:prstGeom>
        </p:spPr>
      </p:pic>
    </p:spTree>
    <p:extLst>
      <p:ext uri="{BB962C8B-B14F-4D97-AF65-F5344CB8AC3E}">
        <p14:creationId xmlns:p14="http://schemas.microsoft.com/office/powerpoint/2010/main" val="29140934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6" name="Rechthoek 7">
            <a:extLst>
              <a:ext uri="{FF2B5EF4-FFF2-40B4-BE49-F238E27FC236}">
                <a16:creationId xmlns:a16="http://schemas.microsoft.com/office/drawing/2014/main" id="{BCDE4530-D365-4EB7-9AC5-71337E50F0A7}"/>
              </a:ext>
            </a:extLst>
          </p:cNvPr>
          <p:cNvSpPr/>
          <p:nvPr userDrawn="1"/>
        </p:nvSpPr>
        <p:spPr>
          <a:xfrm>
            <a:off x="0" y="2"/>
            <a:ext cx="12192000" cy="6857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Rectangle 6">
            <a:extLst>
              <a:ext uri="{FF2B5EF4-FFF2-40B4-BE49-F238E27FC236}">
                <a16:creationId xmlns:a16="http://schemas.microsoft.com/office/drawing/2014/main" id="{6C99792D-204A-4F25-BA97-D20733BD273B}"/>
              </a:ext>
            </a:extLst>
          </p:cNvPr>
          <p:cNvSpPr/>
          <p:nvPr userDrawn="1"/>
        </p:nvSpPr>
        <p:spPr>
          <a:xfrm>
            <a:off x="0" y="5550300"/>
            <a:ext cx="12192000" cy="542135"/>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8" name="Picture 7">
            <a:extLst>
              <a:ext uri="{FF2B5EF4-FFF2-40B4-BE49-F238E27FC236}">
                <a16:creationId xmlns:a16="http://schemas.microsoft.com/office/drawing/2014/main" id="{A37A1925-A42D-4BE8-8BBB-7F9B839FD9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7103" y="5111275"/>
            <a:ext cx="1834897" cy="859473"/>
          </a:xfrm>
          <a:prstGeom prst="rect">
            <a:avLst/>
          </a:prstGeom>
        </p:spPr>
      </p:pic>
      <p:sp>
        <p:nvSpPr>
          <p:cNvPr id="11" name="Rectangle 10">
            <a:extLst>
              <a:ext uri="{FF2B5EF4-FFF2-40B4-BE49-F238E27FC236}">
                <a16:creationId xmlns:a16="http://schemas.microsoft.com/office/drawing/2014/main" id="{45B032CC-4C68-47B4-82A1-434D665763CB}"/>
              </a:ext>
            </a:extLst>
          </p:cNvPr>
          <p:cNvSpPr/>
          <p:nvPr userDrawn="1"/>
        </p:nvSpPr>
        <p:spPr>
          <a:xfrm>
            <a:off x="34800" y="5650070"/>
            <a:ext cx="11993768" cy="307777"/>
          </a:xfrm>
          <a:prstGeom prst="rect">
            <a:avLst/>
          </a:prstGeom>
        </p:spPr>
        <p:txBody>
          <a:bodyPr wrap="square">
            <a:spAutoFit/>
          </a:bodyPr>
          <a:lstStyle/>
          <a:p>
            <a:r>
              <a:rPr lang="en-US" sz="1400" dirty="0">
                <a:solidFill>
                  <a:prstClr val="black"/>
                </a:solidFill>
              </a:rPr>
              <a:t>W: </a:t>
            </a:r>
            <a:r>
              <a:rPr lang="en-US" sz="1400" dirty="0">
                <a:solidFill>
                  <a:prstClr val="black"/>
                </a:solidFill>
                <a:hlinkClick r:id="rId3"/>
              </a:rPr>
              <a:t>www.aureliusenterprise.com</a:t>
            </a:r>
            <a:r>
              <a:rPr lang="en-US" sz="1400" dirty="0">
                <a:solidFill>
                  <a:prstClr val="black"/>
                </a:solidFill>
              </a:rPr>
              <a:t>	E: </a:t>
            </a:r>
            <a:r>
              <a:rPr lang="en-US" sz="1400" dirty="0">
                <a:solidFill>
                  <a:prstClr val="black"/>
                </a:solidFill>
                <a:hlinkClick r:id="rId4"/>
              </a:rPr>
              <a:t>info@aureliusenterprise.com</a:t>
            </a:r>
            <a:r>
              <a:rPr lang="en-US" sz="1400" dirty="0">
                <a:solidFill>
                  <a:prstClr val="black"/>
                </a:solidFill>
              </a:rPr>
              <a:t>	Y: </a:t>
            </a:r>
            <a:r>
              <a:rPr lang="en-US" sz="1400" dirty="0">
                <a:solidFill>
                  <a:prstClr val="black"/>
                </a:solidFill>
                <a:hlinkClick r:id="rId5"/>
              </a:rPr>
              <a:t>https://www.youtube.com/watch?v=COHOLAUNvoE</a:t>
            </a:r>
            <a:r>
              <a:rPr lang="en-US" sz="1400" dirty="0">
                <a:solidFill>
                  <a:prstClr val="black"/>
                </a:solidFill>
              </a:rPr>
              <a:t>  	</a:t>
            </a:r>
          </a:p>
        </p:txBody>
      </p:sp>
      <p:sp>
        <p:nvSpPr>
          <p:cNvPr id="12" name="Freeform 4">
            <a:extLst>
              <a:ext uri="{FF2B5EF4-FFF2-40B4-BE49-F238E27FC236}">
                <a16:creationId xmlns:a16="http://schemas.microsoft.com/office/drawing/2014/main" id="{188AD14F-5633-4BFB-AEA9-379BFB56E79B}"/>
              </a:ext>
            </a:extLst>
          </p:cNvPr>
          <p:cNvSpPr/>
          <p:nvPr userDrawn="1"/>
        </p:nvSpPr>
        <p:spPr>
          <a:xfrm>
            <a:off x="3687969" y="-40145"/>
            <a:ext cx="4664279" cy="2125437"/>
          </a:xfrm>
          <a:custGeom>
            <a:avLst/>
            <a:gdLst>
              <a:gd name="connsiteX0" fmla="*/ 0 w 5299213"/>
              <a:gd name="connsiteY0" fmla="*/ 0 h 5493596"/>
              <a:gd name="connsiteX1" fmla="*/ 5295943 w 5299213"/>
              <a:gd name="connsiteY1" fmla="*/ 0 h 5493596"/>
              <a:gd name="connsiteX2" fmla="*/ 5295943 w 5299213"/>
              <a:gd name="connsiteY2" fmla="*/ 2711812 h 5493596"/>
              <a:gd name="connsiteX3" fmla="*/ 4525606 w 5299213"/>
              <a:gd name="connsiteY3" fmla="*/ 4717125 h 5493596"/>
              <a:gd name="connsiteX4" fmla="*/ 776765 w 5299213"/>
              <a:gd name="connsiteY4" fmla="*/ 4717125 h 5493596"/>
              <a:gd name="connsiteX5" fmla="*/ 1978 w 5299213"/>
              <a:gd name="connsiteY5" fmla="*/ 2802668 h 5493596"/>
              <a:gd name="connsiteX6" fmla="*/ 0 w 5299213"/>
              <a:gd name="connsiteY6" fmla="*/ 2802668 h 549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99213" h="5493596">
                <a:moveTo>
                  <a:pt x="0" y="0"/>
                </a:moveTo>
                <a:lnTo>
                  <a:pt x="5295943" y="0"/>
                </a:lnTo>
                <a:lnTo>
                  <a:pt x="5295943" y="2711812"/>
                </a:lnTo>
                <a:cubicBezTo>
                  <a:pt x="5331543" y="3433312"/>
                  <a:pt x="5076659" y="4166265"/>
                  <a:pt x="4525606" y="4717125"/>
                </a:cubicBezTo>
                <a:cubicBezTo>
                  <a:pt x="3490249" y="5752420"/>
                  <a:pt x="1812122" y="5752420"/>
                  <a:pt x="776765" y="4717125"/>
                </a:cubicBezTo>
                <a:cubicBezTo>
                  <a:pt x="248950" y="4189170"/>
                  <a:pt x="-8404" y="3494392"/>
                  <a:pt x="1978" y="2802668"/>
                </a:cubicBezTo>
                <a:lnTo>
                  <a:pt x="0" y="2802668"/>
                </a:lnTo>
                <a:close/>
              </a:path>
            </a:pathLst>
          </a:custGeom>
          <a:solidFill>
            <a:schemeClr val="bg1"/>
          </a:solidFill>
          <a:ln w="12700">
            <a:miter lim="400000"/>
          </a:ln>
        </p:spPr>
        <p:txBody>
          <a:bodyPr wrap="square" lIns="25400" tIns="25400" rIns="25400" bIns="25400" anchor="ctr">
            <a:noAutofit/>
          </a:bodyPr>
          <a:lstStyle/>
          <a:p>
            <a:pPr>
              <a:defRPr sz="3200">
                <a:solidFill>
                  <a:srgbClr val="FFFFFF"/>
                </a:solidFill>
              </a:defRPr>
            </a:pPr>
            <a:endParaRPr sz="1600" dirty="0">
              <a:solidFill>
                <a:prstClr val="white"/>
              </a:solidFill>
            </a:endParaRPr>
          </a:p>
        </p:txBody>
      </p:sp>
      <p:sp>
        <p:nvSpPr>
          <p:cNvPr id="13" name="Rectangle 12">
            <a:extLst>
              <a:ext uri="{FF2B5EF4-FFF2-40B4-BE49-F238E27FC236}">
                <a16:creationId xmlns:a16="http://schemas.microsoft.com/office/drawing/2014/main" id="{AA84B2DD-595B-4CE2-8B20-61F1B8751BF2}"/>
              </a:ext>
            </a:extLst>
          </p:cNvPr>
          <p:cNvSpPr/>
          <p:nvPr userDrawn="1"/>
        </p:nvSpPr>
        <p:spPr>
          <a:xfrm>
            <a:off x="355243" y="1929708"/>
            <a:ext cx="11673325" cy="2862322"/>
          </a:xfrm>
          <a:prstGeom prst="rect">
            <a:avLst/>
          </a:prstGeom>
          <a:noFill/>
        </p:spPr>
        <p:txBody>
          <a:bodyPr wrap="square">
            <a:spAutoFit/>
          </a:bodyPr>
          <a:lstStyle/>
          <a:p>
            <a:pPr algn="ctr"/>
            <a:r>
              <a:rPr lang="en-GB" sz="6000" b="1" dirty="0">
                <a:solidFill>
                  <a:prstClr val="white"/>
                </a:solidFill>
                <a:latin typeface="Helvetica" panose="020B0604020202020204" pitchFamily="34" charset="0"/>
                <a:cs typeface="Helvetica" panose="020B0604020202020204" pitchFamily="34" charset="0"/>
              </a:rPr>
              <a:t>Thanks</a:t>
            </a:r>
            <a:r>
              <a:rPr lang="en-GB" sz="4000" b="1" dirty="0">
                <a:solidFill>
                  <a:prstClr val="white"/>
                </a:solidFill>
                <a:latin typeface="Helvetica" panose="020B0604020202020204" pitchFamily="34" charset="0"/>
                <a:cs typeface="Helvetica" panose="020B0604020202020204" pitchFamily="34" charset="0"/>
              </a:rPr>
              <a:t>.</a:t>
            </a:r>
          </a:p>
          <a:p>
            <a:pPr algn="ctr"/>
            <a:endParaRPr lang="en-GB" sz="4000" b="1" dirty="0">
              <a:solidFill>
                <a:prstClr val="white"/>
              </a:solidFill>
              <a:latin typeface="Helvetica" panose="020B0604020202020204" pitchFamily="34" charset="0"/>
              <a:cs typeface="Helvetica" panose="020B0604020202020204" pitchFamily="34" charset="0"/>
            </a:endParaRPr>
          </a:p>
          <a:p>
            <a:pPr algn="ctr"/>
            <a:r>
              <a:rPr lang="en-GB" sz="4000" b="1" dirty="0">
                <a:solidFill>
                  <a:prstClr val="white"/>
                </a:solidFill>
                <a:latin typeface="Helvetica" panose="020B0604020202020204" pitchFamily="34" charset="0"/>
                <a:cs typeface="Helvetica" panose="020B0604020202020204" pitchFamily="34" charset="0"/>
              </a:rPr>
              <a:t>Q &amp; A Time.</a:t>
            </a:r>
          </a:p>
          <a:p>
            <a:pPr algn="ctr"/>
            <a:endParaRPr lang="en-GB" sz="4000" b="1" dirty="0">
              <a:solidFill>
                <a:prstClr val="white"/>
              </a:solidFill>
              <a:latin typeface="Helvetica" panose="020B0604020202020204" pitchFamily="34" charset="0"/>
              <a:cs typeface="Helvetica" panose="020B0604020202020204" pitchFamily="34" charset="0"/>
            </a:endParaRPr>
          </a:p>
        </p:txBody>
      </p:sp>
      <p:pic>
        <p:nvPicPr>
          <p:cNvPr id="14" name="Afbeelding 8">
            <a:extLst>
              <a:ext uri="{FF2B5EF4-FFF2-40B4-BE49-F238E27FC236}">
                <a16:creationId xmlns:a16="http://schemas.microsoft.com/office/drawing/2014/main" id="{70D3A096-5115-4F81-B67A-153475D2723E}"/>
              </a:ext>
            </a:extLst>
          </p:cNvPr>
          <p:cNvPicPr>
            <a:picLocks noChangeAspect="1"/>
          </p:cNvPicPr>
          <p:nvPr userDrawn="1"/>
        </p:nvPicPr>
        <p:blipFill>
          <a:blip r:embed="rId6"/>
          <a:stretch>
            <a:fillRect/>
          </a:stretch>
        </p:blipFill>
        <p:spPr>
          <a:xfrm>
            <a:off x="3588630" y="81443"/>
            <a:ext cx="4624940" cy="1455126"/>
          </a:xfrm>
          <a:prstGeom prst="rect">
            <a:avLst/>
          </a:prstGeom>
        </p:spPr>
      </p:pic>
    </p:spTree>
    <p:extLst>
      <p:ext uri="{BB962C8B-B14F-4D97-AF65-F5344CB8AC3E}">
        <p14:creationId xmlns:p14="http://schemas.microsoft.com/office/powerpoint/2010/main" val="2955327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9894-EEAA-4906-AB2C-B7C2B628DB19}"/>
              </a:ext>
            </a:extLst>
          </p:cNvPr>
          <p:cNvSpPr>
            <a:spLocks noGrp="1"/>
          </p:cNvSpPr>
          <p:nvPr>
            <p:ph type="title"/>
          </p:nvPr>
        </p:nvSpPr>
        <p:spPr/>
        <p:txBody>
          <a:bodyPr/>
          <a:lstStyle/>
          <a:p>
            <a:r>
              <a:rPr lang="nl-NL"/>
              <a:t>Klik om de stijl te bewerken</a:t>
            </a:r>
            <a:endParaRPr lang="x-none" dirty="0"/>
          </a:p>
        </p:txBody>
      </p:sp>
      <p:sp>
        <p:nvSpPr>
          <p:cNvPr id="3" name="Content Placeholder 2">
            <a:extLst>
              <a:ext uri="{FF2B5EF4-FFF2-40B4-BE49-F238E27FC236}">
                <a16:creationId xmlns:a16="http://schemas.microsoft.com/office/drawing/2014/main" id="{503A1904-4A7A-4EB2-8DF6-DC3DD33C91FA}"/>
              </a:ext>
            </a:extLst>
          </p:cNvPr>
          <p:cNvSpPr>
            <a:spLocks noGrp="1"/>
          </p:cNvSpPr>
          <p:nvPr>
            <p:ph sz="half" idx="1"/>
          </p:nvPr>
        </p:nvSpPr>
        <p:spPr>
          <a:xfrm>
            <a:off x="314323" y="987424"/>
            <a:ext cx="5429251" cy="5032375"/>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dirty="0"/>
          </a:p>
        </p:txBody>
      </p:sp>
      <p:sp>
        <p:nvSpPr>
          <p:cNvPr id="4" name="Content Placeholder 3">
            <a:extLst>
              <a:ext uri="{FF2B5EF4-FFF2-40B4-BE49-F238E27FC236}">
                <a16:creationId xmlns:a16="http://schemas.microsoft.com/office/drawing/2014/main" id="{32A156DB-CC1F-4B77-AC59-B5CF04D8F6D6}"/>
              </a:ext>
            </a:extLst>
          </p:cNvPr>
          <p:cNvSpPr>
            <a:spLocks noGrp="1"/>
          </p:cNvSpPr>
          <p:nvPr>
            <p:ph sz="half" idx="2"/>
          </p:nvPr>
        </p:nvSpPr>
        <p:spPr>
          <a:xfrm>
            <a:off x="6019798" y="987424"/>
            <a:ext cx="5429251" cy="5032375"/>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a:p>
        </p:txBody>
      </p:sp>
      <p:sp>
        <p:nvSpPr>
          <p:cNvPr id="5" name="Date Placeholder 4">
            <a:extLst>
              <a:ext uri="{FF2B5EF4-FFF2-40B4-BE49-F238E27FC236}">
                <a16:creationId xmlns:a16="http://schemas.microsoft.com/office/drawing/2014/main" id="{3A7A136C-F5B9-42C0-AF29-2A6839F3EED8}"/>
              </a:ext>
            </a:extLst>
          </p:cNvPr>
          <p:cNvSpPr>
            <a:spLocks noGrp="1"/>
          </p:cNvSpPr>
          <p:nvPr>
            <p:ph type="dt" sz="half" idx="10"/>
          </p:nvPr>
        </p:nvSpPr>
        <p:spPr/>
        <p:txBody>
          <a:bodyPr/>
          <a:lstStyle/>
          <a:p>
            <a:r>
              <a:rPr lang="x-none"/>
              <a:t>W:</a:t>
            </a:r>
            <a:endParaRPr lang="en-GB" dirty="0"/>
          </a:p>
        </p:txBody>
      </p:sp>
      <p:sp>
        <p:nvSpPr>
          <p:cNvPr id="6" name="Footer Placeholder 5">
            <a:extLst>
              <a:ext uri="{FF2B5EF4-FFF2-40B4-BE49-F238E27FC236}">
                <a16:creationId xmlns:a16="http://schemas.microsoft.com/office/drawing/2014/main" id="{D25BBC01-7757-4E1F-BD51-E67E99F2ABB7}"/>
              </a:ext>
            </a:extLst>
          </p:cNvPr>
          <p:cNvSpPr>
            <a:spLocks noGrp="1"/>
          </p:cNvSpPr>
          <p:nvPr>
            <p:ph type="ftr" sz="quarter" idx="11"/>
          </p:nvPr>
        </p:nvSpPr>
        <p:spPr/>
        <p:txBody>
          <a:bodyPr/>
          <a:lstStyle/>
          <a:p>
            <a:r>
              <a:rPr lang="en-GB"/>
              <a:t>E:                                                                             </a:t>
            </a:r>
            <a:endParaRPr lang="en-GB" dirty="0"/>
          </a:p>
        </p:txBody>
      </p:sp>
      <p:sp>
        <p:nvSpPr>
          <p:cNvPr id="7" name="Slide Number Placeholder 6">
            <a:extLst>
              <a:ext uri="{FF2B5EF4-FFF2-40B4-BE49-F238E27FC236}">
                <a16:creationId xmlns:a16="http://schemas.microsoft.com/office/drawing/2014/main" id="{DB09279D-AE0C-43D5-9F07-2BA06B0C94B4}"/>
              </a:ext>
            </a:extLst>
          </p:cNvPr>
          <p:cNvSpPr>
            <a:spLocks noGrp="1"/>
          </p:cNvSpPr>
          <p:nvPr>
            <p:ph type="sldNum" sz="quarter" idx="12"/>
          </p:nvPr>
        </p:nvSpPr>
        <p:spPr/>
        <p:txBody>
          <a:bodyPr/>
          <a:lstStyle/>
          <a:p>
            <a:fld id="{73B6B4D0-ACDE-481F-ACC7-115174566618}" type="slidenum">
              <a:rPr lang="x-none" smtClean="0"/>
              <a:t>‹nr.›</a:t>
            </a:fld>
            <a:endParaRPr lang="x-none"/>
          </a:p>
        </p:txBody>
      </p:sp>
    </p:spTree>
    <p:extLst>
      <p:ext uri="{BB962C8B-B14F-4D97-AF65-F5344CB8AC3E}">
        <p14:creationId xmlns:p14="http://schemas.microsoft.com/office/powerpoint/2010/main" val="634295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5D7C-091C-443D-AB18-5F00BB158FCE}"/>
              </a:ext>
            </a:extLst>
          </p:cNvPr>
          <p:cNvSpPr>
            <a:spLocks noGrp="1"/>
          </p:cNvSpPr>
          <p:nvPr>
            <p:ph type="title"/>
          </p:nvPr>
        </p:nvSpPr>
        <p:spPr>
          <a:xfrm>
            <a:off x="315912" y="5556"/>
            <a:ext cx="10904537" cy="823912"/>
          </a:xfrm>
        </p:spPr>
        <p:txBody>
          <a:bodyPr/>
          <a:lstStyle/>
          <a:p>
            <a:r>
              <a:rPr lang="nl-NL"/>
              <a:t>Klik om de stijl te bewerken</a:t>
            </a:r>
            <a:endParaRPr lang="x-none" dirty="0"/>
          </a:p>
        </p:txBody>
      </p:sp>
      <p:sp>
        <p:nvSpPr>
          <p:cNvPr id="3" name="Text Placeholder 2">
            <a:extLst>
              <a:ext uri="{FF2B5EF4-FFF2-40B4-BE49-F238E27FC236}">
                <a16:creationId xmlns:a16="http://schemas.microsoft.com/office/drawing/2014/main" id="{E2728A79-16AF-4F8B-87C3-0F5375987346}"/>
              </a:ext>
            </a:extLst>
          </p:cNvPr>
          <p:cNvSpPr>
            <a:spLocks noGrp="1"/>
          </p:cNvSpPr>
          <p:nvPr>
            <p:ph type="body" idx="1"/>
          </p:nvPr>
        </p:nvSpPr>
        <p:spPr>
          <a:xfrm>
            <a:off x="315912" y="996155"/>
            <a:ext cx="550703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Content Placeholder 3">
            <a:extLst>
              <a:ext uri="{FF2B5EF4-FFF2-40B4-BE49-F238E27FC236}">
                <a16:creationId xmlns:a16="http://schemas.microsoft.com/office/drawing/2014/main" id="{7F84DE6B-E652-435F-9632-F357D81D3C64}"/>
              </a:ext>
            </a:extLst>
          </p:cNvPr>
          <p:cNvSpPr>
            <a:spLocks noGrp="1"/>
          </p:cNvSpPr>
          <p:nvPr>
            <p:ph sz="half" idx="2"/>
          </p:nvPr>
        </p:nvSpPr>
        <p:spPr>
          <a:xfrm>
            <a:off x="315912" y="1904999"/>
            <a:ext cx="5507038" cy="42846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a:p>
        </p:txBody>
      </p:sp>
      <p:sp>
        <p:nvSpPr>
          <p:cNvPr id="5" name="Text Placeholder 4">
            <a:extLst>
              <a:ext uri="{FF2B5EF4-FFF2-40B4-BE49-F238E27FC236}">
                <a16:creationId xmlns:a16="http://schemas.microsoft.com/office/drawing/2014/main" id="{73EFB9B1-2F47-4FB3-8506-46997DE2577F}"/>
              </a:ext>
            </a:extLst>
          </p:cNvPr>
          <p:cNvSpPr>
            <a:spLocks noGrp="1"/>
          </p:cNvSpPr>
          <p:nvPr>
            <p:ph type="body" sz="quarter" idx="3"/>
          </p:nvPr>
        </p:nvSpPr>
        <p:spPr>
          <a:xfrm>
            <a:off x="6096000" y="996155"/>
            <a:ext cx="550703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Content Placeholder 5">
            <a:extLst>
              <a:ext uri="{FF2B5EF4-FFF2-40B4-BE49-F238E27FC236}">
                <a16:creationId xmlns:a16="http://schemas.microsoft.com/office/drawing/2014/main" id="{A739FFB4-16AA-47B8-BCA4-CAFF9FF02EED}"/>
              </a:ext>
            </a:extLst>
          </p:cNvPr>
          <p:cNvSpPr>
            <a:spLocks noGrp="1"/>
          </p:cNvSpPr>
          <p:nvPr>
            <p:ph sz="quarter" idx="4"/>
          </p:nvPr>
        </p:nvSpPr>
        <p:spPr>
          <a:xfrm>
            <a:off x="6095999" y="1904999"/>
            <a:ext cx="5507037" cy="4284663"/>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a:p>
        </p:txBody>
      </p:sp>
      <p:sp>
        <p:nvSpPr>
          <p:cNvPr id="7" name="Date Placeholder 6">
            <a:extLst>
              <a:ext uri="{FF2B5EF4-FFF2-40B4-BE49-F238E27FC236}">
                <a16:creationId xmlns:a16="http://schemas.microsoft.com/office/drawing/2014/main" id="{B4F6CB65-CC8F-4C9B-93EA-A08A08345F6C}"/>
              </a:ext>
            </a:extLst>
          </p:cNvPr>
          <p:cNvSpPr>
            <a:spLocks noGrp="1"/>
          </p:cNvSpPr>
          <p:nvPr>
            <p:ph type="dt" sz="half" idx="10"/>
          </p:nvPr>
        </p:nvSpPr>
        <p:spPr/>
        <p:txBody>
          <a:bodyPr/>
          <a:lstStyle/>
          <a:p>
            <a:r>
              <a:rPr lang="x-none"/>
              <a:t>W:</a:t>
            </a:r>
            <a:endParaRPr lang="en-GB" dirty="0"/>
          </a:p>
        </p:txBody>
      </p:sp>
      <p:sp>
        <p:nvSpPr>
          <p:cNvPr id="8" name="Footer Placeholder 7">
            <a:extLst>
              <a:ext uri="{FF2B5EF4-FFF2-40B4-BE49-F238E27FC236}">
                <a16:creationId xmlns:a16="http://schemas.microsoft.com/office/drawing/2014/main" id="{4393B703-8982-4F56-89DD-D640AA2F41D3}"/>
              </a:ext>
            </a:extLst>
          </p:cNvPr>
          <p:cNvSpPr>
            <a:spLocks noGrp="1"/>
          </p:cNvSpPr>
          <p:nvPr>
            <p:ph type="ftr" sz="quarter" idx="11"/>
          </p:nvPr>
        </p:nvSpPr>
        <p:spPr/>
        <p:txBody>
          <a:bodyPr/>
          <a:lstStyle/>
          <a:p>
            <a:r>
              <a:rPr lang="en-GB"/>
              <a:t>E:                                                                             </a:t>
            </a:r>
            <a:endParaRPr lang="en-GB" dirty="0"/>
          </a:p>
        </p:txBody>
      </p:sp>
      <p:sp>
        <p:nvSpPr>
          <p:cNvPr id="9" name="Slide Number Placeholder 8">
            <a:extLst>
              <a:ext uri="{FF2B5EF4-FFF2-40B4-BE49-F238E27FC236}">
                <a16:creationId xmlns:a16="http://schemas.microsoft.com/office/drawing/2014/main" id="{9A2E5CE5-2A61-444C-93F7-0D2702582A99}"/>
              </a:ext>
            </a:extLst>
          </p:cNvPr>
          <p:cNvSpPr>
            <a:spLocks noGrp="1"/>
          </p:cNvSpPr>
          <p:nvPr>
            <p:ph type="sldNum" sz="quarter" idx="12"/>
          </p:nvPr>
        </p:nvSpPr>
        <p:spPr/>
        <p:txBody>
          <a:bodyPr/>
          <a:lstStyle/>
          <a:p>
            <a:fld id="{73B6B4D0-ACDE-481F-ACC7-115174566618}" type="slidenum">
              <a:rPr lang="x-none" smtClean="0"/>
              <a:t>‹nr.›</a:t>
            </a:fld>
            <a:endParaRPr lang="x-none"/>
          </a:p>
        </p:txBody>
      </p:sp>
    </p:spTree>
    <p:extLst>
      <p:ext uri="{BB962C8B-B14F-4D97-AF65-F5344CB8AC3E}">
        <p14:creationId xmlns:p14="http://schemas.microsoft.com/office/powerpoint/2010/main" val="57566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CE4F-D7C8-4F20-BA09-071B995EB7D1}"/>
              </a:ext>
            </a:extLst>
          </p:cNvPr>
          <p:cNvSpPr>
            <a:spLocks noGrp="1"/>
          </p:cNvSpPr>
          <p:nvPr>
            <p:ph type="title"/>
          </p:nvPr>
        </p:nvSpPr>
        <p:spPr/>
        <p:txBody>
          <a:bodyPr/>
          <a:lstStyle/>
          <a:p>
            <a:r>
              <a:rPr lang="nl-NL"/>
              <a:t>Klik om de stijl te bewerken</a:t>
            </a:r>
            <a:endParaRPr lang="x-none"/>
          </a:p>
        </p:txBody>
      </p:sp>
      <p:sp>
        <p:nvSpPr>
          <p:cNvPr id="3" name="Date Placeholder 2">
            <a:extLst>
              <a:ext uri="{FF2B5EF4-FFF2-40B4-BE49-F238E27FC236}">
                <a16:creationId xmlns:a16="http://schemas.microsoft.com/office/drawing/2014/main" id="{33B9956B-A56E-47CE-8833-B9FA22E526D4}"/>
              </a:ext>
            </a:extLst>
          </p:cNvPr>
          <p:cNvSpPr>
            <a:spLocks noGrp="1"/>
          </p:cNvSpPr>
          <p:nvPr>
            <p:ph type="dt" sz="half" idx="10"/>
          </p:nvPr>
        </p:nvSpPr>
        <p:spPr/>
        <p:txBody>
          <a:bodyPr/>
          <a:lstStyle/>
          <a:p>
            <a:r>
              <a:rPr lang="x-none"/>
              <a:t>W:</a:t>
            </a:r>
            <a:endParaRPr lang="en-GB" dirty="0"/>
          </a:p>
        </p:txBody>
      </p:sp>
      <p:sp>
        <p:nvSpPr>
          <p:cNvPr id="4" name="Footer Placeholder 3">
            <a:extLst>
              <a:ext uri="{FF2B5EF4-FFF2-40B4-BE49-F238E27FC236}">
                <a16:creationId xmlns:a16="http://schemas.microsoft.com/office/drawing/2014/main" id="{A13225DC-6BA5-4BFB-BA0F-BA1DDBE19667}"/>
              </a:ext>
            </a:extLst>
          </p:cNvPr>
          <p:cNvSpPr>
            <a:spLocks noGrp="1"/>
          </p:cNvSpPr>
          <p:nvPr>
            <p:ph type="ftr" sz="quarter" idx="11"/>
          </p:nvPr>
        </p:nvSpPr>
        <p:spPr/>
        <p:txBody>
          <a:bodyPr/>
          <a:lstStyle/>
          <a:p>
            <a:r>
              <a:rPr lang="en-GB"/>
              <a:t>E:                                                                             </a:t>
            </a:r>
            <a:endParaRPr lang="en-GB" dirty="0"/>
          </a:p>
        </p:txBody>
      </p:sp>
      <p:sp>
        <p:nvSpPr>
          <p:cNvPr id="5" name="Slide Number Placeholder 4">
            <a:extLst>
              <a:ext uri="{FF2B5EF4-FFF2-40B4-BE49-F238E27FC236}">
                <a16:creationId xmlns:a16="http://schemas.microsoft.com/office/drawing/2014/main" id="{159CB0E2-5CB9-4170-824A-82BC7ED3601A}"/>
              </a:ext>
            </a:extLst>
          </p:cNvPr>
          <p:cNvSpPr>
            <a:spLocks noGrp="1"/>
          </p:cNvSpPr>
          <p:nvPr>
            <p:ph type="sldNum" sz="quarter" idx="12"/>
          </p:nvPr>
        </p:nvSpPr>
        <p:spPr/>
        <p:txBody>
          <a:bodyPr/>
          <a:lstStyle/>
          <a:p>
            <a:fld id="{73B6B4D0-ACDE-481F-ACC7-115174566618}" type="slidenum">
              <a:rPr lang="x-none" smtClean="0"/>
              <a:t>‹nr.›</a:t>
            </a:fld>
            <a:endParaRPr lang="x-none"/>
          </a:p>
        </p:txBody>
      </p:sp>
    </p:spTree>
    <p:extLst>
      <p:ext uri="{BB962C8B-B14F-4D97-AF65-F5344CB8AC3E}">
        <p14:creationId xmlns:p14="http://schemas.microsoft.com/office/powerpoint/2010/main" val="3569891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8E30F4-58B7-4B22-968C-11874E785CC5}"/>
              </a:ext>
            </a:extLst>
          </p:cNvPr>
          <p:cNvSpPr>
            <a:spLocks noGrp="1"/>
          </p:cNvSpPr>
          <p:nvPr>
            <p:ph type="dt" sz="half" idx="10"/>
          </p:nvPr>
        </p:nvSpPr>
        <p:spPr/>
        <p:txBody>
          <a:bodyPr/>
          <a:lstStyle/>
          <a:p>
            <a:r>
              <a:rPr lang="x-none"/>
              <a:t>W:</a:t>
            </a:r>
            <a:endParaRPr lang="en-GB" dirty="0"/>
          </a:p>
        </p:txBody>
      </p:sp>
      <p:sp>
        <p:nvSpPr>
          <p:cNvPr id="3" name="Footer Placeholder 2">
            <a:extLst>
              <a:ext uri="{FF2B5EF4-FFF2-40B4-BE49-F238E27FC236}">
                <a16:creationId xmlns:a16="http://schemas.microsoft.com/office/drawing/2014/main" id="{47F3AEAD-CC4E-44CC-BBB5-C65839559D5E}"/>
              </a:ext>
            </a:extLst>
          </p:cNvPr>
          <p:cNvSpPr>
            <a:spLocks noGrp="1"/>
          </p:cNvSpPr>
          <p:nvPr>
            <p:ph type="ftr" sz="quarter" idx="11"/>
          </p:nvPr>
        </p:nvSpPr>
        <p:spPr/>
        <p:txBody>
          <a:bodyPr/>
          <a:lstStyle/>
          <a:p>
            <a:r>
              <a:rPr lang="en-GB"/>
              <a:t>E:                                                                             </a:t>
            </a:r>
            <a:endParaRPr lang="en-GB" dirty="0"/>
          </a:p>
        </p:txBody>
      </p:sp>
      <p:sp>
        <p:nvSpPr>
          <p:cNvPr id="4" name="Slide Number Placeholder 3">
            <a:extLst>
              <a:ext uri="{FF2B5EF4-FFF2-40B4-BE49-F238E27FC236}">
                <a16:creationId xmlns:a16="http://schemas.microsoft.com/office/drawing/2014/main" id="{1C6EF0DE-1B7F-42D6-88ED-47F3DCFA7504}"/>
              </a:ext>
            </a:extLst>
          </p:cNvPr>
          <p:cNvSpPr>
            <a:spLocks noGrp="1"/>
          </p:cNvSpPr>
          <p:nvPr>
            <p:ph type="sldNum" sz="quarter" idx="12"/>
          </p:nvPr>
        </p:nvSpPr>
        <p:spPr/>
        <p:txBody>
          <a:bodyPr/>
          <a:lstStyle/>
          <a:p>
            <a:fld id="{73B6B4D0-ACDE-481F-ACC7-115174566618}" type="slidenum">
              <a:rPr lang="x-none" smtClean="0"/>
              <a:t>‹nr.›</a:t>
            </a:fld>
            <a:endParaRPr lang="x-none"/>
          </a:p>
        </p:txBody>
      </p:sp>
      <p:pic>
        <p:nvPicPr>
          <p:cNvPr id="5" name="Picture 4">
            <a:extLst>
              <a:ext uri="{FF2B5EF4-FFF2-40B4-BE49-F238E27FC236}">
                <a16:creationId xmlns:a16="http://schemas.microsoft.com/office/drawing/2014/main" id="{9923E355-0918-4E45-AF15-72849BB6F966}"/>
              </a:ext>
            </a:extLst>
          </p:cNvPr>
          <p:cNvPicPr>
            <a:picLocks noChangeAspect="1"/>
          </p:cNvPicPr>
          <p:nvPr userDrawn="1"/>
        </p:nvPicPr>
        <p:blipFill>
          <a:blip r:embed="rId2"/>
          <a:stretch>
            <a:fillRect/>
          </a:stretch>
        </p:blipFill>
        <p:spPr>
          <a:xfrm>
            <a:off x="11226334" y="1"/>
            <a:ext cx="965666" cy="518746"/>
          </a:xfrm>
          <a:prstGeom prst="rect">
            <a:avLst/>
          </a:prstGeom>
        </p:spPr>
      </p:pic>
    </p:spTree>
    <p:extLst>
      <p:ext uri="{BB962C8B-B14F-4D97-AF65-F5344CB8AC3E}">
        <p14:creationId xmlns:p14="http://schemas.microsoft.com/office/powerpoint/2010/main" val="301598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6" name="Rechthoek 7">
            <a:extLst>
              <a:ext uri="{FF2B5EF4-FFF2-40B4-BE49-F238E27FC236}">
                <a16:creationId xmlns:a16="http://schemas.microsoft.com/office/drawing/2014/main" id="{BCDE4530-D365-4EB7-9AC5-71337E50F0A7}"/>
              </a:ext>
            </a:extLst>
          </p:cNvPr>
          <p:cNvSpPr/>
          <p:nvPr userDrawn="1"/>
        </p:nvSpPr>
        <p:spPr>
          <a:xfrm>
            <a:off x="0" y="2"/>
            <a:ext cx="12192000" cy="6857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C99792D-204A-4F25-BA97-D20733BD273B}"/>
              </a:ext>
            </a:extLst>
          </p:cNvPr>
          <p:cNvSpPr/>
          <p:nvPr userDrawn="1"/>
        </p:nvSpPr>
        <p:spPr>
          <a:xfrm>
            <a:off x="0" y="5550300"/>
            <a:ext cx="12192000" cy="542135"/>
          </a:xfrm>
          <a:prstGeom prst="rect">
            <a:avLst/>
          </a:prstGeom>
          <a:solidFill>
            <a:schemeClr val="bg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A37A1925-A42D-4BE8-8BBB-7F9B839FD9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57103" y="5111275"/>
            <a:ext cx="1834897" cy="859473"/>
          </a:xfrm>
          <a:prstGeom prst="rect">
            <a:avLst/>
          </a:prstGeom>
        </p:spPr>
      </p:pic>
      <p:sp>
        <p:nvSpPr>
          <p:cNvPr id="11" name="Rectangle 10">
            <a:extLst>
              <a:ext uri="{FF2B5EF4-FFF2-40B4-BE49-F238E27FC236}">
                <a16:creationId xmlns:a16="http://schemas.microsoft.com/office/drawing/2014/main" id="{45B032CC-4C68-47B4-82A1-434D665763CB}"/>
              </a:ext>
            </a:extLst>
          </p:cNvPr>
          <p:cNvSpPr/>
          <p:nvPr userDrawn="1"/>
        </p:nvSpPr>
        <p:spPr>
          <a:xfrm>
            <a:off x="34800" y="5650070"/>
            <a:ext cx="11993768" cy="307777"/>
          </a:xfrm>
          <a:prstGeom prst="rect">
            <a:avLst/>
          </a:prstGeom>
        </p:spPr>
        <p:txBody>
          <a:bodyPr wrap="square">
            <a:spAutoFit/>
          </a:bodyPr>
          <a:lstStyle/>
          <a:p>
            <a:r>
              <a:rPr lang="en-US" sz="1400" dirty="0"/>
              <a:t>W: </a:t>
            </a:r>
            <a:r>
              <a:rPr lang="en-US" sz="1400" dirty="0">
                <a:hlinkClick r:id="rId3"/>
              </a:rPr>
              <a:t>www.aureliusenterprise.com</a:t>
            </a:r>
            <a:r>
              <a:rPr lang="en-US" sz="1400" dirty="0"/>
              <a:t>	E: </a:t>
            </a:r>
            <a:r>
              <a:rPr lang="en-US" sz="1400" dirty="0">
                <a:hlinkClick r:id="rId4"/>
              </a:rPr>
              <a:t>info@aureliusenterprise.com</a:t>
            </a:r>
            <a:r>
              <a:rPr lang="en-US" sz="1400" dirty="0"/>
              <a:t>	Y: </a:t>
            </a:r>
            <a:r>
              <a:rPr lang="en-US" sz="1400" dirty="0">
                <a:hlinkClick r:id="rId5"/>
              </a:rPr>
              <a:t>https://www.youtube.com/watch?v=COHOLAUNvoE</a:t>
            </a:r>
            <a:r>
              <a:rPr lang="en-US" sz="1400" dirty="0"/>
              <a:t>  	</a:t>
            </a:r>
          </a:p>
        </p:txBody>
      </p:sp>
      <p:sp>
        <p:nvSpPr>
          <p:cNvPr id="12" name="Freeform 4">
            <a:extLst>
              <a:ext uri="{FF2B5EF4-FFF2-40B4-BE49-F238E27FC236}">
                <a16:creationId xmlns:a16="http://schemas.microsoft.com/office/drawing/2014/main" id="{188AD14F-5633-4BFB-AEA9-379BFB56E79B}"/>
              </a:ext>
            </a:extLst>
          </p:cNvPr>
          <p:cNvSpPr/>
          <p:nvPr userDrawn="1"/>
        </p:nvSpPr>
        <p:spPr>
          <a:xfrm>
            <a:off x="3687969" y="-40145"/>
            <a:ext cx="4664279" cy="2125437"/>
          </a:xfrm>
          <a:custGeom>
            <a:avLst/>
            <a:gdLst>
              <a:gd name="connsiteX0" fmla="*/ 0 w 5299213"/>
              <a:gd name="connsiteY0" fmla="*/ 0 h 5493596"/>
              <a:gd name="connsiteX1" fmla="*/ 5295943 w 5299213"/>
              <a:gd name="connsiteY1" fmla="*/ 0 h 5493596"/>
              <a:gd name="connsiteX2" fmla="*/ 5295943 w 5299213"/>
              <a:gd name="connsiteY2" fmla="*/ 2711812 h 5493596"/>
              <a:gd name="connsiteX3" fmla="*/ 4525606 w 5299213"/>
              <a:gd name="connsiteY3" fmla="*/ 4717125 h 5493596"/>
              <a:gd name="connsiteX4" fmla="*/ 776765 w 5299213"/>
              <a:gd name="connsiteY4" fmla="*/ 4717125 h 5493596"/>
              <a:gd name="connsiteX5" fmla="*/ 1978 w 5299213"/>
              <a:gd name="connsiteY5" fmla="*/ 2802668 h 5493596"/>
              <a:gd name="connsiteX6" fmla="*/ 0 w 5299213"/>
              <a:gd name="connsiteY6" fmla="*/ 2802668 h 549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99213" h="5493596">
                <a:moveTo>
                  <a:pt x="0" y="0"/>
                </a:moveTo>
                <a:lnTo>
                  <a:pt x="5295943" y="0"/>
                </a:lnTo>
                <a:lnTo>
                  <a:pt x="5295943" y="2711812"/>
                </a:lnTo>
                <a:cubicBezTo>
                  <a:pt x="5331543" y="3433312"/>
                  <a:pt x="5076659" y="4166265"/>
                  <a:pt x="4525606" y="4717125"/>
                </a:cubicBezTo>
                <a:cubicBezTo>
                  <a:pt x="3490249" y="5752420"/>
                  <a:pt x="1812122" y="5752420"/>
                  <a:pt x="776765" y="4717125"/>
                </a:cubicBezTo>
                <a:cubicBezTo>
                  <a:pt x="248950" y="4189170"/>
                  <a:pt x="-8404" y="3494392"/>
                  <a:pt x="1978" y="2802668"/>
                </a:cubicBezTo>
                <a:lnTo>
                  <a:pt x="0" y="2802668"/>
                </a:lnTo>
                <a:close/>
              </a:path>
            </a:pathLst>
          </a:custGeom>
          <a:solidFill>
            <a:schemeClr val="bg1"/>
          </a:solidFill>
          <a:ln w="12700">
            <a:miter lim="400000"/>
          </a:ln>
        </p:spPr>
        <p:txBody>
          <a:bodyPr wrap="square" lIns="25400" tIns="25400" rIns="25400" bIns="25400" anchor="ctr">
            <a:noAutofit/>
          </a:bodyPr>
          <a:lstStyle/>
          <a:p>
            <a:pPr>
              <a:defRPr sz="3200">
                <a:solidFill>
                  <a:srgbClr val="FFFFFF"/>
                </a:solidFill>
              </a:defRPr>
            </a:pPr>
            <a:endParaRPr sz="1600" dirty="0">
              <a:solidFill>
                <a:schemeClr val="bg1"/>
              </a:solidFill>
            </a:endParaRPr>
          </a:p>
        </p:txBody>
      </p:sp>
      <p:sp>
        <p:nvSpPr>
          <p:cNvPr id="13" name="Rectangle 12">
            <a:extLst>
              <a:ext uri="{FF2B5EF4-FFF2-40B4-BE49-F238E27FC236}">
                <a16:creationId xmlns:a16="http://schemas.microsoft.com/office/drawing/2014/main" id="{AA84B2DD-595B-4CE2-8B20-61F1B8751BF2}"/>
              </a:ext>
            </a:extLst>
          </p:cNvPr>
          <p:cNvSpPr/>
          <p:nvPr userDrawn="1"/>
        </p:nvSpPr>
        <p:spPr>
          <a:xfrm>
            <a:off x="355243" y="1929708"/>
            <a:ext cx="11673325" cy="2862322"/>
          </a:xfrm>
          <a:prstGeom prst="rect">
            <a:avLst/>
          </a:prstGeom>
          <a:noFill/>
        </p:spPr>
        <p:txBody>
          <a:bodyPr wrap="square">
            <a:spAutoFit/>
          </a:bodyPr>
          <a:lstStyle/>
          <a:p>
            <a:pPr algn="ctr"/>
            <a:r>
              <a:rPr lang="en-GB" sz="6000" b="1" dirty="0">
                <a:solidFill>
                  <a:schemeClr val="bg1"/>
                </a:solidFill>
                <a:latin typeface="Helvetica" panose="020B0604020202020204" pitchFamily="34" charset="0"/>
                <a:cs typeface="Helvetica" panose="020B0604020202020204" pitchFamily="34" charset="0"/>
              </a:rPr>
              <a:t>Thanks</a:t>
            </a:r>
            <a:r>
              <a:rPr lang="en-GB" sz="4000" b="1" dirty="0">
                <a:solidFill>
                  <a:schemeClr val="bg1"/>
                </a:solidFill>
                <a:latin typeface="Helvetica" panose="020B0604020202020204" pitchFamily="34" charset="0"/>
                <a:cs typeface="Helvetica" panose="020B0604020202020204" pitchFamily="34" charset="0"/>
              </a:rPr>
              <a:t>.</a:t>
            </a:r>
          </a:p>
          <a:p>
            <a:pPr algn="ctr"/>
            <a:endParaRPr lang="en-GB" sz="4000" b="1" dirty="0">
              <a:solidFill>
                <a:schemeClr val="bg1"/>
              </a:solidFill>
              <a:latin typeface="Helvetica" panose="020B0604020202020204" pitchFamily="34" charset="0"/>
              <a:cs typeface="Helvetica" panose="020B0604020202020204" pitchFamily="34" charset="0"/>
            </a:endParaRPr>
          </a:p>
          <a:p>
            <a:pPr algn="ctr"/>
            <a:r>
              <a:rPr lang="en-GB" sz="4000" b="1" dirty="0">
                <a:solidFill>
                  <a:schemeClr val="bg1"/>
                </a:solidFill>
                <a:latin typeface="Helvetica" panose="020B0604020202020204" pitchFamily="34" charset="0"/>
                <a:cs typeface="Helvetica" panose="020B0604020202020204" pitchFamily="34" charset="0"/>
              </a:rPr>
              <a:t>Q &amp; A Time.</a:t>
            </a:r>
          </a:p>
          <a:p>
            <a:pPr algn="ctr"/>
            <a:endParaRPr lang="en-GB" sz="4000" b="1" dirty="0">
              <a:solidFill>
                <a:schemeClr val="bg1"/>
              </a:solidFill>
              <a:latin typeface="Helvetica" panose="020B0604020202020204" pitchFamily="34" charset="0"/>
              <a:cs typeface="Helvetica" panose="020B0604020202020204" pitchFamily="34" charset="0"/>
            </a:endParaRPr>
          </a:p>
        </p:txBody>
      </p:sp>
      <p:pic>
        <p:nvPicPr>
          <p:cNvPr id="14" name="Afbeelding 8">
            <a:extLst>
              <a:ext uri="{FF2B5EF4-FFF2-40B4-BE49-F238E27FC236}">
                <a16:creationId xmlns:a16="http://schemas.microsoft.com/office/drawing/2014/main" id="{70D3A096-5115-4F81-B67A-153475D2723E}"/>
              </a:ext>
            </a:extLst>
          </p:cNvPr>
          <p:cNvPicPr>
            <a:picLocks noChangeAspect="1"/>
          </p:cNvPicPr>
          <p:nvPr userDrawn="1"/>
        </p:nvPicPr>
        <p:blipFill>
          <a:blip r:embed="rId6"/>
          <a:stretch>
            <a:fillRect/>
          </a:stretch>
        </p:blipFill>
        <p:spPr>
          <a:xfrm>
            <a:off x="3588630" y="81443"/>
            <a:ext cx="4624940" cy="1455126"/>
          </a:xfrm>
          <a:prstGeom prst="rect">
            <a:avLst/>
          </a:prstGeom>
        </p:spPr>
      </p:pic>
    </p:spTree>
    <p:extLst>
      <p:ext uri="{BB962C8B-B14F-4D97-AF65-F5344CB8AC3E}">
        <p14:creationId xmlns:p14="http://schemas.microsoft.com/office/powerpoint/2010/main" val="76297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D0FD-D3CE-4230-910F-C051FC40E6C7}"/>
              </a:ext>
            </a:extLst>
          </p:cNvPr>
          <p:cNvSpPr>
            <a:spLocks noGrp="1"/>
          </p:cNvSpPr>
          <p:nvPr>
            <p:ph type="ctrTitle"/>
          </p:nvPr>
        </p:nvSpPr>
        <p:spPr>
          <a:xfrm>
            <a:off x="1356947" y="2915590"/>
            <a:ext cx="9144000" cy="2387600"/>
          </a:xfrm>
        </p:spPr>
        <p:txBody>
          <a:bodyPr anchor="t" anchorCtr="0">
            <a:normAutofit/>
          </a:bodyPr>
          <a:lstStyle>
            <a:lvl1pPr algn="ctr">
              <a:defRPr sz="4000">
                <a:solidFill>
                  <a:srgbClr val="002060"/>
                </a:solidFill>
              </a:defRPr>
            </a:lvl1pPr>
          </a:lstStyle>
          <a:p>
            <a:r>
              <a:rPr lang="nl-NL"/>
              <a:t>Klik om de stijl te bewerken</a:t>
            </a:r>
            <a:endParaRPr lang="x-none" dirty="0"/>
          </a:p>
        </p:txBody>
      </p:sp>
      <p:sp>
        <p:nvSpPr>
          <p:cNvPr id="8" name="Freeform 4">
            <a:extLst>
              <a:ext uri="{FF2B5EF4-FFF2-40B4-BE49-F238E27FC236}">
                <a16:creationId xmlns:a16="http://schemas.microsoft.com/office/drawing/2014/main" id="{65441C49-1BEC-48A4-91EF-63C6C511BB13}"/>
              </a:ext>
            </a:extLst>
          </p:cNvPr>
          <p:cNvSpPr/>
          <p:nvPr userDrawn="1"/>
        </p:nvSpPr>
        <p:spPr>
          <a:xfrm>
            <a:off x="1811527" y="3429"/>
            <a:ext cx="8440313" cy="2654930"/>
          </a:xfrm>
          <a:custGeom>
            <a:avLst/>
            <a:gdLst>
              <a:gd name="connsiteX0" fmla="*/ 0 w 5299213"/>
              <a:gd name="connsiteY0" fmla="*/ 0 h 5493596"/>
              <a:gd name="connsiteX1" fmla="*/ 5295943 w 5299213"/>
              <a:gd name="connsiteY1" fmla="*/ 0 h 5493596"/>
              <a:gd name="connsiteX2" fmla="*/ 5295943 w 5299213"/>
              <a:gd name="connsiteY2" fmla="*/ 2711812 h 5493596"/>
              <a:gd name="connsiteX3" fmla="*/ 4525606 w 5299213"/>
              <a:gd name="connsiteY3" fmla="*/ 4717125 h 5493596"/>
              <a:gd name="connsiteX4" fmla="*/ 776765 w 5299213"/>
              <a:gd name="connsiteY4" fmla="*/ 4717125 h 5493596"/>
              <a:gd name="connsiteX5" fmla="*/ 1978 w 5299213"/>
              <a:gd name="connsiteY5" fmla="*/ 2802668 h 5493596"/>
              <a:gd name="connsiteX6" fmla="*/ 0 w 5299213"/>
              <a:gd name="connsiteY6" fmla="*/ 2802668 h 549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99213" h="5493596">
                <a:moveTo>
                  <a:pt x="0" y="0"/>
                </a:moveTo>
                <a:lnTo>
                  <a:pt x="5295943" y="0"/>
                </a:lnTo>
                <a:lnTo>
                  <a:pt x="5295943" y="2711812"/>
                </a:lnTo>
                <a:cubicBezTo>
                  <a:pt x="5331543" y="3433312"/>
                  <a:pt x="5076659" y="4166265"/>
                  <a:pt x="4525606" y="4717125"/>
                </a:cubicBezTo>
                <a:cubicBezTo>
                  <a:pt x="3490249" y="5752420"/>
                  <a:pt x="1812122" y="5752420"/>
                  <a:pt x="776765" y="4717125"/>
                </a:cubicBezTo>
                <a:cubicBezTo>
                  <a:pt x="248950" y="4189170"/>
                  <a:pt x="-8404" y="3494392"/>
                  <a:pt x="1978" y="2802668"/>
                </a:cubicBezTo>
                <a:lnTo>
                  <a:pt x="0" y="2802668"/>
                </a:lnTo>
                <a:close/>
              </a:path>
            </a:pathLst>
          </a:custGeom>
          <a:solidFill>
            <a:srgbClr val="00B0F0"/>
          </a:solidFill>
          <a:ln w="12700">
            <a:miter lim="400000"/>
          </a:ln>
        </p:spPr>
        <p:txBody>
          <a:bodyPr wrap="square" lIns="25400" tIns="25400" rIns="25400" bIns="25400" anchor="ctr">
            <a:noAutofit/>
          </a:bodyPr>
          <a:lstStyle/>
          <a:p>
            <a:pPr>
              <a:defRPr sz="3200">
                <a:solidFill>
                  <a:srgbClr val="FFFFFF"/>
                </a:solidFill>
              </a:defRPr>
            </a:pPr>
            <a:endParaRPr sz="1600" dirty="0">
              <a:solidFill>
                <a:prstClr val="white"/>
              </a:solidFill>
            </a:endParaRPr>
          </a:p>
        </p:txBody>
      </p:sp>
      <p:pic>
        <p:nvPicPr>
          <p:cNvPr id="9" name="Picture 8">
            <a:extLst>
              <a:ext uri="{FF2B5EF4-FFF2-40B4-BE49-F238E27FC236}">
                <a16:creationId xmlns:a16="http://schemas.microsoft.com/office/drawing/2014/main" id="{66C74BDF-F9C4-4354-A8F4-F51B4D2814D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7757" y="49278"/>
            <a:ext cx="1834897" cy="859473"/>
          </a:xfrm>
          <a:prstGeom prst="rect">
            <a:avLst/>
          </a:prstGeom>
        </p:spPr>
      </p:pic>
      <p:pic>
        <p:nvPicPr>
          <p:cNvPr id="10" name="Afbeelding 3">
            <a:extLst>
              <a:ext uri="{FF2B5EF4-FFF2-40B4-BE49-F238E27FC236}">
                <a16:creationId xmlns:a16="http://schemas.microsoft.com/office/drawing/2014/main" id="{D9CBB8CF-7219-478B-8C43-2A9A1C455BF5}"/>
              </a:ext>
            </a:extLst>
          </p:cNvPr>
          <p:cNvPicPr>
            <a:picLocks noChangeAspect="1"/>
          </p:cNvPicPr>
          <p:nvPr userDrawn="1"/>
        </p:nvPicPr>
        <p:blipFill>
          <a:blip r:embed="rId3"/>
          <a:stretch>
            <a:fillRect/>
          </a:stretch>
        </p:blipFill>
        <p:spPr>
          <a:xfrm>
            <a:off x="4618070" y="808571"/>
            <a:ext cx="2986415" cy="1719063"/>
          </a:xfrm>
          <a:prstGeom prst="rect">
            <a:avLst/>
          </a:prstGeom>
        </p:spPr>
      </p:pic>
      <p:sp>
        <p:nvSpPr>
          <p:cNvPr id="11" name="Date Placeholder 10">
            <a:extLst>
              <a:ext uri="{FF2B5EF4-FFF2-40B4-BE49-F238E27FC236}">
                <a16:creationId xmlns:a16="http://schemas.microsoft.com/office/drawing/2014/main" id="{32345452-3C43-4AB4-BF14-F1DEC1387D06}"/>
              </a:ext>
            </a:extLst>
          </p:cNvPr>
          <p:cNvSpPr>
            <a:spLocks noGrp="1"/>
          </p:cNvSpPr>
          <p:nvPr>
            <p:ph type="dt" sz="half" idx="10"/>
          </p:nvPr>
        </p:nvSpPr>
        <p:spPr>
          <a:xfrm>
            <a:off x="838200" y="6369050"/>
            <a:ext cx="2743200" cy="365125"/>
          </a:xfrm>
        </p:spPr>
        <p:txBody>
          <a:bodyPr/>
          <a:lstStyle/>
          <a:p>
            <a:r>
              <a:rPr lang="x-none">
                <a:solidFill>
                  <a:prstClr val="black">
                    <a:tint val="75000"/>
                  </a:prstClr>
                </a:solidFill>
              </a:rPr>
              <a:t>W:</a:t>
            </a:r>
            <a:endParaRPr lang="en-GB" dirty="0">
              <a:solidFill>
                <a:prstClr val="black">
                  <a:tint val="75000"/>
                </a:prstClr>
              </a:solidFill>
            </a:endParaRPr>
          </a:p>
        </p:txBody>
      </p:sp>
      <p:sp>
        <p:nvSpPr>
          <p:cNvPr id="12" name="Footer Placeholder 11">
            <a:extLst>
              <a:ext uri="{FF2B5EF4-FFF2-40B4-BE49-F238E27FC236}">
                <a16:creationId xmlns:a16="http://schemas.microsoft.com/office/drawing/2014/main" id="{0AA0BEB9-A01E-4A12-B611-66141364559B}"/>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13" name="Slide Number Placeholder 12">
            <a:extLst>
              <a:ext uri="{FF2B5EF4-FFF2-40B4-BE49-F238E27FC236}">
                <a16:creationId xmlns:a16="http://schemas.microsoft.com/office/drawing/2014/main" id="{A0CB1BCC-3902-442E-AF3C-0F328EA52D5F}"/>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sp>
        <p:nvSpPr>
          <p:cNvPr id="15" name="Rectangle 14">
            <a:extLst>
              <a:ext uri="{FF2B5EF4-FFF2-40B4-BE49-F238E27FC236}">
                <a16:creationId xmlns:a16="http://schemas.microsoft.com/office/drawing/2014/main" id="{9ADB3315-BD91-42DA-8A35-07F3B8FAB824}"/>
              </a:ext>
            </a:extLst>
          </p:cNvPr>
          <p:cNvSpPr/>
          <p:nvPr userDrawn="1"/>
        </p:nvSpPr>
        <p:spPr>
          <a:xfrm>
            <a:off x="11277600" y="0"/>
            <a:ext cx="914400" cy="504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prstClr val="white"/>
              </a:solidFill>
            </a:endParaRPr>
          </a:p>
        </p:txBody>
      </p:sp>
    </p:spTree>
    <p:extLst>
      <p:ext uri="{BB962C8B-B14F-4D97-AF65-F5344CB8AC3E}">
        <p14:creationId xmlns:p14="http://schemas.microsoft.com/office/powerpoint/2010/main" val="3929376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E3A7-4B1E-446B-8C0A-71418331FA96}"/>
              </a:ext>
            </a:extLst>
          </p:cNvPr>
          <p:cNvSpPr>
            <a:spLocks noGrp="1"/>
          </p:cNvSpPr>
          <p:nvPr>
            <p:ph type="title"/>
          </p:nvPr>
        </p:nvSpPr>
        <p:spPr/>
        <p:txBody>
          <a:bodyPr/>
          <a:lstStyle/>
          <a:p>
            <a:r>
              <a:rPr lang="nl-NL"/>
              <a:t>Klik om de stijl te bewerken</a:t>
            </a:r>
            <a:endParaRPr lang="x-none"/>
          </a:p>
        </p:txBody>
      </p:sp>
      <p:sp>
        <p:nvSpPr>
          <p:cNvPr id="3" name="Content Placeholder 2">
            <a:extLst>
              <a:ext uri="{FF2B5EF4-FFF2-40B4-BE49-F238E27FC236}">
                <a16:creationId xmlns:a16="http://schemas.microsoft.com/office/drawing/2014/main" id="{D2003CF9-C67B-4F2B-A41B-92E581172D55}"/>
              </a:ext>
            </a:extLst>
          </p:cNvPr>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a:p>
        </p:txBody>
      </p:sp>
      <p:sp>
        <p:nvSpPr>
          <p:cNvPr id="4" name="Date Placeholder 3">
            <a:extLst>
              <a:ext uri="{FF2B5EF4-FFF2-40B4-BE49-F238E27FC236}">
                <a16:creationId xmlns:a16="http://schemas.microsoft.com/office/drawing/2014/main" id="{842B7221-36F3-43C2-91D3-F7B7B77E0D37}"/>
              </a:ext>
            </a:extLst>
          </p:cNvPr>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699F3EFF-E1F9-4028-99C8-D9F4EE4F3E84}"/>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FE9FAEC2-54CE-4DCD-AF61-9716651131F4}"/>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spTree>
    <p:extLst>
      <p:ext uri="{BB962C8B-B14F-4D97-AF65-F5344CB8AC3E}">
        <p14:creationId xmlns:p14="http://schemas.microsoft.com/office/powerpoint/2010/main" val="303305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mailto:info@aureliusenterprise.com" TargetMode="External"/><Relationship Id="rId5" Type="http://schemas.openxmlformats.org/officeDocument/2006/relationships/slideLayout" Target="../slideLayouts/slideLayout5.xml"/><Relationship Id="rId10" Type="http://schemas.openxmlformats.org/officeDocument/2006/relationships/hyperlink" Target="Aurelius%20Enterprise__Template_V4.potx" TargetMode="Externa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hyperlink" Target="mailto:info@aureliusenterprise.com" TargetMode="External"/><Relationship Id="rId5" Type="http://schemas.openxmlformats.org/officeDocument/2006/relationships/slideLayout" Target="../slideLayouts/slideLayout12.xml"/><Relationship Id="rId10" Type="http://schemas.openxmlformats.org/officeDocument/2006/relationships/hyperlink" Target="Aurelius%20Enterprise__Template_V4.potx" TargetMode="External"/><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hyperlink" Target="mailto:info@aureliusenterprise.com" TargetMode="External"/><Relationship Id="rId5" Type="http://schemas.openxmlformats.org/officeDocument/2006/relationships/slideLayout" Target="../slideLayouts/slideLayout19.xml"/><Relationship Id="rId10" Type="http://schemas.openxmlformats.org/officeDocument/2006/relationships/hyperlink" Target="Aurelius%20Enterprise__Template_V4.potx" TargetMode="External"/><Relationship Id="rId4" Type="http://schemas.openxmlformats.org/officeDocument/2006/relationships/slideLayout" Target="../slideLayouts/slideLayout18.xml"/><Relationship Id="rId9"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hyperlink" Target="mailto:info@aureliusenterprise.com" TargetMode="External"/><Relationship Id="rId5" Type="http://schemas.openxmlformats.org/officeDocument/2006/relationships/slideLayout" Target="../slideLayouts/slideLayout26.xml"/><Relationship Id="rId10" Type="http://schemas.openxmlformats.org/officeDocument/2006/relationships/hyperlink" Target="Aurelius%20Enterprise__Template_V4.potx" TargetMode="External"/><Relationship Id="rId4" Type="http://schemas.openxmlformats.org/officeDocument/2006/relationships/slideLayout" Target="../slideLayouts/slideLayout2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89C418-ED89-4B0C-9FAB-82F51DD1ED8C}"/>
              </a:ext>
            </a:extLst>
          </p:cNvPr>
          <p:cNvSpPr>
            <a:spLocks noGrp="1"/>
          </p:cNvSpPr>
          <p:nvPr>
            <p:ph type="title"/>
          </p:nvPr>
        </p:nvSpPr>
        <p:spPr>
          <a:xfrm>
            <a:off x="314324" y="0"/>
            <a:ext cx="10912010" cy="830874"/>
          </a:xfrm>
          <a:prstGeom prst="rect">
            <a:avLst/>
          </a:prstGeom>
        </p:spPr>
        <p:txBody>
          <a:bodyPr vert="horz" lIns="91440" tIns="45720" rIns="91440" bIns="45720" rtlCol="0" anchor="ctr">
            <a:normAutofit/>
          </a:bodyPr>
          <a:lstStyle/>
          <a:p>
            <a:r>
              <a:rPr lang="nl-NL"/>
              <a:t>Klik om de stijl te bewerken</a:t>
            </a:r>
            <a:endParaRPr lang="x-none" dirty="0"/>
          </a:p>
        </p:txBody>
      </p:sp>
      <p:sp>
        <p:nvSpPr>
          <p:cNvPr id="3" name="Text Placeholder 2">
            <a:extLst>
              <a:ext uri="{FF2B5EF4-FFF2-40B4-BE49-F238E27FC236}">
                <a16:creationId xmlns:a16="http://schemas.microsoft.com/office/drawing/2014/main" id="{E0A75F0D-1865-4113-BF52-6260AA540E67}"/>
              </a:ext>
            </a:extLst>
          </p:cNvPr>
          <p:cNvSpPr>
            <a:spLocks noGrp="1"/>
          </p:cNvSpPr>
          <p:nvPr>
            <p:ph type="body" idx="1"/>
          </p:nvPr>
        </p:nvSpPr>
        <p:spPr>
          <a:xfrm>
            <a:off x="314324" y="998537"/>
            <a:ext cx="11039476" cy="51736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dirty="0"/>
          </a:p>
        </p:txBody>
      </p:sp>
      <p:sp>
        <p:nvSpPr>
          <p:cNvPr id="4" name="Date Placeholder 3">
            <a:extLst>
              <a:ext uri="{FF2B5EF4-FFF2-40B4-BE49-F238E27FC236}">
                <a16:creationId xmlns:a16="http://schemas.microsoft.com/office/drawing/2014/main" id="{33963644-C92D-4E80-802A-F2E6C62D64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a:solidFill>
                  <a:schemeClr val="tx1">
                    <a:tint val="75000"/>
                  </a:schemeClr>
                </a:solidFill>
              </a:defRPr>
            </a:lvl1pPr>
          </a:lstStyle>
          <a:p>
            <a:r>
              <a:rPr lang="x-none"/>
              <a:t>W:</a:t>
            </a:r>
            <a:endParaRPr lang="en-GB" dirty="0"/>
          </a:p>
        </p:txBody>
      </p:sp>
      <p:sp>
        <p:nvSpPr>
          <p:cNvPr id="5" name="Footer Placeholder 4">
            <a:extLst>
              <a:ext uri="{FF2B5EF4-FFF2-40B4-BE49-F238E27FC236}">
                <a16:creationId xmlns:a16="http://schemas.microsoft.com/office/drawing/2014/main" id="{F6164452-4253-4A36-857B-0423CF358804}"/>
              </a:ext>
            </a:extLst>
          </p:cNvPr>
          <p:cNvSpPr>
            <a:spLocks noGrp="1"/>
          </p:cNvSpPr>
          <p:nvPr>
            <p:ph type="ftr" sz="quarter" idx="3"/>
          </p:nvPr>
        </p:nvSpPr>
        <p:spPr>
          <a:xfrm>
            <a:off x="4686300" y="6356350"/>
            <a:ext cx="3467100" cy="365125"/>
          </a:xfrm>
          <a:prstGeom prst="rect">
            <a:avLst/>
          </a:prstGeom>
        </p:spPr>
        <p:txBody>
          <a:bodyPr vert="horz" lIns="91440" tIns="45720" rIns="91440" bIns="45720" rtlCol="0" anchor="ctr"/>
          <a:lstStyle>
            <a:lvl1pPr algn="l">
              <a:defRPr sz="1200" b="1">
                <a:solidFill>
                  <a:schemeClr val="tx1">
                    <a:tint val="75000"/>
                  </a:schemeClr>
                </a:solidFill>
              </a:defRPr>
            </a:lvl1pPr>
          </a:lstStyle>
          <a:p>
            <a:r>
              <a:rPr lang="en-GB"/>
              <a:t>E:                                                                             </a:t>
            </a:r>
            <a:endParaRPr lang="en-GB" dirty="0"/>
          </a:p>
        </p:txBody>
      </p:sp>
      <p:sp>
        <p:nvSpPr>
          <p:cNvPr id="6" name="Slide Number Placeholder 5">
            <a:extLst>
              <a:ext uri="{FF2B5EF4-FFF2-40B4-BE49-F238E27FC236}">
                <a16:creationId xmlns:a16="http://schemas.microsoft.com/office/drawing/2014/main" id="{629395F3-EACD-40A0-B59B-181CD0F2E9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6B4D0-ACDE-481F-ACC7-115174566618}" type="slidenum">
              <a:rPr lang="x-none" smtClean="0"/>
              <a:t>‹nr.›</a:t>
            </a:fld>
            <a:endParaRPr lang="x-none"/>
          </a:p>
        </p:txBody>
      </p:sp>
      <p:pic>
        <p:nvPicPr>
          <p:cNvPr id="7" name="Picture 6">
            <a:extLst>
              <a:ext uri="{FF2B5EF4-FFF2-40B4-BE49-F238E27FC236}">
                <a16:creationId xmlns:a16="http://schemas.microsoft.com/office/drawing/2014/main" id="{19A71D7B-14EE-4AD3-8767-59C556A5366F}"/>
              </a:ext>
            </a:extLst>
          </p:cNvPr>
          <p:cNvPicPr>
            <a:picLocks noChangeAspect="1"/>
          </p:cNvPicPr>
          <p:nvPr/>
        </p:nvPicPr>
        <p:blipFill>
          <a:blip r:embed="rId9"/>
          <a:stretch>
            <a:fillRect/>
          </a:stretch>
        </p:blipFill>
        <p:spPr>
          <a:xfrm>
            <a:off x="11226334" y="1"/>
            <a:ext cx="965666" cy="518746"/>
          </a:xfrm>
          <a:prstGeom prst="rect">
            <a:avLst/>
          </a:prstGeom>
        </p:spPr>
      </p:pic>
      <p:sp>
        <p:nvSpPr>
          <p:cNvPr id="8" name="TextBox 7">
            <a:extLst>
              <a:ext uri="{FF2B5EF4-FFF2-40B4-BE49-F238E27FC236}">
                <a16:creationId xmlns:a16="http://schemas.microsoft.com/office/drawing/2014/main" id="{96AE9AC6-7BD3-4BE3-B3EC-5D0D94B2EA96}"/>
              </a:ext>
            </a:extLst>
          </p:cNvPr>
          <p:cNvSpPr txBox="1"/>
          <p:nvPr/>
        </p:nvSpPr>
        <p:spPr>
          <a:xfrm>
            <a:off x="1070914" y="6400413"/>
            <a:ext cx="2443811" cy="276999"/>
          </a:xfrm>
          <a:prstGeom prst="rect">
            <a:avLst/>
          </a:prstGeom>
          <a:noFill/>
        </p:spPr>
        <p:txBody>
          <a:bodyPr wrap="none" rtlCol="0">
            <a:spAutoFit/>
          </a:bodyPr>
          <a:lstStyle/>
          <a:p>
            <a:r>
              <a:rPr lang="en-US" sz="1200" dirty="0">
                <a:hlinkClick r:id="rId10" action="ppaction://hlinkpres?slideindex=1&amp;slidetitle="/>
              </a:rPr>
              <a:t>http://www.aureliusenterprise.com</a:t>
            </a:r>
            <a:r>
              <a:rPr lang="en-US" sz="1200" dirty="0"/>
              <a:t> </a:t>
            </a:r>
            <a:endParaRPr lang="x-none" sz="1200" dirty="0"/>
          </a:p>
        </p:txBody>
      </p:sp>
      <p:sp>
        <p:nvSpPr>
          <p:cNvPr id="9" name="TextBox 8">
            <a:extLst>
              <a:ext uri="{FF2B5EF4-FFF2-40B4-BE49-F238E27FC236}">
                <a16:creationId xmlns:a16="http://schemas.microsoft.com/office/drawing/2014/main" id="{93383753-28D0-4FBE-9BAF-ABB496C6C742}"/>
              </a:ext>
            </a:extLst>
          </p:cNvPr>
          <p:cNvSpPr txBox="1"/>
          <p:nvPr/>
        </p:nvSpPr>
        <p:spPr>
          <a:xfrm flipH="1">
            <a:off x="4901563" y="6400413"/>
            <a:ext cx="3108962" cy="276999"/>
          </a:xfrm>
          <a:prstGeom prst="rect">
            <a:avLst/>
          </a:prstGeom>
          <a:noFill/>
        </p:spPr>
        <p:txBody>
          <a:bodyPr wrap="square" rtlCol="0">
            <a:spAutoFit/>
          </a:bodyPr>
          <a:lstStyle/>
          <a:p>
            <a:r>
              <a:rPr lang="en-GB" sz="1200" dirty="0">
                <a:hlinkClick r:id="rId11"/>
              </a:rPr>
              <a:t>info@aureliusenterprise.com</a:t>
            </a:r>
            <a:endParaRPr lang="x-none" sz="1200" dirty="0"/>
          </a:p>
        </p:txBody>
      </p:sp>
    </p:spTree>
    <p:extLst>
      <p:ext uri="{BB962C8B-B14F-4D97-AF65-F5344CB8AC3E}">
        <p14:creationId xmlns:p14="http://schemas.microsoft.com/office/powerpoint/2010/main" val="3031909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Lst>
  <p:hf hdr="0"/>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89C418-ED89-4B0C-9FAB-82F51DD1ED8C}"/>
              </a:ext>
            </a:extLst>
          </p:cNvPr>
          <p:cNvSpPr>
            <a:spLocks noGrp="1"/>
          </p:cNvSpPr>
          <p:nvPr>
            <p:ph type="title"/>
          </p:nvPr>
        </p:nvSpPr>
        <p:spPr>
          <a:xfrm>
            <a:off x="314324" y="0"/>
            <a:ext cx="10912010" cy="830874"/>
          </a:xfrm>
          <a:prstGeom prst="rect">
            <a:avLst/>
          </a:prstGeom>
        </p:spPr>
        <p:txBody>
          <a:bodyPr vert="horz" lIns="91440" tIns="45720" rIns="91440" bIns="45720" rtlCol="0" anchor="ctr">
            <a:normAutofit/>
          </a:bodyPr>
          <a:lstStyle/>
          <a:p>
            <a:r>
              <a:rPr lang="nl-NL"/>
              <a:t>Klik om de stijl te bewerken</a:t>
            </a:r>
            <a:endParaRPr lang="x-none" dirty="0"/>
          </a:p>
        </p:txBody>
      </p:sp>
      <p:sp>
        <p:nvSpPr>
          <p:cNvPr id="3" name="Text Placeholder 2">
            <a:extLst>
              <a:ext uri="{FF2B5EF4-FFF2-40B4-BE49-F238E27FC236}">
                <a16:creationId xmlns:a16="http://schemas.microsoft.com/office/drawing/2014/main" id="{E0A75F0D-1865-4113-BF52-6260AA540E67}"/>
              </a:ext>
            </a:extLst>
          </p:cNvPr>
          <p:cNvSpPr>
            <a:spLocks noGrp="1"/>
          </p:cNvSpPr>
          <p:nvPr>
            <p:ph type="body" idx="1"/>
          </p:nvPr>
        </p:nvSpPr>
        <p:spPr>
          <a:xfrm>
            <a:off x="314324" y="998537"/>
            <a:ext cx="11039476" cy="51736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dirty="0"/>
          </a:p>
        </p:txBody>
      </p:sp>
      <p:sp>
        <p:nvSpPr>
          <p:cNvPr id="4" name="Date Placeholder 3">
            <a:extLst>
              <a:ext uri="{FF2B5EF4-FFF2-40B4-BE49-F238E27FC236}">
                <a16:creationId xmlns:a16="http://schemas.microsoft.com/office/drawing/2014/main" id="{33963644-C92D-4E80-802A-F2E6C62D64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a:solidFill>
                  <a:schemeClr val="tx1">
                    <a:tint val="75000"/>
                  </a:schemeClr>
                </a:solidFill>
              </a:defRPr>
            </a:lvl1pPr>
          </a:lstStyle>
          <a:p>
            <a:r>
              <a:rPr lang="x-none">
                <a:solidFill>
                  <a:prstClr val="black">
                    <a:tint val="75000"/>
                  </a:prstClr>
                </a:solidFill>
              </a:rPr>
              <a:t>W:</a:t>
            </a:r>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F6164452-4253-4A36-857B-0423CF358804}"/>
              </a:ext>
            </a:extLst>
          </p:cNvPr>
          <p:cNvSpPr>
            <a:spLocks noGrp="1"/>
          </p:cNvSpPr>
          <p:nvPr>
            <p:ph type="ftr" sz="quarter" idx="3"/>
          </p:nvPr>
        </p:nvSpPr>
        <p:spPr>
          <a:xfrm>
            <a:off x="4686300" y="6356350"/>
            <a:ext cx="3467100" cy="365125"/>
          </a:xfrm>
          <a:prstGeom prst="rect">
            <a:avLst/>
          </a:prstGeom>
        </p:spPr>
        <p:txBody>
          <a:bodyPr vert="horz" lIns="91440" tIns="45720" rIns="91440" bIns="45720" rtlCol="0" anchor="ctr"/>
          <a:lstStyle>
            <a:lvl1pPr algn="l">
              <a:defRPr sz="1200" b="1">
                <a:solidFill>
                  <a:schemeClr val="tx1">
                    <a:tint val="75000"/>
                  </a:schemeClr>
                </a:solidFill>
              </a:defRPr>
            </a:lvl1pPr>
          </a:lstStyle>
          <a:p>
            <a:r>
              <a:rPr lang="en-GB">
                <a:solidFill>
                  <a:prstClr val="black">
                    <a:tint val="75000"/>
                  </a:prstClr>
                </a:solidFill>
              </a:rPr>
              <a:t>E:                                                                             </a:t>
            </a: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629395F3-EACD-40A0-B59B-181CD0F2E9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pic>
        <p:nvPicPr>
          <p:cNvPr id="7" name="Picture 6">
            <a:extLst>
              <a:ext uri="{FF2B5EF4-FFF2-40B4-BE49-F238E27FC236}">
                <a16:creationId xmlns:a16="http://schemas.microsoft.com/office/drawing/2014/main" id="{19A71D7B-14EE-4AD3-8767-59C556A5366F}"/>
              </a:ext>
            </a:extLst>
          </p:cNvPr>
          <p:cNvPicPr>
            <a:picLocks noChangeAspect="1"/>
          </p:cNvPicPr>
          <p:nvPr/>
        </p:nvPicPr>
        <p:blipFill>
          <a:blip r:embed="rId9"/>
          <a:stretch>
            <a:fillRect/>
          </a:stretch>
        </p:blipFill>
        <p:spPr>
          <a:xfrm>
            <a:off x="11226334" y="1"/>
            <a:ext cx="965666" cy="518746"/>
          </a:xfrm>
          <a:prstGeom prst="rect">
            <a:avLst/>
          </a:prstGeom>
        </p:spPr>
      </p:pic>
      <p:sp>
        <p:nvSpPr>
          <p:cNvPr id="8" name="TextBox 7">
            <a:extLst>
              <a:ext uri="{FF2B5EF4-FFF2-40B4-BE49-F238E27FC236}">
                <a16:creationId xmlns:a16="http://schemas.microsoft.com/office/drawing/2014/main" id="{96AE9AC6-7BD3-4BE3-B3EC-5D0D94B2EA96}"/>
              </a:ext>
            </a:extLst>
          </p:cNvPr>
          <p:cNvSpPr txBox="1"/>
          <p:nvPr/>
        </p:nvSpPr>
        <p:spPr>
          <a:xfrm>
            <a:off x="1070914" y="6400413"/>
            <a:ext cx="2443811" cy="276999"/>
          </a:xfrm>
          <a:prstGeom prst="rect">
            <a:avLst/>
          </a:prstGeom>
          <a:noFill/>
        </p:spPr>
        <p:txBody>
          <a:bodyPr wrap="none" rtlCol="0">
            <a:spAutoFit/>
          </a:bodyPr>
          <a:lstStyle/>
          <a:p>
            <a:r>
              <a:rPr lang="en-US" sz="1200" dirty="0">
                <a:solidFill>
                  <a:prstClr val="black"/>
                </a:solidFill>
                <a:hlinkClick r:id="rId10" action="ppaction://hlinkpres?slideindex=1&amp;slidetitle="/>
              </a:rPr>
              <a:t>http://www.aureliusenterprise.com</a:t>
            </a:r>
            <a:r>
              <a:rPr lang="en-US" sz="1200" dirty="0">
                <a:solidFill>
                  <a:prstClr val="black"/>
                </a:solidFill>
              </a:rPr>
              <a:t> </a:t>
            </a:r>
            <a:endParaRPr lang="x-none" sz="1200" dirty="0">
              <a:solidFill>
                <a:prstClr val="black"/>
              </a:solidFill>
            </a:endParaRPr>
          </a:p>
        </p:txBody>
      </p:sp>
      <p:sp>
        <p:nvSpPr>
          <p:cNvPr id="9" name="TextBox 8">
            <a:extLst>
              <a:ext uri="{FF2B5EF4-FFF2-40B4-BE49-F238E27FC236}">
                <a16:creationId xmlns:a16="http://schemas.microsoft.com/office/drawing/2014/main" id="{93383753-28D0-4FBE-9BAF-ABB496C6C742}"/>
              </a:ext>
            </a:extLst>
          </p:cNvPr>
          <p:cNvSpPr txBox="1"/>
          <p:nvPr/>
        </p:nvSpPr>
        <p:spPr>
          <a:xfrm flipH="1">
            <a:off x="4901563" y="6400413"/>
            <a:ext cx="3108962" cy="276999"/>
          </a:xfrm>
          <a:prstGeom prst="rect">
            <a:avLst/>
          </a:prstGeom>
          <a:noFill/>
        </p:spPr>
        <p:txBody>
          <a:bodyPr wrap="square" rtlCol="0">
            <a:spAutoFit/>
          </a:bodyPr>
          <a:lstStyle/>
          <a:p>
            <a:r>
              <a:rPr lang="en-GB" sz="1200" dirty="0">
                <a:solidFill>
                  <a:prstClr val="black"/>
                </a:solidFill>
                <a:hlinkClick r:id="rId11"/>
              </a:rPr>
              <a:t>info@aureliusenterprise.com</a:t>
            </a:r>
            <a:endParaRPr lang="x-none" sz="1200" dirty="0">
              <a:solidFill>
                <a:prstClr val="black"/>
              </a:solidFill>
            </a:endParaRPr>
          </a:p>
        </p:txBody>
      </p:sp>
    </p:spTree>
    <p:extLst>
      <p:ext uri="{BB962C8B-B14F-4D97-AF65-F5344CB8AC3E}">
        <p14:creationId xmlns:p14="http://schemas.microsoft.com/office/powerpoint/2010/main" val="2812319048"/>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Lst>
  <p:hf hdr="0"/>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89C418-ED89-4B0C-9FAB-82F51DD1ED8C}"/>
              </a:ext>
            </a:extLst>
          </p:cNvPr>
          <p:cNvSpPr>
            <a:spLocks noGrp="1"/>
          </p:cNvSpPr>
          <p:nvPr>
            <p:ph type="title"/>
          </p:nvPr>
        </p:nvSpPr>
        <p:spPr>
          <a:xfrm>
            <a:off x="314324" y="0"/>
            <a:ext cx="10912010" cy="830874"/>
          </a:xfrm>
          <a:prstGeom prst="rect">
            <a:avLst/>
          </a:prstGeom>
        </p:spPr>
        <p:txBody>
          <a:bodyPr vert="horz" lIns="91440" tIns="45720" rIns="91440" bIns="45720" rtlCol="0" anchor="ctr">
            <a:normAutofit/>
          </a:bodyPr>
          <a:lstStyle/>
          <a:p>
            <a:r>
              <a:rPr lang="nl-NL"/>
              <a:t>Klik om de stijl te bewerken</a:t>
            </a:r>
            <a:endParaRPr lang="x-none" dirty="0"/>
          </a:p>
        </p:txBody>
      </p:sp>
      <p:sp>
        <p:nvSpPr>
          <p:cNvPr id="3" name="Text Placeholder 2">
            <a:extLst>
              <a:ext uri="{FF2B5EF4-FFF2-40B4-BE49-F238E27FC236}">
                <a16:creationId xmlns:a16="http://schemas.microsoft.com/office/drawing/2014/main" id="{E0A75F0D-1865-4113-BF52-6260AA540E67}"/>
              </a:ext>
            </a:extLst>
          </p:cNvPr>
          <p:cNvSpPr>
            <a:spLocks noGrp="1"/>
          </p:cNvSpPr>
          <p:nvPr>
            <p:ph type="body" idx="1"/>
          </p:nvPr>
        </p:nvSpPr>
        <p:spPr>
          <a:xfrm>
            <a:off x="314324" y="998537"/>
            <a:ext cx="11039476" cy="51736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dirty="0"/>
          </a:p>
        </p:txBody>
      </p:sp>
      <p:sp>
        <p:nvSpPr>
          <p:cNvPr id="4" name="Date Placeholder 3">
            <a:extLst>
              <a:ext uri="{FF2B5EF4-FFF2-40B4-BE49-F238E27FC236}">
                <a16:creationId xmlns:a16="http://schemas.microsoft.com/office/drawing/2014/main" id="{33963644-C92D-4E80-802A-F2E6C62D64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a:solidFill>
                  <a:schemeClr val="tx1">
                    <a:tint val="75000"/>
                  </a:schemeClr>
                </a:solidFill>
              </a:defRPr>
            </a:lvl1pPr>
          </a:lstStyle>
          <a:p>
            <a:r>
              <a:rPr lang="x-none">
                <a:solidFill>
                  <a:prstClr val="black">
                    <a:tint val="75000"/>
                  </a:prstClr>
                </a:solidFill>
              </a:rPr>
              <a:t>W:</a:t>
            </a:r>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F6164452-4253-4A36-857B-0423CF358804}"/>
              </a:ext>
            </a:extLst>
          </p:cNvPr>
          <p:cNvSpPr>
            <a:spLocks noGrp="1"/>
          </p:cNvSpPr>
          <p:nvPr>
            <p:ph type="ftr" sz="quarter" idx="3"/>
          </p:nvPr>
        </p:nvSpPr>
        <p:spPr>
          <a:xfrm>
            <a:off x="4686300" y="6356350"/>
            <a:ext cx="3467100" cy="365125"/>
          </a:xfrm>
          <a:prstGeom prst="rect">
            <a:avLst/>
          </a:prstGeom>
        </p:spPr>
        <p:txBody>
          <a:bodyPr vert="horz" lIns="91440" tIns="45720" rIns="91440" bIns="45720" rtlCol="0" anchor="ctr"/>
          <a:lstStyle>
            <a:lvl1pPr algn="l">
              <a:defRPr sz="1200" b="1">
                <a:solidFill>
                  <a:schemeClr val="tx1">
                    <a:tint val="75000"/>
                  </a:schemeClr>
                </a:solidFill>
              </a:defRPr>
            </a:lvl1pPr>
          </a:lstStyle>
          <a:p>
            <a:r>
              <a:rPr lang="en-GB">
                <a:solidFill>
                  <a:prstClr val="black">
                    <a:tint val="75000"/>
                  </a:prstClr>
                </a:solidFill>
              </a:rPr>
              <a:t>E:                                                                             </a:t>
            </a: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629395F3-EACD-40A0-B59B-181CD0F2E9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pic>
        <p:nvPicPr>
          <p:cNvPr id="7" name="Picture 6">
            <a:extLst>
              <a:ext uri="{FF2B5EF4-FFF2-40B4-BE49-F238E27FC236}">
                <a16:creationId xmlns:a16="http://schemas.microsoft.com/office/drawing/2014/main" id="{19A71D7B-14EE-4AD3-8767-59C556A5366F}"/>
              </a:ext>
            </a:extLst>
          </p:cNvPr>
          <p:cNvPicPr>
            <a:picLocks noChangeAspect="1"/>
          </p:cNvPicPr>
          <p:nvPr/>
        </p:nvPicPr>
        <p:blipFill>
          <a:blip r:embed="rId9"/>
          <a:stretch>
            <a:fillRect/>
          </a:stretch>
        </p:blipFill>
        <p:spPr>
          <a:xfrm>
            <a:off x="11226334" y="1"/>
            <a:ext cx="965666" cy="518746"/>
          </a:xfrm>
          <a:prstGeom prst="rect">
            <a:avLst/>
          </a:prstGeom>
        </p:spPr>
      </p:pic>
      <p:sp>
        <p:nvSpPr>
          <p:cNvPr id="8" name="TextBox 7">
            <a:extLst>
              <a:ext uri="{FF2B5EF4-FFF2-40B4-BE49-F238E27FC236}">
                <a16:creationId xmlns:a16="http://schemas.microsoft.com/office/drawing/2014/main" id="{96AE9AC6-7BD3-4BE3-B3EC-5D0D94B2EA96}"/>
              </a:ext>
            </a:extLst>
          </p:cNvPr>
          <p:cNvSpPr txBox="1"/>
          <p:nvPr/>
        </p:nvSpPr>
        <p:spPr>
          <a:xfrm>
            <a:off x="1070914" y="6400413"/>
            <a:ext cx="2443811" cy="276999"/>
          </a:xfrm>
          <a:prstGeom prst="rect">
            <a:avLst/>
          </a:prstGeom>
          <a:noFill/>
        </p:spPr>
        <p:txBody>
          <a:bodyPr wrap="none" rtlCol="0">
            <a:spAutoFit/>
          </a:bodyPr>
          <a:lstStyle/>
          <a:p>
            <a:r>
              <a:rPr lang="en-US" sz="1200" dirty="0">
                <a:solidFill>
                  <a:prstClr val="black"/>
                </a:solidFill>
                <a:hlinkClick r:id="rId10" action="ppaction://hlinkpres?slideindex=1&amp;slidetitle="/>
              </a:rPr>
              <a:t>http://www.aureliusenterprise.com</a:t>
            </a:r>
            <a:r>
              <a:rPr lang="en-US" sz="1200" dirty="0">
                <a:solidFill>
                  <a:prstClr val="black"/>
                </a:solidFill>
              </a:rPr>
              <a:t> </a:t>
            </a:r>
            <a:endParaRPr lang="x-none" sz="1200" dirty="0">
              <a:solidFill>
                <a:prstClr val="black"/>
              </a:solidFill>
            </a:endParaRPr>
          </a:p>
        </p:txBody>
      </p:sp>
      <p:sp>
        <p:nvSpPr>
          <p:cNvPr id="9" name="TextBox 8">
            <a:extLst>
              <a:ext uri="{FF2B5EF4-FFF2-40B4-BE49-F238E27FC236}">
                <a16:creationId xmlns:a16="http://schemas.microsoft.com/office/drawing/2014/main" id="{93383753-28D0-4FBE-9BAF-ABB496C6C742}"/>
              </a:ext>
            </a:extLst>
          </p:cNvPr>
          <p:cNvSpPr txBox="1"/>
          <p:nvPr/>
        </p:nvSpPr>
        <p:spPr>
          <a:xfrm flipH="1">
            <a:off x="4901563" y="6400413"/>
            <a:ext cx="3108962" cy="276999"/>
          </a:xfrm>
          <a:prstGeom prst="rect">
            <a:avLst/>
          </a:prstGeom>
          <a:noFill/>
        </p:spPr>
        <p:txBody>
          <a:bodyPr wrap="square" rtlCol="0">
            <a:spAutoFit/>
          </a:bodyPr>
          <a:lstStyle/>
          <a:p>
            <a:r>
              <a:rPr lang="en-GB" sz="1200" dirty="0">
                <a:solidFill>
                  <a:prstClr val="black"/>
                </a:solidFill>
                <a:hlinkClick r:id="rId11"/>
              </a:rPr>
              <a:t>info@aureliusenterprise.com</a:t>
            </a:r>
            <a:endParaRPr lang="x-none" sz="1200" dirty="0">
              <a:solidFill>
                <a:prstClr val="black"/>
              </a:solidFill>
            </a:endParaRPr>
          </a:p>
        </p:txBody>
      </p:sp>
    </p:spTree>
    <p:extLst>
      <p:ext uri="{BB962C8B-B14F-4D97-AF65-F5344CB8AC3E}">
        <p14:creationId xmlns:p14="http://schemas.microsoft.com/office/powerpoint/2010/main" val="100904696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Lst>
  <p:hf hdr="0"/>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89C418-ED89-4B0C-9FAB-82F51DD1ED8C}"/>
              </a:ext>
            </a:extLst>
          </p:cNvPr>
          <p:cNvSpPr>
            <a:spLocks noGrp="1"/>
          </p:cNvSpPr>
          <p:nvPr>
            <p:ph type="title"/>
          </p:nvPr>
        </p:nvSpPr>
        <p:spPr>
          <a:xfrm>
            <a:off x="314324" y="0"/>
            <a:ext cx="10912010" cy="830874"/>
          </a:xfrm>
          <a:prstGeom prst="rect">
            <a:avLst/>
          </a:prstGeom>
        </p:spPr>
        <p:txBody>
          <a:bodyPr vert="horz" lIns="91440" tIns="45720" rIns="91440" bIns="45720" rtlCol="0" anchor="ctr">
            <a:normAutofit/>
          </a:bodyPr>
          <a:lstStyle/>
          <a:p>
            <a:r>
              <a:rPr lang="nl-NL"/>
              <a:t>Klik om de stijl te bewerken</a:t>
            </a:r>
            <a:endParaRPr lang="x-none" dirty="0"/>
          </a:p>
        </p:txBody>
      </p:sp>
      <p:sp>
        <p:nvSpPr>
          <p:cNvPr id="3" name="Text Placeholder 2">
            <a:extLst>
              <a:ext uri="{FF2B5EF4-FFF2-40B4-BE49-F238E27FC236}">
                <a16:creationId xmlns:a16="http://schemas.microsoft.com/office/drawing/2014/main" id="{E0A75F0D-1865-4113-BF52-6260AA540E67}"/>
              </a:ext>
            </a:extLst>
          </p:cNvPr>
          <p:cNvSpPr>
            <a:spLocks noGrp="1"/>
          </p:cNvSpPr>
          <p:nvPr>
            <p:ph type="body" idx="1"/>
          </p:nvPr>
        </p:nvSpPr>
        <p:spPr>
          <a:xfrm>
            <a:off x="314324" y="998537"/>
            <a:ext cx="11039476" cy="51736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x-none" dirty="0"/>
          </a:p>
        </p:txBody>
      </p:sp>
      <p:sp>
        <p:nvSpPr>
          <p:cNvPr id="4" name="Date Placeholder 3">
            <a:extLst>
              <a:ext uri="{FF2B5EF4-FFF2-40B4-BE49-F238E27FC236}">
                <a16:creationId xmlns:a16="http://schemas.microsoft.com/office/drawing/2014/main" id="{33963644-C92D-4E80-802A-F2E6C62D64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a:solidFill>
                  <a:schemeClr val="tx1">
                    <a:tint val="75000"/>
                  </a:schemeClr>
                </a:solidFill>
              </a:defRPr>
            </a:lvl1pPr>
          </a:lstStyle>
          <a:p>
            <a:r>
              <a:rPr lang="x-none">
                <a:solidFill>
                  <a:prstClr val="black">
                    <a:tint val="75000"/>
                  </a:prstClr>
                </a:solidFill>
              </a:rPr>
              <a:t>W:</a:t>
            </a:r>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F6164452-4253-4A36-857B-0423CF358804}"/>
              </a:ext>
            </a:extLst>
          </p:cNvPr>
          <p:cNvSpPr>
            <a:spLocks noGrp="1"/>
          </p:cNvSpPr>
          <p:nvPr>
            <p:ph type="ftr" sz="quarter" idx="3"/>
          </p:nvPr>
        </p:nvSpPr>
        <p:spPr>
          <a:xfrm>
            <a:off x="4686300" y="6356350"/>
            <a:ext cx="3467100" cy="365125"/>
          </a:xfrm>
          <a:prstGeom prst="rect">
            <a:avLst/>
          </a:prstGeom>
        </p:spPr>
        <p:txBody>
          <a:bodyPr vert="horz" lIns="91440" tIns="45720" rIns="91440" bIns="45720" rtlCol="0" anchor="ctr"/>
          <a:lstStyle>
            <a:lvl1pPr algn="l">
              <a:defRPr sz="1200" b="1">
                <a:solidFill>
                  <a:schemeClr val="tx1">
                    <a:tint val="75000"/>
                  </a:schemeClr>
                </a:solidFill>
              </a:defRPr>
            </a:lvl1pPr>
          </a:lstStyle>
          <a:p>
            <a:r>
              <a:rPr lang="en-GB">
                <a:solidFill>
                  <a:prstClr val="black">
                    <a:tint val="75000"/>
                  </a:prstClr>
                </a:solidFill>
              </a:rPr>
              <a:t>E:                                                                             </a:t>
            </a: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629395F3-EACD-40A0-B59B-181CD0F2E9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6B4D0-ACDE-481F-ACC7-115174566618}" type="slidenum">
              <a:rPr lang="x-none" smtClean="0">
                <a:solidFill>
                  <a:prstClr val="black">
                    <a:tint val="75000"/>
                  </a:prstClr>
                </a:solidFill>
              </a:rPr>
              <a:pPr/>
              <a:t>‹nr.›</a:t>
            </a:fld>
            <a:endParaRPr lang="x-none">
              <a:solidFill>
                <a:prstClr val="black">
                  <a:tint val="75000"/>
                </a:prstClr>
              </a:solidFill>
            </a:endParaRPr>
          </a:p>
        </p:txBody>
      </p:sp>
      <p:pic>
        <p:nvPicPr>
          <p:cNvPr id="7" name="Picture 6">
            <a:extLst>
              <a:ext uri="{FF2B5EF4-FFF2-40B4-BE49-F238E27FC236}">
                <a16:creationId xmlns:a16="http://schemas.microsoft.com/office/drawing/2014/main" id="{19A71D7B-14EE-4AD3-8767-59C556A5366F}"/>
              </a:ext>
            </a:extLst>
          </p:cNvPr>
          <p:cNvPicPr>
            <a:picLocks noChangeAspect="1"/>
          </p:cNvPicPr>
          <p:nvPr/>
        </p:nvPicPr>
        <p:blipFill>
          <a:blip r:embed="rId9"/>
          <a:stretch>
            <a:fillRect/>
          </a:stretch>
        </p:blipFill>
        <p:spPr>
          <a:xfrm>
            <a:off x="11226334" y="1"/>
            <a:ext cx="965666" cy="518746"/>
          </a:xfrm>
          <a:prstGeom prst="rect">
            <a:avLst/>
          </a:prstGeom>
        </p:spPr>
      </p:pic>
      <p:sp>
        <p:nvSpPr>
          <p:cNvPr id="8" name="TextBox 7">
            <a:extLst>
              <a:ext uri="{FF2B5EF4-FFF2-40B4-BE49-F238E27FC236}">
                <a16:creationId xmlns:a16="http://schemas.microsoft.com/office/drawing/2014/main" id="{96AE9AC6-7BD3-4BE3-B3EC-5D0D94B2EA96}"/>
              </a:ext>
            </a:extLst>
          </p:cNvPr>
          <p:cNvSpPr txBox="1"/>
          <p:nvPr/>
        </p:nvSpPr>
        <p:spPr>
          <a:xfrm>
            <a:off x="1070914" y="6400413"/>
            <a:ext cx="2443811" cy="276999"/>
          </a:xfrm>
          <a:prstGeom prst="rect">
            <a:avLst/>
          </a:prstGeom>
          <a:noFill/>
        </p:spPr>
        <p:txBody>
          <a:bodyPr wrap="none" rtlCol="0">
            <a:spAutoFit/>
          </a:bodyPr>
          <a:lstStyle/>
          <a:p>
            <a:r>
              <a:rPr lang="en-US" sz="1200" dirty="0">
                <a:solidFill>
                  <a:prstClr val="black"/>
                </a:solidFill>
                <a:hlinkClick r:id="rId10" action="ppaction://hlinkpres?slideindex=1&amp;slidetitle="/>
              </a:rPr>
              <a:t>http://www.aureliusenterprise.com</a:t>
            </a:r>
            <a:r>
              <a:rPr lang="en-US" sz="1200" dirty="0">
                <a:solidFill>
                  <a:prstClr val="black"/>
                </a:solidFill>
              </a:rPr>
              <a:t> </a:t>
            </a:r>
            <a:endParaRPr lang="x-none" sz="1200" dirty="0">
              <a:solidFill>
                <a:prstClr val="black"/>
              </a:solidFill>
            </a:endParaRPr>
          </a:p>
        </p:txBody>
      </p:sp>
      <p:sp>
        <p:nvSpPr>
          <p:cNvPr id="9" name="TextBox 8">
            <a:extLst>
              <a:ext uri="{FF2B5EF4-FFF2-40B4-BE49-F238E27FC236}">
                <a16:creationId xmlns:a16="http://schemas.microsoft.com/office/drawing/2014/main" id="{93383753-28D0-4FBE-9BAF-ABB496C6C742}"/>
              </a:ext>
            </a:extLst>
          </p:cNvPr>
          <p:cNvSpPr txBox="1"/>
          <p:nvPr/>
        </p:nvSpPr>
        <p:spPr>
          <a:xfrm flipH="1">
            <a:off x="4901563" y="6400413"/>
            <a:ext cx="3108962" cy="276999"/>
          </a:xfrm>
          <a:prstGeom prst="rect">
            <a:avLst/>
          </a:prstGeom>
          <a:noFill/>
        </p:spPr>
        <p:txBody>
          <a:bodyPr wrap="square" rtlCol="0">
            <a:spAutoFit/>
          </a:bodyPr>
          <a:lstStyle/>
          <a:p>
            <a:r>
              <a:rPr lang="en-GB" sz="1200" dirty="0">
                <a:solidFill>
                  <a:prstClr val="black"/>
                </a:solidFill>
                <a:hlinkClick r:id="rId11"/>
              </a:rPr>
              <a:t>info@aureliusenterprise.com</a:t>
            </a:r>
            <a:endParaRPr lang="x-none" sz="1200" dirty="0">
              <a:solidFill>
                <a:prstClr val="black"/>
              </a:solidFill>
            </a:endParaRPr>
          </a:p>
        </p:txBody>
      </p:sp>
    </p:spTree>
    <p:extLst>
      <p:ext uri="{BB962C8B-B14F-4D97-AF65-F5344CB8AC3E}">
        <p14:creationId xmlns:p14="http://schemas.microsoft.com/office/powerpoint/2010/main" val="147533231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hf hdr="0"/>
  <p:txStyles>
    <p:title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9FE9-984F-41A4-9B01-29B1B83ECAC3}"/>
              </a:ext>
            </a:extLst>
          </p:cNvPr>
          <p:cNvSpPr>
            <a:spLocks noGrp="1"/>
          </p:cNvSpPr>
          <p:nvPr>
            <p:ph type="ctrTitle"/>
          </p:nvPr>
        </p:nvSpPr>
        <p:spPr>
          <a:xfrm>
            <a:off x="1232660" y="2820155"/>
            <a:ext cx="9144000" cy="2387600"/>
          </a:xfrm>
        </p:spPr>
        <p:txBody>
          <a:bodyPr/>
          <a:lstStyle/>
          <a:p>
            <a:r>
              <a:rPr lang="nl-NL" dirty="0" err="1"/>
              <a:t>PatternMetric</a:t>
            </a:r>
            <a:r>
              <a:rPr lang="nl-NL" dirty="0"/>
              <a:t> </a:t>
            </a:r>
            <a:r>
              <a:rPr lang="nl-NL" dirty="0" err="1"/>
              <a:t>documentation</a:t>
            </a:r>
            <a:endParaRPr lang="x-none" dirty="0"/>
          </a:p>
        </p:txBody>
      </p:sp>
      <p:sp>
        <p:nvSpPr>
          <p:cNvPr id="3" name="Subtitle 2">
            <a:extLst>
              <a:ext uri="{FF2B5EF4-FFF2-40B4-BE49-F238E27FC236}">
                <a16:creationId xmlns:a16="http://schemas.microsoft.com/office/drawing/2014/main" id="{1F807AAC-BB5F-46A1-B214-44098C2E9615}"/>
              </a:ext>
            </a:extLst>
          </p:cNvPr>
          <p:cNvSpPr>
            <a:spLocks noGrp="1"/>
          </p:cNvSpPr>
          <p:nvPr>
            <p:ph type="subTitle" idx="4294967295"/>
          </p:nvPr>
        </p:nvSpPr>
        <p:spPr>
          <a:xfrm>
            <a:off x="1524001" y="3602038"/>
            <a:ext cx="4113320" cy="1655762"/>
          </a:xfrm>
        </p:spPr>
        <p:txBody>
          <a:bodyPr>
            <a:normAutofit fontScale="40000" lnSpcReduction="20000"/>
          </a:bodyPr>
          <a:lstStyle/>
          <a:p>
            <a:r>
              <a:rPr lang="nl-NL" dirty="0" err="1"/>
              <a:t>ProcessesJunctionsRelsMetric</a:t>
            </a:r>
            <a:r>
              <a:rPr lang="nl-NL" dirty="0"/>
              <a:t>() (</a:t>
            </a:r>
            <a:r>
              <a:rPr lang="nl-NL" dirty="0" err="1"/>
              <a:t>process</a:t>
            </a:r>
            <a:r>
              <a:rPr lang="nl-NL" dirty="0"/>
              <a:t> </a:t>
            </a:r>
            <a:r>
              <a:rPr lang="nl-NL" dirty="0" err="1"/>
              <a:t>sequence</a:t>
            </a:r>
            <a:r>
              <a:rPr lang="nl-NL" dirty="0"/>
              <a:t> </a:t>
            </a:r>
            <a:r>
              <a:rPr lang="nl-NL" dirty="0" err="1"/>
              <a:t>and</a:t>
            </a:r>
            <a:r>
              <a:rPr lang="nl-NL" dirty="0"/>
              <a:t> </a:t>
            </a:r>
            <a:r>
              <a:rPr lang="nl-NL" dirty="0" err="1"/>
              <a:t>abstraction</a:t>
            </a:r>
            <a:r>
              <a:rPr lang="nl-NL" dirty="0"/>
              <a:t>)</a:t>
            </a:r>
          </a:p>
          <a:p>
            <a:r>
              <a:rPr lang="nl-NL" dirty="0" err="1"/>
              <a:t>EventsProcessesRelsMetric</a:t>
            </a:r>
            <a:r>
              <a:rPr lang="nl-NL" dirty="0"/>
              <a:t> (Event triggers </a:t>
            </a:r>
            <a:r>
              <a:rPr lang="nl-NL" dirty="0" err="1"/>
              <a:t>process</a:t>
            </a:r>
            <a:r>
              <a:rPr lang="nl-NL" dirty="0"/>
              <a:t>)</a:t>
            </a:r>
          </a:p>
          <a:p>
            <a:r>
              <a:rPr lang="nl-NL" dirty="0" err="1"/>
              <a:t>ActorsRolesRelsMetric</a:t>
            </a:r>
            <a:r>
              <a:rPr lang="nl-NL" dirty="0"/>
              <a:t> (actor </a:t>
            </a:r>
            <a:r>
              <a:rPr lang="nl-NL" dirty="0" err="1"/>
              <a:t>and</a:t>
            </a:r>
            <a:r>
              <a:rPr lang="nl-NL" dirty="0"/>
              <a:t> </a:t>
            </a:r>
            <a:r>
              <a:rPr lang="nl-NL" dirty="0" err="1"/>
              <a:t>role</a:t>
            </a:r>
            <a:r>
              <a:rPr lang="nl-NL" dirty="0"/>
              <a:t> </a:t>
            </a:r>
            <a:r>
              <a:rPr lang="nl-NL" dirty="0" err="1"/>
              <a:t>assignment</a:t>
            </a:r>
            <a:r>
              <a:rPr lang="nl-NL" dirty="0"/>
              <a:t>)</a:t>
            </a:r>
          </a:p>
          <a:p>
            <a:r>
              <a:rPr lang="nl-NL" dirty="0" err="1"/>
              <a:t>BetweenFacilitiesRelsMetric</a:t>
            </a:r>
            <a:r>
              <a:rPr lang="nl-NL" dirty="0"/>
              <a:t> (Facility relations)</a:t>
            </a:r>
          </a:p>
          <a:p>
            <a:r>
              <a:rPr lang="nl-NL" dirty="0" err="1"/>
              <a:t>EquipmentFacilitiesRelsMetric</a:t>
            </a:r>
            <a:r>
              <a:rPr lang="nl-NL" dirty="0"/>
              <a:t> (equipment </a:t>
            </a:r>
            <a:r>
              <a:rPr lang="nl-NL" dirty="0" err="1"/>
              <a:t>assigned</a:t>
            </a:r>
            <a:r>
              <a:rPr lang="nl-NL" dirty="0"/>
              <a:t> </a:t>
            </a:r>
            <a:r>
              <a:rPr lang="nl-NL" dirty="0" err="1"/>
              <a:t>to</a:t>
            </a:r>
            <a:r>
              <a:rPr lang="nl-NL" dirty="0"/>
              <a:t> facility)</a:t>
            </a:r>
          </a:p>
          <a:p>
            <a:r>
              <a:rPr lang="nl-NL" dirty="0" err="1"/>
              <a:t>BetweenDistributionNetworksRelsMetric</a:t>
            </a:r>
            <a:r>
              <a:rPr lang="nl-NL" dirty="0"/>
              <a:t> (Distribution </a:t>
            </a:r>
            <a:r>
              <a:rPr lang="nl-NL"/>
              <a:t>Networks)</a:t>
            </a:r>
            <a:endParaRPr lang="nl-NL" dirty="0"/>
          </a:p>
          <a:p>
            <a:endParaRPr lang="nl-NL" dirty="0"/>
          </a:p>
          <a:p>
            <a:endParaRPr lang="nl-NL" dirty="0">
              <a:solidFill>
                <a:srgbClr val="FF0000"/>
              </a:solidFill>
            </a:endParaRPr>
          </a:p>
          <a:p>
            <a:endParaRPr lang="nl-NL" dirty="0"/>
          </a:p>
          <a:p>
            <a:endParaRPr lang="x-none" dirty="0"/>
          </a:p>
        </p:txBody>
      </p:sp>
      <p:sp>
        <p:nvSpPr>
          <p:cNvPr id="4" name="Date Placeholder 3">
            <a:extLst>
              <a:ext uri="{FF2B5EF4-FFF2-40B4-BE49-F238E27FC236}">
                <a16:creationId xmlns:a16="http://schemas.microsoft.com/office/drawing/2014/main" id="{2C7441BC-46FE-4428-B178-355A8BDB7459}"/>
              </a:ext>
            </a:extLst>
          </p:cNvPr>
          <p:cNvSpPr>
            <a:spLocks noGrp="1"/>
          </p:cNvSpPr>
          <p:nvPr>
            <p:ph type="dt" sz="half" idx="10"/>
          </p:nvPr>
        </p:nvSpPr>
        <p:spPr/>
        <p:txBody>
          <a:bodyPr/>
          <a:lstStyle/>
          <a:p>
            <a:r>
              <a:rPr lang="x-none"/>
              <a:t>W:</a:t>
            </a:r>
            <a:endParaRPr lang="en-GB" dirty="0"/>
          </a:p>
        </p:txBody>
      </p:sp>
      <p:sp>
        <p:nvSpPr>
          <p:cNvPr id="5" name="Footer Placeholder 4">
            <a:extLst>
              <a:ext uri="{FF2B5EF4-FFF2-40B4-BE49-F238E27FC236}">
                <a16:creationId xmlns:a16="http://schemas.microsoft.com/office/drawing/2014/main" id="{19033A84-982F-4B8A-97F0-28E0C7C70D00}"/>
              </a:ext>
            </a:extLst>
          </p:cNvPr>
          <p:cNvSpPr>
            <a:spLocks noGrp="1"/>
          </p:cNvSpPr>
          <p:nvPr>
            <p:ph type="ftr" sz="quarter" idx="11"/>
          </p:nvPr>
        </p:nvSpPr>
        <p:spPr/>
        <p:txBody>
          <a:bodyPr/>
          <a:lstStyle/>
          <a:p>
            <a:r>
              <a:rPr lang="en-GB"/>
              <a:t>E:                                                                             </a:t>
            </a:r>
            <a:endParaRPr lang="en-GB" dirty="0"/>
          </a:p>
        </p:txBody>
      </p:sp>
      <p:sp>
        <p:nvSpPr>
          <p:cNvPr id="6" name="Slide Number Placeholder 5">
            <a:extLst>
              <a:ext uri="{FF2B5EF4-FFF2-40B4-BE49-F238E27FC236}">
                <a16:creationId xmlns:a16="http://schemas.microsoft.com/office/drawing/2014/main" id="{5818C5DC-8AC2-4BF3-84FF-CB7680EC0DDF}"/>
              </a:ext>
            </a:extLst>
          </p:cNvPr>
          <p:cNvSpPr>
            <a:spLocks noGrp="1"/>
          </p:cNvSpPr>
          <p:nvPr>
            <p:ph type="sldNum" sz="quarter" idx="12"/>
          </p:nvPr>
        </p:nvSpPr>
        <p:spPr/>
        <p:txBody>
          <a:bodyPr/>
          <a:lstStyle/>
          <a:p>
            <a:fld id="{73B6B4D0-ACDE-481F-ACC7-115174566618}" type="slidenum">
              <a:rPr lang="x-none" smtClean="0"/>
              <a:t>1</a:t>
            </a:fld>
            <a:endParaRPr lang="x-none"/>
          </a:p>
        </p:txBody>
      </p:sp>
      <p:sp>
        <p:nvSpPr>
          <p:cNvPr id="7" name="Subtitle 2">
            <a:extLst>
              <a:ext uri="{FF2B5EF4-FFF2-40B4-BE49-F238E27FC236}">
                <a16:creationId xmlns:a16="http://schemas.microsoft.com/office/drawing/2014/main" id="{B711E69C-817B-4136-89B7-7A231951B333}"/>
              </a:ext>
            </a:extLst>
          </p:cNvPr>
          <p:cNvSpPr txBox="1">
            <a:spLocks/>
          </p:cNvSpPr>
          <p:nvPr/>
        </p:nvSpPr>
        <p:spPr>
          <a:xfrm>
            <a:off x="5804660" y="3602038"/>
            <a:ext cx="4113320" cy="1655762"/>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err="1"/>
              <a:t>FacilitiesProcessesRelsMetric</a:t>
            </a:r>
            <a:r>
              <a:rPr lang="nl-NL" dirty="0"/>
              <a:t> (</a:t>
            </a:r>
            <a:r>
              <a:rPr lang="nl-NL" dirty="0" err="1"/>
              <a:t>Material</a:t>
            </a:r>
            <a:r>
              <a:rPr lang="nl-NL" dirty="0"/>
              <a:t> Flow)</a:t>
            </a:r>
          </a:p>
          <a:p>
            <a:r>
              <a:rPr lang="nl-NL" dirty="0" err="1"/>
              <a:t>JunctionsRelsTypeMetric</a:t>
            </a:r>
            <a:r>
              <a:rPr lang="nl-NL" dirty="0"/>
              <a:t> (</a:t>
            </a:r>
            <a:r>
              <a:rPr lang="nl-NL" dirty="0" err="1"/>
              <a:t>Misconnected</a:t>
            </a:r>
            <a:r>
              <a:rPr lang="nl-NL" dirty="0"/>
              <a:t> </a:t>
            </a:r>
            <a:r>
              <a:rPr lang="nl-NL" dirty="0" err="1"/>
              <a:t>Junctions</a:t>
            </a:r>
            <a:r>
              <a:rPr lang="nl-NL" dirty="0"/>
              <a:t>)</a:t>
            </a:r>
          </a:p>
          <a:p>
            <a:r>
              <a:rPr lang="nl-NL" dirty="0" err="1"/>
              <a:t>CrossLayerAssociationMetric</a:t>
            </a:r>
            <a:r>
              <a:rPr lang="nl-NL" dirty="0"/>
              <a:t> (</a:t>
            </a:r>
            <a:r>
              <a:rPr lang="nl-NL" dirty="0" err="1"/>
              <a:t>use</a:t>
            </a:r>
            <a:r>
              <a:rPr lang="nl-NL" dirty="0"/>
              <a:t> of </a:t>
            </a:r>
            <a:r>
              <a:rPr lang="nl-NL" dirty="0" err="1"/>
              <a:t>association</a:t>
            </a:r>
            <a:r>
              <a:rPr lang="nl-NL" dirty="0"/>
              <a:t> relations)</a:t>
            </a:r>
          </a:p>
          <a:p>
            <a:r>
              <a:rPr lang="nl-NL" dirty="0" err="1"/>
              <a:t>Note</a:t>
            </a:r>
            <a:r>
              <a:rPr lang="nl-NL" dirty="0"/>
              <a:t> </a:t>
            </a:r>
            <a:r>
              <a:rPr lang="nl-NL" dirty="0" err="1"/>
              <a:t>about</a:t>
            </a:r>
            <a:r>
              <a:rPr lang="nl-NL" dirty="0"/>
              <a:t> </a:t>
            </a:r>
            <a:r>
              <a:rPr lang="nl-NL" dirty="0" err="1"/>
              <a:t>Specialization</a:t>
            </a:r>
            <a:r>
              <a:rPr lang="nl-NL" dirty="0"/>
              <a:t> </a:t>
            </a:r>
            <a:r>
              <a:rPr lang="nl-NL" dirty="0" err="1"/>
              <a:t>Rule</a:t>
            </a:r>
            <a:r>
              <a:rPr lang="nl-NL" dirty="0"/>
              <a:t> (</a:t>
            </a:r>
            <a:r>
              <a:rPr lang="nl-NL" dirty="0" err="1"/>
              <a:t>applicable</a:t>
            </a:r>
            <a:r>
              <a:rPr lang="nl-NL" dirty="0"/>
              <a:t> </a:t>
            </a:r>
            <a:r>
              <a:rPr lang="nl-NL" dirty="0" err="1"/>
              <a:t>to</a:t>
            </a:r>
            <a:r>
              <a:rPr lang="nl-NL" dirty="0"/>
              <a:t> </a:t>
            </a:r>
            <a:r>
              <a:rPr lang="nl-NL" dirty="0" err="1"/>
              <a:t>all</a:t>
            </a:r>
            <a:r>
              <a:rPr lang="nl-NL" dirty="0"/>
              <a:t> 9 </a:t>
            </a:r>
            <a:r>
              <a:rPr lang="nl-NL" dirty="0" err="1"/>
              <a:t>metrics</a:t>
            </a:r>
            <a:r>
              <a:rPr lang="nl-NL" dirty="0"/>
              <a:t>)</a:t>
            </a:r>
          </a:p>
          <a:p>
            <a:r>
              <a:rPr lang="nl-NL" dirty="0" err="1"/>
              <a:t>Metric</a:t>
            </a:r>
            <a:endParaRPr lang="nl-NL" dirty="0"/>
          </a:p>
          <a:p>
            <a:r>
              <a:rPr lang="nl-NL" dirty="0" err="1"/>
              <a:t>Metric</a:t>
            </a:r>
            <a:endParaRPr lang="nl-NL" dirty="0"/>
          </a:p>
          <a:p>
            <a:endParaRPr lang="nl-NL" dirty="0"/>
          </a:p>
          <a:p>
            <a:endParaRPr lang="nl-NL" dirty="0">
              <a:solidFill>
                <a:srgbClr val="FF0000"/>
              </a:solidFill>
            </a:endParaRPr>
          </a:p>
          <a:p>
            <a:endParaRPr lang="nl-NL" dirty="0"/>
          </a:p>
          <a:p>
            <a:endParaRPr lang="x-none" dirty="0"/>
          </a:p>
        </p:txBody>
      </p:sp>
    </p:spTree>
    <p:extLst>
      <p:ext uri="{BB962C8B-B14F-4D97-AF65-F5344CB8AC3E}">
        <p14:creationId xmlns:p14="http://schemas.microsoft.com/office/powerpoint/2010/main" val="1623463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4A3B-2E81-48BA-9B77-495D98697E63}"/>
              </a:ext>
            </a:extLst>
          </p:cNvPr>
          <p:cNvSpPr>
            <a:spLocks noGrp="1"/>
          </p:cNvSpPr>
          <p:nvPr>
            <p:ph type="title"/>
          </p:nvPr>
        </p:nvSpPr>
        <p:spPr/>
        <p:txBody>
          <a:bodyPr/>
          <a:lstStyle/>
          <a:p>
            <a:r>
              <a:rPr lang="en-US" dirty="0" err="1"/>
              <a:t>ActorsRolesRelsMetric</a:t>
            </a:r>
            <a:r>
              <a:rPr lang="en-US" dirty="0"/>
              <a:t>- Detailed description</a:t>
            </a:r>
            <a:endParaRPr lang="x-none" dirty="0"/>
          </a:p>
        </p:txBody>
      </p:sp>
      <p:sp>
        <p:nvSpPr>
          <p:cNvPr id="3" name="Content Placeholder 2">
            <a:extLst>
              <a:ext uri="{FF2B5EF4-FFF2-40B4-BE49-F238E27FC236}">
                <a16:creationId xmlns:a16="http://schemas.microsoft.com/office/drawing/2014/main" id="{0EC6AA95-01B5-4B4D-BC94-DDA576A34647}"/>
              </a:ext>
            </a:extLst>
          </p:cNvPr>
          <p:cNvSpPr>
            <a:spLocks noGrp="1"/>
          </p:cNvSpPr>
          <p:nvPr>
            <p:ph idx="1"/>
          </p:nvPr>
        </p:nvSpPr>
        <p:spPr/>
        <p:txBody>
          <a:bodyPr>
            <a:normAutofit/>
          </a:bodyPr>
          <a:lstStyle/>
          <a:p>
            <a:r>
              <a:rPr lang="en-US" dirty="0"/>
              <a:t>Business Actors and Business Roles can be related via assignment relationships</a:t>
            </a:r>
          </a:p>
          <a:p>
            <a:r>
              <a:rPr lang="en-US" dirty="0"/>
              <a:t>Business Actors and Business Processes can be related via assignment relationships</a:t>
            </a:r>
          </a:p>
          <a:p>
            <a:r>
              <a:rPr lang="en-US" dirty="0"/>
              <a:t>Business Roles and Business Processes can be related via assignment relationships</a:t>
            </a:r>
          </a:p>
          <a:p>
            <a:r>
              <a:rPr lang="en-US" dirty="0"/>
              <a:t>Business Actors and Business Functions can be related via assignment relationships</a:t>
            </a:r>
          </a:p>
          <a:p>
            <a:r>
              <a:rPr lang="en-US" dirty="0"/>
              <a:t>Business Roles and Business Functions can be related via assignment relationships</a:t>
            </a:r>
          </a:p>
          <a:p>
            <a:endParaRPr lang="en-US" dirty="0"/>
          </a:p>
        </p:txBody>
      </p:sp>
      <p:sp>
        <p:nvSpPr>
          <p:cNvPr id="4" name="Date Placeholder 3">
            <a:extLst>
              <a:ext uri="{FF2B5EF4-FFF2-40B4-BE49-F238E27FC236}">
                <a16:creationId xmlns:a16="http://schemas.microsoft.com/office/drawing/2014/main" id="{E99350B7-4A30-4F78-A176-A63554575C7F}"/>
              </a:ext>
            </a:extLst>
          </p:cNvPr>
          <p:cNvSpPr>
            <a:spLocks noGrp="1"/>
          </p:cNvSpPr>
          <p:nvPr>
            <p:ph type="dt" sz="half" idx="10"/>
          </p:nvPr>
        </p:nvSpPr>
        <p:spPr/>
        <p:txBody>
          <a:bodyPr/>
          <a:lstStyle/>
          <a:p>
            <a:r>
              <a:rPr lang="x-none"/>
              <a:t>W:</a:t>
            </a:r>
            <a:endParaRPr lang="en-GB" dirty="0"/>
          </a:p>
        </p:txBody>
      </p:sp>
      <p:sp>
        <p:nvSpPr>
          <p:cNvPr id="5" name="Footer Placeholder 4">
            <a:extLst>
              <a:ext uri="{FF2B5EF4-FFF2-40B4-BE49-F238E27FC236}">
                <a16:creationId xmlns:a16="http://schemas.microsoft.com/office/drawing/2014/main" id="{9B34368E-A94E-4708-8A47-1436E9F2B218}"/>
              </a:ext>
            </a:extLst>
          </p:cNvPr>
          <p:cNvSpPr>
            <a:spLocks noGrp="1"/>
          </p:cNvSpPr>
          <p:nvPr>
            <p:ph type="ftr" sz="quarter" idx="11"/>
          </p:nvPr>
        </p:nvSpPr>
        <p:spPr/>
        <p:txBody>
          <a:bodyPr/>
          <a:lstStyle/>
          <a:p>
            <a:r>
              <a:rPr lang="en-GB"/>
              <a:t>E:                                                                             </a:t>
            </a:r>
            <a:endParaRPr lang="en-GB" dirty="0"/>
          </a:p>
        </p:txBody>
      </p:sp>
      <p:sp>
        <p:nvSpPr>
          <p:cNvPr id="6" name="Slide Number Placeholder 5">
            <a:extLst>
              <a:ext uri="{FF2B5EF4-FFF2-40B4-BE49-F238E27FC236}">
                <a16:creationId xmlns:a16="http://schemas.microsoft.com/office/drawing/2014/main" id="{5C7A608E-DB97-45A8-A022-67BE02C95EFB}"/>
              </a:ext>
            </a:extLst>
          </p:cNvPr>
          <p:cNvSpPr>
            <a:spLocks noGrp="1"/>
          </p:cNvSpPr>
          <p:nvPr>
            <p:ph type="sldNum" sz="quarter" idx="12"/>
          </p:nvPr>
        </p:nvSpPr>
        <p:spPr/>
        <p:txBody>
          <a:bodyPr/>
          <a:lstStyle/>
          <a:p>
            <a:fld id="{73B6B4D0-ACDE-481F-ACC7-115174566618}" type="slidenum">
              <a:rPr lang="x-none" smtClean="0"/>
              <a:t>10</a:t>
            </a:fld>
            <a:endParaRPr lang="x-none"/>
          </a:p>
        </p:txBody>
      </p:sp>
    </p:spTree>
    <p:extLst>
      <p:ext uri="{BB962C8B-B14F-4D97-AF65-F5344CB8AC3E}">
        <p14:creationId xmlns:p14="http://schemas.microsoft.com/office/powerpoint/2010/main" val="381413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a:t>ActorsRolesRelsMetric</a:t>
            </a:r>
            <a:r>
              <a:rPr lang="en-US" dirty="0"/>
              <a:t>- Guidelines Connection 1/1</a:t>
            </a:r>
          </a:p>
        </p:txBody>
      </p:sp>
      <p:sp>
        <p:nvSpPr>
          <p:cNvPr id="3" name="Tijdelijke aanduiding voor inhoud 2"/>
          <p:cNvSpPr>
            <a:spLocks noGrp="1"/>
          </p:cNvSpPr>
          <p:nvPr>
            <p:ph idx="1"/>
          </p:nvPr>
        </p:nvSpPr>
        <p:spPr/>
        <p:txBody>
          <a:bodyPr/>
          <a:lstStyle/>
          <a:p>
            <a:r>
              <a:rPr lang="nl-NL" dirty="0" err="1"/>
              <a:t>This</a:t>
            </a:r>
            <a:r>
              <a:rPr lang="nl-NL" dirty="0"/>
              <a:t> </a:t>
            </a:r>
            <a:r>
              <a:rPr lang="nl-NL" dirty="0" err="1"/>
              <a:t>metric</a:t>
            </a:r>
            <a:r>
              <a:rPr lang="nl-NL" dirty="0"/>
              <a:t> is </a:t>
            </a:r>
            <a:r>
              <a:rPr lang="nl-NL" dirty="0" err="1"/>
              <a:t>based</a:t>
            </a:r>
            <a:r>
              <a:rPr lang="nl-NL" dirty="0"/>
              <a:t> on </a:t>
            </a:r>
            <a:r>
              <a:rPr lang="en-US" dirty="0"/>
              <a:t>[Pattern Architecture model guidelines </a:t>
            </a:r>
          </a:p>
          <a:p>
            <a:r>
              <a:rPr lang="en-US" dirty="0"/>
              <a:t>- Roles and Actors] (slides day1part2 - pg.35):</a:t>
            </a:r>
          </a:p>
          <a:p>
            <a:r>
              <a:rPr lang="en-US" dirty="0"/>
              <a:t>Separation of functions (roles) </a:t>
            </a:r>
          </a:p>
          <a:p>
            <a:pPr marL="0" indent="0">
              <a:buNone/>
            </a:pPr>
            <a:r>
              <a:rPr lang="en-US" dirty="0"/>
              <a:t>	and actors in an organization</a:t>
            </a:r>
          </a:p>
          <a:p>
            <a:r>
              <a:rPr lang="en-US" dirty="0"/>
              <a:t>Explicate different roles</a:t>
            </a:r>
          </a:p>
          <a:p>
            <a:endParaRPr lang="en-US" dirty="0"/>
          </a:p>
        </p:txBody>
      </p:sp>
      <p:sp>
        <p:nvSpPr>
          <p:cNvPr id="4" name="Tijdelijke aanduiding voor datum 3"/>
          <p:cNvSpPr>
            <a:spLocks noGrp="1"/>
          </p:cNvSpPr>
          <p:nvPr>
            <p:ph type="dt" sz="half" idx="10"/>
          </p:nvPr>
        </p:nvSpPr>
        <p:spPr/>
        <p:txBody>
          <a:bodyPr/>
          <a:lstStyle/>
          <a:p>
            <a:r>
              <a:rPr lang="x-none"/>
              <a:t>W:</a:t>
            </a:r>
            <a:endParaRPr lang="en-GB" dirty="0"/>
          </a:p>
        </p:txBody>
      </p:sp>
      <p:sp>
        <p:nvSpPr>
          <p:cNvPr id="5" name="Tijdelijke aanduiding voor voettekst 4"/>
          <p:cNvSpPr>
            <a:spLocks noGrp="1"/>
          </p:cNvSpPr>
          <p:nvPr>
            <p:ph type="ftr" sz="quarter" idx="11"/>
          </p:nvPr>
        </p:nvSpPr>
        <p:spPr/>
        <p:txBody>
          <a:bodyPr/>
          <a:lstStyle/>
          <a:p>
            <a:r>
              <a:rPr lang="en-GB"/>
              <a:t>E:                                                                             </a:t>
            </a:r>
            <a:endParaRPr lang="en-GB" dirty="0"/>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t>11</a:t>
            </a:fld>
            <a:endParaRPr lang="x-none"/>
          </a:p>
        </p:txBody>
      </p:sp>
      <p:pic>
        <p:nvPicPr>
          <p:cNvPr id="11" name="Picture 6">
            <a:extLst>
              <a:ext uri="{FF2B5EF4-FFF2-40B4-BE49-F238E27FC236}">
                <a16:creationId xmlns:a16="http://schemas.microsoft.com/office/drawing/2014/main" id="{EC6A2748-6243-4AA5-9FF0-8BCD7F300617}"/>
              </a:ext>
            </a:extLst>
          </p:cNvPr>
          <p:cNvPicPr>
            <a:picLocks noChangeAspect="1"/>
          </p:cNvPicPr>
          <p:nvPr/>
        </p:nvPicPr>
        <p:blipFill>
          <a:blip r:embed="rId2"/>
          <a:stretch>
            <a:fillRect/>
          </a:stretch>
        </p:blipFill>
        <p:spPr>
          <a:xfrm>
            <a:off x="5595063" y="1903080"/>
            <a:ext cx="5955114" cy="4580024"/>
          </a:xfrm>
          <a:prstGeom prst="rect">
            <a:avLst/>
          </a:prstGeom>
          <a:ln>
            <a:solidFill>
              <a:schemeClr val="tx1"/>
            </a:solidFill>
          </a:ln>
        </p:spPr>
      </p:pic>
    </p:spTree>
    <p:extLst>
      <p:ext uri="{BB962C8B-B14F-4D97-AF65-F5344CB8AC3E}">
        <p14:creationId xmlns:p14="http://schemas.microsoft.com/office/powerpoint/2010/main" val="5073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ActorsRolesRelsMetric</a:t>
            </a:r>
            <a:r>
              <a:rPr lang="en-US" dirty="0"/>
              <a:t>- Valid examples</a:t>
            </a:r>
          </a:p>
        </p:txBody>
      </p:sp>
      <p:sp>
        <p:nvSpPr>
          <p:cNvPr id="4" name="Tijdelijke aanduiding voor datum 3"/>
          <p:cNvSpPr>
            <a:spLocks noGrp="1"/>
          </p:cNvSpPr>
          <p:nvPr>
            <p:ph type="dt" sz="half" idx="10"/>
          </p:nvPr>
        </p:nvSpPr>
        <p:spPr/>
        <p:txBody>
          <a:bodyPr/>
          <a:lstStyle/>
          <a:p>
            <a:r>
              <a:rPr lang="x-none"/>
              <a:t>W:</a:t>
            </a:r>
            <a:endParaRPr lang="en-GB" dirty="0"/>
          </a:p>
        </p:txBody>
      </p:sp>
      <p:sp>
        <p:nvSpPr>
          <p:cNvPr id="5" name="Tijdelijke aanduiding voor voettekst 4"/>
          <p:cNvSpPr>
            <a:spLocks noGrp="1"/>
          </p:cNvSpPr>
          <p:nvPr>
            <p:ph type="ftr" sz="quarter" idx="11"/>
          </p:nvPr>
        </p:nvSpPr>
        <p:spPr/>
        <p:txBody>
          <a:bodyPr/>
          <a:lstStyle/>
          <a:p>
            <a:r>
              <a:rPr lang="en-GB"/>
              <a:t>E:                                                                             </a:t>
            </a:r>
            <a:endParaRPr lang="en-GB" dirty="0"/>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t>12</a:t>
            </a:fld>
            <a:endParaRPr lang="x-none"/>
          </a:p>
        </p:txBody>
      </p:sp>
      <p:sp>
        <p:nvSpPr>
          <p:cNvPr id="7" name="Tijdelijke aanduiding voor inhoud 6"/>
          <p:cNvSpPr>
            <a:spLocks noGrp="1"/>
          </p:cNvSpPr>
          <p:nvPr>
            <p:ph idx="1"/>
          </p:nvPr>
        </p:nvSpPr>
        <p:spPr/>
        <p:txBody>
          <a:bodyPr/>
          <a:lstStyle/>
          <a:p>
            <a:endParaRPr lang="en-US" dirty="0"/>
          </a:p>
        </p:txBody>
      </p:sp>
      <p:pic>
        <p:nvPicPr>
          <p:cNvPr id="3" name="Afbeelding 2">
            <a:extLst>
              <a:ext uri="{FF2B5EF4-FFF2-40B4-BE49-F238E27FC236}">
                <a16:creationId xmlns:a16="http://schemas.microsoft.com/office/drawing/2014/main" id="{A9ABB010-905C-41EB-971F-D2E52543DBD3}"/>
              </a:ext>
            </a:extLst>
          </p:cNvPr>
          <p:cNvPicPr>
            <a:picLocks noChangeAspect="1"/>
          </p:cNvPicPr>
          <p:nvPr/>
        </p:nvPicPr>
        <p:blipFill>
          <a:blip r:embed="rId2"/>
          <a:stretch>
            <a:fillRect/>
          </a:stretch>
        </p:blipFill>
        <p:spPr>
          <a:xfrm>
            <a:off x="3829050" y="1414462"/>
            <a:ext cx="4533900" cy="4029075"/>
          </a:xfrm>
          <a:prstGeom prst="rect">
            <a:avLst/>
          </a:prstGeom>
        </p:spPr>
      </p:pic>
    </p:spTree>
    <p:extLst>
      <p:ext uri="{BB962C8B-B14F-4D97-AF65-F5344CB8AC3E}">
        <p14:creationId xmlns:p14="http://schemas.microsoft.com/office/powerpoint/2010/main" val="790591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4A3B-2E81-48BA-9B77-495D98697E63}"/>
              </a:ext>
            </a:extLst>
          </p:cNvPr>
          <p:cNvSpPr>
            <a:spLocks noGrp="1"/>
          </p:cNvSpPr>
          <p:nvPr>
            <p:ph type="title"/>
          </p:nvPr>
        </p:nvSpPr>
        <p:spPr/>
        <p:txBody>
          <a:bodyPr/>
          <a:lstStyle/>
          <a:p>
            <a:r>
              <a:rPr lang="en-US" dirty="0" err="1"/>
              <a:t>BetweenFacilitiesRelsMetric</a:t>
            </a:r>
            <a:r>
              <a:rPr lang="en-US" dirty="0"/>
              <a:t>- Detailed description</a:t>
            </a:r>
            <a:endParaRPr lang="x-none" dirty="0"/>
          </a:p>
        </p:txBody>
      </p:sp>
      <p:sp>
        <p:nvSpPr>
          <p:cNvPr id="3" name="Content Placeholder 2">
            <a:extLst>
              <a:ext uri="{FF2B5EF4-FFF2-40B4-BE49-F238E27FC236}">
                <a16:creationId xmlns:a16="http://schemas.microsoft.com/office/drawing/2014/main" id="{0EC6AA95-01B5-4B4D-BC94-DDA576A34647}"/>
              </a:ext>
            </a:extLst>
          </p:cNvPr>
          <p:cNvSpPr>
            <a:spLocks noGrp="1"/>
          </p:cNvSpPr>
          <p:nvPr>
            <p:ph idx="1"/>
          </p:nvPr>
        </p:nvSpPr>
        <p:spPr/>
        <p:txBody>
          <a:bodyPr>
            <a:normAutofit/>
          </a:bodyPr>
          <a:lstStyle/>
          <a:p>
            <a:r>
              <a:rPr lang="en-US" dirty="0"/>
              <a:t>Facilities can be related via aggregation, composition or realization relationships</a:t>
            </a:r>
          </a:p>
          <a:p>
            <a:endParaRPr lang="en-US" dirty="0"/>
          </a:p>
        </p:txBody>
      </p:sp>
      <p:sp>
        <p:nvSpPr>
          <p:cNvPr id="4" name="Date Placeholder 3">
            <a:extLst>
              <a:ext uri="{FF2B5EF4-FFF2-40B4-BE49-F238E27FC236}">
                <a16:creationId xmlns:a16="http://schemas.microsoft.com/office/drawing/2014/main" id="{E99350B7-4A30-4F78-A176-A63554575C7F}"/>
              </a:ext>
            </a:extLst>
          </p:cNvPr>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9B34368E-A94E-4708-8A47-1436E9F2B218}"/>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5C7A608E-DB97-45A8-A022-67BE02C95EFB}"/>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13</a:t>
            </a:fld>
            <a:endParaRPr lang="x-none">
              <a:solidFill>
                <a:prstClr val="black">
                  <a:tint val="75000"/>
                </a:prstClr>
              </a:solidFill>
            </a:endParaRPr>
          </a:p>
        </p:txBody>
      </p:sp>
    </p:spTree>
    <p:extLst>
      <p:ext uri="{BB962C8B-B14F-4D97-AF65-F5344CB8AC3E}">
        <p14:creationId xmlns:p14="http://schemas.microsoft.com/office/powerpoint/2010/main" val="3405723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a:t>BetweenFacilitiesRelsMetric</a:t>
            </a:r>
            <a:r>
              <a:rPr lang="en-US" dirty="0"/>
              <a:t>- Guidelines Connection 1/1</a:t>
            </a:r>
          </a:p>
        </p:txBody>
      </p:sp>
      <p:sp>
        <p:nvSpPr>
          <p:cNvPr id="3" name="Tijdelijke aanduiding voor inhoud 2"/>
          <p:cNvSpPr>
            <a:spLocks noGrp="1"/>
          </p:cNvSpPr>
          <p:nvPr>
            <p:ph idx="1"/>
          </p:nvPr>
        </p:nvSpPr>
        <p:spPr/>
        <p:txBody>
          <a:bodyPr/>
          <a:lstStyle/>
          <a:p>
            <a:r>
              <a:rPr lang="nl-NL" dirty="0" err="1"/>
              <a:t>This</a:t>
            </a:r>
            <a:r>
              <a:rPr lang="nl-NL" dirty="0"/>
              <a:t> </a:t>
            </a:r>
            <a:r>
              <a:rPr lang="nl-NL" dirty="0" err="1"/>
              <a:t>metric</a:t>
            </a:r>
            <a:r>
              <a:rPr lang="nl-NL" dirty="0"/>
              <a:t> is </a:t>
            </a:r>
            <a:r>
              <a:rPr lang="nl-NL" dirty="0" err="1"/>
              <a:t>based</a:t>
            </a:r>
            <a:r>
              <a:rPr lang="nl-NL" dirty="0"/>
              <a:t> on </a:t>
            </a:r>
            <a:r>
              <a:rPr lang="en-US" dirty="0"/>
              <a:t>[Pattern Architecture model guidelines </a:t>
            </a:r>
          </a:p>
          <a:p>
            <a:pPr marL="0" indent="0">
              <a:buNone/>
            </a:pPr>
            <a:r>
              <a:rPr lang="en-US" dirty="0"/>
              <a:t> - Material Flow] (slides day1part2 - pg.36):</a:t>
            </a:r>
          </a:p>
          <a:p>
            <a:r>
              <a:rPr lang="en-US" dirty="0"/>
              <a:t>Differentiate physical locations from locations in systems</a:t>
            </a:r>
            <a:endParaRPr lang="x-none"/>
          </a:p>
          <a:p>
            <a:endParaRPr lang="en-US" dirty="0"/>
          </a:p>
        </p:txBody>
      </p:sp>
      <p:sp>
        <p:nvSpPr>
          <p:cNvPr id="4" name="Tijdelijke aanduiding voor datum 3"/>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5" name="Tijdelijke aanduiding voor voettekst 4"/>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solidFill>
                  <a:prstClr val="black">
                    <a:tint val="75000"/>
                  </a:prstClr>
                </a:solidFill>
              </a:rPr>
              <a:pPr/>
              <a:t>14</a:t>
            </a:fld>
            <a:endParaRPr lang="x-none">
              <a:solidFill>
                <a:prstClr val="black">
                  <a:tint val="75000"/>
                </a:prstClr>
              </a:solidFill>
            </a:endParaRPr>
          </a:p>
        </p:txBody>
      </p:sp>
      <p:pic>
        <p:nvPicPr>
          <p:cNvPr id="8" name="Picture 7">
            <a:extLst>
              <a:ext uri="{FF2B5EF4-FFF2-40B4-BE49-F238E27FC236}">
                <a16:creationId xmlns:a16="http://schemas.microsoft.com/office/drawing/2014/main" id="{CA48B351-1D93-43E1-9BBE-D436B8DABAB7}"/>
              </a:ext>
            </a:extLst>
          </p:cNvPr>
          <p:cNvPicPr>
            <a:picLocks noChangeAspect="1"/>
          </p:cNvPicPr>
          <p:nvPr/>
        </p:nvPicPr>
        <p:blipFill>
          <a:blip r:embed="rId2"/>
          <a:stretch>
            <a:fillRect/>
          </a:stretch>
        </p:blipFill>
        <p:spPr>
          <a:xfrm>
            <a:off x="2467204" y="3046041"/>
            <a:ext cx="6920494" cy="2315407"/>
          </a:xfrm>
          <a:prstGeom prst="rect">
            <a:avLst/>
          </a:prstGeom>
        </p:spPr>
      </p:pic>
    </p:spTree>
    <p:extLst>
      <p:ext uri="{BB962C8B-B14F-4D97-AF65-F5344CB8AC3E}">
        <p14:creationId xmlns:p14="http://schemas.microsoft.com/office/powerpoint/2010/main" val="2107734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BetweenFacilitiesRelsMetric</a:t>
            </a:r>
            <a:r>
              <a:rPr lang="en-US" dirty="0"/>
              <a:t>- Valid examples</a:t>
            </a:r>
          </a:p>
        </p:txBody>
      </p:sp>
      <p:sp>
        <p:nvSpPr>
          <p:cNvPr id="4" name="Tijdelijke aanduiding voor datum 3"/>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5" name="Tijdelijke aanduiding voor voettekst 4"/>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solidFill>
                  <a:prstClr val="black">
                    <a:tint val="75000"/>
                  </a:prstClr>
                </a:solidFill>
              </a:rPr>
              <a:pPr/>
              <a:t>15</a:t>
            </a:fld>
            <a:endParaRPr lang="x-none">
              <a:solidFill>
                <a:prstClr val="black">
                  <a:tint val="75000"/>
                </a:prstClr>
              </a:solidFill>
            </a:endParaRPr>
          </a:p>
        </p:txBody>
      </p:sp>
      <p:pic>
        <p:nvPicPr>
          <p:cNvPr id="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4212" y="2713831"/>
            <a:ext cx="521970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3579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4A3B-2E81-48BA-9B77-495D98697E63}"/>
              </a:ext>
            </a:extLst>
          </p:cNvPr>
          <p:cNvSpPr>
            <a:spLocks noGrp="1"/>
          </p:cNvSpPr>
          <p:nvPr>
            <p:ph type="title"/>
          </p:nvPr>
        </p:nvSpPr>
        <p:spPr/>
        <p:txBody>
          <a:bodyPr/>
          <a:lstStyle/>
          <a:p>
            <a:r>
              <a:rPr lang="en-US" dirty="0" err="1"/>
              <a:t>EquipmentFacilitiesRelsMetric</a:t>
            </a:r>
            <a:r>
              <a:rPr lang="en-US" dirty="0"/>
              <a:t>- Detailed description</a:t>
            </a:r>
            <a:endParaRPr lang="x-none" dirty="0"/>
          </a:p>
        </p:txBody>
      </p:sp>
      <p:sp>
        <p:nvSpPr>
          <p:cNvPr id="3" name="Content Placeholder 2">
            <a:extLst>
              <a:ext uri="{FF2B5EF4-FFF2-40B4-BE49-F238E27FC236}">
                <a16:creationId xmlns:a16="http://schemas.microsoft.com/office/drawing/2014/main" id="{0EC6AA95-01B5-4B4D-BC94-DDA576A34647}"/>
              </a:ext>
            </a:extLst>
          </p:cNvPr>
          <p:cNvSpPr>
            <a:spLocks noGrp="1"/>
          </p:cNvSpPr>
          <p:nvPr>
            <p:ph idx="1"/>
          </p:nvPr>
        </p:nvSpPr>
        <p:spPr/>
        <p:txBody>
          <a:bodyPr>
            <a:normAutofit/>
          </a:bodyPr>
          <a:lstStyle/>
          <a:p>
            <a:r>
              <a:rPr lang="en-US" dirty="0"/>
              <a:t>Equipment and Facilities can be related via assignment relationships</a:t>
            </a:r>
          </a:p>
          <a:p>
            <a:endParaRPr lang="en-US" dirty="0"/>
          </a:p>
        </p:txBody>
      </p:sp>
      <p:sp>
        <p:nvSpPr>
          <p:cNvPr id="4" name="Date Placeholder 3">
            <a:extLst>
              <a:ext uri="{FF2B5EF4-FFF2-40B4-BE49-F238E27FC236}">
                <a16:creationId xmlns:a16="http://schemas.microsoft.com/office/drawing/2014/main" id="{E99350B7-4A30-4F78-A176-A63554575C7F}"/>
              </a:ext>
            </a:extLst>
          </p:cNvPr>
          <p:cNvSpPr>
            <a:spLocks noGrp="1"/>
          </p:cNvSpPr>
          <p:nvPr>
            <p:ph type="dt" sz="half" idx="10"/>
          </p:nvPr>
        </p:nvSpPr>
        <p:spPr/>
        <p:txBody>
          <a:bodyPr/>
          <a:lstStyle/>
          <a:p>
            <a:r>
              <a:rPr lang="x-none"/>
              <a:t>W:</a:t>
            </a:r>
            <a:endParaRPr lang="en-GB" dirty="0"/>
          </a:p>
        </p:txBody>
      </p:sp>
      <p:sp>
        <p:nvSpPr>
          <p:cNvPr id="5" name="Footer Placeholder 4">
            <a:extLst>
              <a:ext uri="{FF2B5EF4-FFF2-40B4-BE49-F238E27FC236}">
                <a16:creationId xmlns:a16="http://schemas.microsoft.com/office/drawing/2014/main" id="{9B34368E-A94E-4708-8A47-1436E9F2B218}"/>
              </a:ext>
            </a:extLst>
          </p:cNvPr>
          <p:cNvSpPr>
            <a:spLocks noGrp="1"/>
          </p:cNvSpPr>
          <p:nvPr>
            <p:ph type="ftr" sz="quarter" idx="11"/>
          </p:nvPr>
        </p:nvSpPr>
        <p:spPr/>
        <p:txBody>
          <a:bodyPr/>
          <a:lstStyle/>
          <a:p>
            <a:r>
              <a:rPr lang="en-GB"/>
              <a:t>E:                                                                             </a:t>
            </a:r>
            <a:endParaRPr lang="en-GB" dirty="0"/>
          </a:p>
        </p:txBody>
      </p:sp>
      <p:sp>
        <p:nvSpPr>
          <p:cNvPr id="6" name="Slide Number Placeholder 5">
            <a:extLst>
              <a:ext uri="{FF2B5EF4-FFF2-40B4-BE49-F238E27FC236}">
                <a16:creationId xmlns:a16="http://schemas.microsoft.com/office/drawing/2014/main" id="{5C7A608E-DB97-45A8-A022-67BE02C95EFB}"/>
              </a:ext>
            </a:extLst>
          </p:cNvPr>
          <p:cNvSpPr>
            <a:spLocks noGrp="1"/>
          </p:cNvSpPr>
          <p:nvPr>
            <p:ph type="sldNum" sz="quarter" idx="12"/>
          </p:nvPr>
        </p:nvSpPr>
        <p:spPr/>
        <p:txBody>
          <a:bodyPr/>
          <a:lstStyle/>
          <a:p>
            <a:fld id="{73B6B4D0-ACDE-481F-ACC7-115174566618}" type="slidenum">
              <a:rPr lang="x-none" smtClean="0"/>
              <a:t>16</a:t>
            </a:fld>
            <a:endParaRPr lang="x-none"/>
          </a:p>
        </p:txBody>
      </p:sp>
    </p:spTree>
    <p:extLst>
      <p:ext uri="{BB962C8B-B14F-4D97-AF65-F5344CB8AC3E}">
        <p14:creationId xmlns:p14="http://schemas.microsoft.com/office/powerpoint/2010/main" val="3632127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a:t>EquipmentFacilitiesRelsMetric</a:t>
            </a:r>
            <a:r>
              <a:rPr lang="en-US" dirty="0"/>
              <a:t>- Guidelines Connection 1/1</a:t>
            </a:r>
          </a:p>
        </p:txBody>
      </p:sp>
      <p:sp>
        <p:nvSpPr>
          <p:cNvPr id="3" name="Tijdelijke aanduiding voor inhoud 2"/>
          <p:cNvSpPr>
            <a:spLocks noGrp="1"/>
          </p:cNvSpPr>
          <p:nvPr>
            <p:ph idx="1"/>
          </p:nvPr>
        </p:nvSpPr>
        <p:spPr/>
        <p:txBody>
          <a:bodyPr/>
          <a:lstStyle/>
          <a:p>
            <a:r>
              <a:rPr lang="nl-NL" dirty="0" err="1"/>
              <a:t>This</a:t>
            </a:r>
            <a:r>
              <a:rPr lang="nl-NL" dirty="0"/>
              <a:t> </a:t>
            </a:r>
            <a:r>
              <a:rPr lang="nl-NL" dirty="0" err="1"/>
              <a:t>metric</a:t>
            </a:r>
            <a:r>
              <a:rPr lang="nl-NL" dirty="0"/>
              <a:t> is </a:t>
            </a:r>
            <a:r>
              <a:rPr lang="nl-NL" dirty="0" err="1"/>
              <a:t>based</a:t>
            </a:r>
            <a:r>
              <a:rPr lang="nl-NL" dirty="0"/>
              <a:t> on </a:t>
            </a:r>
            <a:r>
              <a:rPr lang="en-US" dirty="0"/>
              <a:t>[Pattern Architecture model guidelines </a:t>
            </a:r>
          </a:p>
          <a:p>
            <a:pPr marL="0" indent="0">
              <a:buNone/>
            </a:pPr>
            <a:r>
              <a:rPr lang="en-US" dirty="0"/>
              <a:t> - Material Flow] (slides day1part2 - pg.37):</a:t>
            </a:r>
          </a:p>
          <a:p>
            <a:endParaRPr lang="en-US" dirty="0"/>
          </a:p>
        </p:txBody>
      </p:sp>
      <p:sp>
        <p:nvSpPr>
          <p:cNvPr id="4" name="Tijdelijke aanduiding voor datum 3"/>
          <p:cNvSpPr>
            <a:spLocks noGrp="1"/>
          </p:cNvSpPr>
          <p:nvPr>
            <p:ph type="dt" sz="half" idx="10"/>
          </p:nvPr>
        </p:nvSpPr>
        <p:spPr/>
        <p:txBody>
          <a:bodyPr/>
          <a:lstStyle/>
          <a:p>
            <a:r>
              <a:rPr lang="x-none"/>
              <a:t>W:</a:t>
            </a:r>
            <a:endParaRPr lang="en-GB" dirty="0"/>
          </a:p>
        </p:txBody>
      </p:sp>
      <p:sp>
        <p:nvSpPr>
          <p:cNvPr id="5" name="Tijdelijke aanduiding voor voettekst 4"/>
          <p:cNvSpPr>
            <a:spLocks noGrp="1"/>
          </p:cNvSpPr>
          <p:nvPr>
            <p:ph type="ftr" sz="quarter" idx="11"/>
          </p:nvPr>
        </p:nvSpPr>
        <p:spPr/>
        <p:txBody>
          <a:bodyPr/>
          <a:lstStyle/>
          <a:p>
            <a:r>
              <a:rPr lang="en-GB"/>
              <a:t>E:                                                                             </a:t>
            </a:r>
            <a:endParaRPr lang="en-GB" dirty="0"/>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t>17</a:t>
            </a:fld>
            <a:endParaRPr lang="x-none"/>
          </a:p>
        </p:txBody>
      </p:sp>
      <p:pic>
        <p:nvPicPr>
          <p:cNvPr id="9" name="Picture 6">
            <a:extLst>
              <a:ext uri="{FF2B5EF4-FFF2-40B4-BE49-F238E27FC236}">
                <a16:creationId xmlns:a16="http://schemas.microsoft.com/office/drawing/2014/main" id="{4323ED81-DF61-49EF-BEF7-A5F490497969}"/>
              </a:ext>
            </a:extLst>
          </p:cNvPr>
          <p:cNvPicPr>
            <a:picLocks noChangeAspect="1"/>
          </p:cNvPicPr>
          <p:nvPr/>
        </p:nvPicPr>
        <p:blipFill>
          <a:blip r:embed="rId2"/>
          <a:stretch>
            <a:fillRect/>
          </a:stretch>
        </p:blipFill>
        <p:spPr>
          <a:xfrm>
            <a:off x="2585971" y="2391512"/>
            <a:ext cx="6781800" cy="3400425"/>
          </a:xfrm>
          <a:prstGeom prst="rect">
            <a:avLst/>
          </a:prstGeom>
        </p:spPr>
      </p:pic>
    </p:spTree>
    <p:extLst>
      <p:ext uri="{BB962C8B-B14F-4D97-AF65-F5344CB8AC3E}">
        <p14:creationId xmlns:p14="http://schemas.microsoft.com/office/powerpoint/2010/main" val="1627742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EquipmentFacilitiesRelsMetric</a:t>
            </a:r>
            <a:r>
              <a:rPr lang="en-US" dirty="0"/>
              <a:t>- Valid examples</a:t>
            </a:r>
          </a:p>
        </p:txBody>
      </p:sp>
      <p:sp>
        <p:nvSpPr>
          <p:cNvPr id="4" name="Tijdelijke aanduiding voor datum 3"/>
          <p:cNvSpPr>
            <a:spLocks noGrp="1"/>
          </p:cNvSpPr>
          <p:nvPr>
            <p:ph type="dt" sz="half" idx="10"/>
          </p:nvPr>
        </p:nvSpPr>
        <p:spPr/>
        <p:txBody>
          <a:bodyPr/>
          <a:lstStyle/>
          <a:p>
            <a:r>
              <a:rPr lang="x-none"/>
              <a:t>W:</a:t>
            </a:r>
            <a:endParaRPr lang="en-GB" dirty="0"/>
          </a:p>
        </p:txBody>
      </p:sp>
      <p:sp>
        <p:nvSpPr>
          <p:cNvPr id="5" name="Tijdelijke aanduiding voor voettekst 4"/>
          <p:cNvSpPr>
            <a:spLocks noGrp="1"/>
          </p:cNvSpPr>
          <p:nvPr>
            <p:ph type="ftr" sz="quarter" idx="11"/>
          </p:nvPr>
        </p:nvSpPr>
        <p:spPr/>
        <p:txBody>
          <a:bodyPr/>
          <a:lstStyle/>
          <a:p>
            <a:r>
              <a:rPr lang="en-GB"/>
              <a:t>E:                                                                             </a:t>
            </a:r>
            <a:endParaRPr lang="en-GB" dirty="0"/>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t>18</a:t>
            </a:fld>
            <a:endParaRPr lang="x-none"/>
          </a:p>
        </p:txBody>
      </p:sp>
      <p:sp>
        <p:nvSpPr>
          <p:cNvPr id="7" name="Tijdelijke aanduiding voor inhoud 6"/>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0" y="2524125"/>
            <a:ext cx="1333500"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950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4A3B-2E81-48BA-9B77-495D98697E63}"/>
              </a:ext>
            </a:extLst>
          </p:cNvPr>
          <p:cNvSpPr>
            <a:spLocks noGrp="1"/>
          </p:cNvSpPr>
          <p:nvPr>
            <p:ph type="title"/>
          </p:nvPr>
        </p:nvSpPr>
        <p:spPr/>
        <p:txBody>
          <a:bodyPr/>
          <a:lstStyle/>
          <a:p>
            <a:r>
              <a:rPr lang="en-US" dirty="0" err="1"/>
              <a:t>BetweenDistributionNetworksRelsMetric</a:t>
            </a:r>
            <a:r>
              <a:rPr lang="en-US" dirty="0"/>
              <a:t>- Detailed description</a:t>
            </a:r>
            <a:endParaRPr lang="x-none" dirty="0"/>
          </a:p>
        </p:txBody>
      </p:sp>
      <p:sp>
        <p:nvSpPr>
          <p:cNvPr id="3" name="Content Placeholder 2">
            <a:extLst>
              <a:ext uri="{FF2B5EF4-FFF2-40B4-BE49-F238E27FC236}">
                <a16:creationId xmlns:a16="http://schemas.microsoft.com/office/drawing/2014/main" id="{0EC6AA95-01B5-4B4D-BC94-DDA576A34647}"/>
              </a:ext>
            </a:extLst>
          </p:cNvPr>
          <p:cNvSpPr>
            <a:spLocks noGrp="1"/>
          </p:cNvSpPr>
          <p:nvPr>
            <p:ph idx="1"/>
          </p:nvPr>
        </p:nvSpPr>
        <p:spPr/>
        <p:txBody>
          <a:bodyPr>
            <a:normAutofit/>
          </a:bodyPr>
          <a:lstStyle/>
          <a:p>
            <a:r>
              <a:rPr lang="en-US" dirty="0"/>
              <a:t>Distribution Networks can be related via aggregation, composition, trigger or flow relationship</a:t>
            </a:r>
          </a:p>
          <a:p>
            <a:r>
              <a:rPr lang="en-US" dirty="0"/>
              <a:t>If Distribution Networks are related via trigger, there can be and-junctions/or-junctions in-between</a:t>
            </a:r>
          </a:p>
          <a:p>
            <a:r>
              <a:rPr lang="en-US" dirty="0"/>
              <a:t>If Distribution Networks are related via flow, there can be and-junctions/or-junctions in-between</a:t>
            </a:r>
          </a:p>
          <a:p>
            <a:endParaRPr lang="en-US" dirty="0"/>
          </a:p>
        </p:txBody>
      </p:sp>
      <p:sp>
        <p:nvSpPr>
          <p:cNvPr id="4" name="Date Placeholder 3">
            <a:extLst>
              <a:ext uri="{FF2B5EF4-FFF2-40B4-BE49-F238E27FC236}">
                <a16:creationId xmlns:a16="http://schemas.microsoft.com/office/drawing/2014/main" id="{E99350B7-4A30-4F78-A176-A63554575C7F}"/>
              </a:ext>
            </a:extLst>
          </p:cNvPr>
          <p:cNvSpPr>
            <a:spLocks noGrp="1"/>
          </p:cNvSpPr>
          <p:nvPr>
            <p:ph type="dt" sz="half" idx="10"/>
          </p:nvPr>
        </p:nvSpPr>
        <p:spPr/>
        <p:txBody>
          <a:bodyPr/>
          <a:lstStyle/>
          <a:p>
            <a:r>
              <a:rPr lang="x-none"/>
              <a:t>W:</a:t>
            </a:r>
            <a:endParaRPr lang="en-GB" dirty="0"/>
          </a:p>
        </p:txBody>
      </p:sp>
      <p:sp>
        <p:nvSpPr>
          <p:cNvPr id="5" name="Footer Placeholder 4">
            <a:extLst>
              <a:ext uri="{FF2B5EF4-FFF2-40B4-BE49-F238E27FC236}">
                <a16:creationId xmlns:a16="http://schemas.microsoft.com/office/drawing/2014/main" id="{9B34368E-A94E-4708-8A47-1436E9F2B218}"/>
              </a:ext>
            </a:extLst>
          </p:cNvPr>
          <p:cNvSpPr>
            <a:spLocks noGrp="1"/>
          </p:cNvSpPr>
          <p:nvPr>
            <p:ph type="ftr" sz="quarter" idx="11"/>
          </p:nvPr>
        </p:nvSpPr>
        <p:spPr/>
        <p:txBody>
          <a:bodyPr/>
          <a:lstStyle/>
          <a:p>
            <a:r>
              <a:rPr lang="en-GB"/>
              <a:t>E:                                                                             </a:t>
            </a:r>
            <a:endParaRPr lang="en-GB" dirty="0"/>
          </a:p>
        </p:txBody>
      </p:sp>
      <p:sp>
        <p:nvSpPr>
          <p:cNvPr id="6" name="Slide Number Placeholder 5">
            <a:extLst>
              <a:ext uri="{FF2B5EF4-FFF2-40B4-BE49-F238E27FC236}">
                <a16:creationId xmlns:a16="http://schemas.microsoft.com/office/drawing/2014/main" id="{5C7A608E-DB97-45A8-A022-67BE02C95EFB}"/>
              </a:ext>
            </a:extLst>
          </p:cNvPr>
          <p:cNvSpPr>
            <a:spLocks noGrp="1"/>
          </p:cNvSpPr>
          <p:nvPr>
            <p:ph type="sldNum" sz="quarter" idx="12"/>
          </p:nvPr>
        </p:nvSpPr>
        <p:spPr/>
        <p:txBody>
          <a:bodyPr/>
          <a:lstStyle/>
          <a:p>
            <a:fld id="{73B6B4D0-ACDE-481F-ACC7-115174566618}" type="slidenum">
              <a:rPr lang="x-none" smtClean="0"/>
              <a:t>19</a:t>
            </a:fld>
            <a:endParaRPr lang="x-none"/>
          </a:p>
        </p:txBody>
      </p:sp>
    </p:spTree>
    <p:extLst>
      <p:ext uri="{BB962C8B-B14F-4D97-AF65-F5344CB8AC3E}">
        <p14:creationId xmlns:p14="http://schemas.microsoft.com/office/powerpoint/2010/main" val="78963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4A3B-2E81-48BA-9B77-495D98697E63}"/>
              </a:ext>
            </a:extLst>
          </p:cNvPr>
          <p:cNvSpPr>
            <a:spLocks noGrp="1"/>
          </p:cNvSpPr>
          <p:nvPr>
            <p:ph type="title"/>
          </p:nvPr>
        </p:nvSpPr>
        <p:spPr/>
        <p:txBody>
          <a:bodyPr/>
          <a:lstStyle/>
          <a:p>
            <a:r>
              <a:rPr lang="en-US" dirty="0" err="1"/>
              <a:t>ProcessesJunctionsRelsMetric</a:t>
            </a:r>
            <a:r>
              <a:rPr lang="en-US" dirty="0"/>
              <a:t>- Detailed description</a:t>
            </a:r>
            <a:endParaRPr lang="x-none" dirty="0"/>
          </a:p>
        </p:txBody>
      </p:sp>
      <p:sp>
        <p:nvSpPr>
          <p:cNvPr id="3" name="Content Placeholder 2">
            <a:extLst>
              <a:ext uri="{FF2B5EF4-FFF2-40B4-BE49-F238E27FC236}">
                <a16:creationId xmlns:a16="http://schemas.microsoft.com/office/drawing/2014/main" id="{0EC6AA95-01B5-4B4D-BC94-DDA576A34647}"/>
              </a:ext>
            </a:extLst>
          </p:cNvPr>
          <p:cNvSpPr>
            <a:spLocks noGrp="1"/>
          </p:cNvSpPr>
          <p:nvPr>
            <p:ph idx="1"/>
          </p:nvPr>
        </p:nvSpPr>
        <p:spPr/>
        <p:txBody>
          <a:bodyPr/>
          <a:lstStyle/>
          <a:p>
            <a:r>
              <a:rPr lang="en-US" dirty="0"/>
              <a:t>Business processes can be related via trigger, composition or aggregation relationship</a:t>
            </a:r>
          </a:p>
          <a:p>
            <a:r>
              <a:rPr lang="en-US" dirty="0"/>
              <a:t>Application processes can be related via trigger, composition or aggregation relationship</a:t>
            </a:r>
          </a:p>
          <a:p>
            <a:r>
              <a:rPr lang="en-US" dirty="0"/>
              <a:t>Technology processes can be related via trigger, composition or aggregation relationship</a:t>
            </a:r>
          </a:p>
          <a:p>
            <a:r>
              <a:rPr lang="en-US" dirty="0"/>
              <a:t>If processes are related via trigger, there can be and-junctions/or-junctions in-between</a:t>
            </a:r>
            <a:endParaRPr lang="x-none" dirty="0"/>
          </a:p>
        </p:txBody>
      </p:sp>
      <p:sp>
        <p:nvSpPr>
          <p:cNvPr id="4" name="Date Placeholder 3">
            <a:extLst>
              <a:ext uri="{FF2B5EF4-FFF2-40B4-BE49-F238E27FC236}">
                <a16:creationId xmlns:a16="http://schemas.microsoft.com/office/drawing/2014/main" id="{E99350B7-4A30-4F78-A176-A63554575C7F}"/>
              </a:ext>
            </a:extLst>
          </p:cNvPr>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9B34368E-A94E-4708-8A47-1436E9F2B218}"/>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5C7A608E-DB97-45A8-A022-67BE02C95EFB}"/>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2</a:t>
            </a:fld>
            <a:endParaRPr lang="x-none">
              <a:solidFill>
                <a:prstClr val="black">
                  <a:tint val="75000"/>
                </a:prstClr>
              </a:solidFill>
            </a:endParaRPr>
          </a:p>
        </p:txBody>
      </p:sp>
    </p:spTree>
    <p:extLst>
      <p:ext uri="{BB962C8B-B14F-4D97-AF65-F5344CB8AC3E}">
        <p14:creationId xmlns:p14="http://schemas.microsoft.com/office/powerpoint/2010/main" val="2948122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err="1"/>
              <a:t>BetweenDistributionNetworksRelsMetric</a:t>
            </a:r>
            <a:r>
              <a:rPr lang="en-US" dirty="0"/>
              <a:t>- Guidelines Connection 1/1</a:t>
            </a:r>
          </a:p>
        </p:txBody>
      </p:sp>
      <p:sp>
        <p:nvSpPr>
          <p:cNvPr id="3" name="Tijdelijke aanduiding voor inhoud 2"/>
          <p:cNvSpPr>
            <a:spLocks noGrp="1"/>
          </p:cNvSpPr>
          <p:nvPr>
            <p:ph idx="1"/>
          </p:nvPr>
        </p:nvSpPr>
        <p:spPr/>
        <p:txBody>
          <a:bodyPr/>
          <a:lstStyle/>
          <a:p>
            <a:r>
              <a:rPr lang="nl-NL" dirty="0" err="1"/>
              <a:t>This</a:t>
            </a:r>
            <a:r>
              <a:rPr lang="nl-NL" dirty="0"/>
              <a:t> </a:t>
            </a:r>
            <a:r>
              <a:rPr lang="nl-NL" dirty="0" err="1"/>
              <a:t>metric</a:t>
            </a:r>
            <a:r>
              <a:rPr lang="nl-NL" dirty="0"/>
              <a:t> is </a:t>
            </a:r>
            <a:r>
              <a:rPr lang="nl-NL" dirty="0" err="1"/>
              <a:t>based</a:t>
            </a:r>
            <a:r>
              <a:rPr lang="nl-NL" dirty="0"/>
              <a:t> on </a:t>
            </a:r>
            <a:r>
              <a:rPr lang="en-US" dirty="0"/>
              <a:t>[X](X): No reference to Distribution Networks in the Model Guidelines as of 15-Jan-2020</a:t>
            </a:r>
          </a:p>
          <a:p>
            <a:endParaRPr lang="en-US" dirty="0"/>
          </a:p>
        </p:txBody>
      </p:sp>
      <p:sp>
        <p:nvSpPr>
          <p:cNvPr id="4" name="Tijdelijke aanduiding voor datum 3"/>
          <p:cNvSpPr>
            <a:spLocks noGrp="1"/>
          </p:cNvSpPr>
          <p:nvPr>
            <p:ph type="dt" sz="half" idx="10"/>
          </p:nvPr>
        </p:nvSpPr>
        <p:spPr/>
        <p:txBody>
          <a:bodyPr/>
          <a:lstStyle/>
          <a:p>
            <a:r>
              <a:rPr lang="x-none"/>
              <a:t>W:</a:t>
            </a:r>
            <a:endParaRPr lang="en-GB" dirty="0"/>
          </a:p>
        </p:txBody>
      </p:sp>
      <p:sp>
        <p:nvSpPr>
          <p:cNvPr id="5" name="Tijdelijke aanduiding voor voettekst 4"/>
          <p:cNvSpPr>
            <a:spLocks noGrp="1"/>
          </p:cNvSpPr>
          <p:nvPr>
            <p:ph type="ftr" sz="quarter" idx="11"/>
          </p:nvPr>
        </p:nvSpPr>
        <p:spPr/>
        <p:txBody>
          <a:bodyPr/>
          <a:lstStyle/>
          <a:p>
            <a:r>
              <a:rPr lang="en-GB"/>
              <a:t>E:                                                                             </a:t>
            </a:r>
            <a:endParaRPr lang="en-GB" dirty="0"/>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t>20</a:t>
            </a:fld>
            <a:endParaRPr lang="x-none"/>
          </a:p>
        </p:txBody>
      </p:sp>
    </p:spTree>
    <p:extLst>
      <p:ext uri="{BB962C8B-B14F-4D97-AF65-F5344CB8AC3E}">
        <p14:creationId xmlns:p14="http://schemas.microsoft.com/office/powerpoint/2010/main" val="67691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BetweenDistributionNetworksRelsMetric</a:t>
            </a:r>
            <a:r>
              <a:rPr lang="en-US" dirty="0"/>
              <a:t>- Valid examples</a:t>
            </a:r>
          </a:p>
        </p:txBody>
      </p:sp>
      <p:sp>
        <p:nvSpPr>
          <p:cNvPr id="4" name="Tijdelijke aanduiding voor datum 3"/>
          <p:cNvSpPr>
            <a:spLocks noGrp="1"/>
          </p:cNvSpPr>
          <p:nvPr>
            <p:ph type="dt" sz="half" idx="10"/>
          </p:nvPr>
        </p:nvSpPr>
        <p:spPr/>
        <p:txBody>
          <a:bodyPr/>
          <a:lstStyle/>
          <a:p>
            <a:r>
              <a:rPr lang="x-none"/>
              <a:t>W:</a:t>
            </a:r>
            <a:endParaRPr lang="en-GB" dirty="0"/>
          </a:p>
        </p:txBody>
      </p:sp>
      <p:sp>
        <p:nvSpPr>
          <p:cNvPr id="5" name="Tijdelijke aanduiding voor voettekst 4"/>
          <p:cNvSpPr>
            <a:spLocks noGrp="1"/>
          </p:cNvSpPr>
          <p:nvPr>
            <p:ph type="ftr" sz="quarter" idx="11"/>
          </p:nvPr>
        </p:nvSpPr>
        <p:spPr/>
        <p:txBody>
          <a:bodyPr/>
          <a:lstStyle/>
          <a:p>
            <a:r>
              <a:rPr lang="en-GB"/>
              <a:t>E:                                                                             </a:t>
            </a:r>
            <a:endParaRPr lang="en-GB" dirty="0"/>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t>21</a:t>
            </a:fld>
            <a:endParaRPr lang="x-none"/>
          </a:p>
        </p:txBody>
      </p:sp>
      <p:sp>
        <p:nvSpPr>
          <p:cNvPr id="7" name="Tijdelijke aanduiding voor inhoud 6"/>
          <p:cNvSpPr>
            <a:spLocks noGrp="1"/>
          </p:cNvSpPr>
          <p:nvPr>
            <p:ph idx="1"/>
          </p:nvPr>
        </p:nvSpPr>
        <p:spPr/>
        <p:txBody>
          <a:bodyPr/>
          <a:lstStyle/>
          <a:p>
            <a:endParaRPr lang="en-US" dirty="0"/>
          </a:p>
        </p:txBody>
      </p:sp>
      <p:pic>
        <p:nvPicPr>
          <p:cNvPr id="3" name="Afbeelding 2">
            <a:extLst>
              <a:ext uri="{FF2B5EF4-FFF2-40B4-BE49-F238E27FC236}">
                <a16:creationId xmlns:a16="http://schemas.microsoft.com/office/drawing/2014/main" id="{2C1D3287-E1F5-4248-AB34-78A076BB29EF}"/>
              </a:ext>
            </a:extLst>
          </p:cNvPr>
          <p:cNvPicPr>
            <a:picLocks noChangeAspect="1"/>
          </p:cNvPicPr>
          <p:nvPr/>
        </p:nvPicPr>
        <p:blipFill>
          <a:blip r:embed="rId2"/>
          <a:stretch>
            <a:fillRect/>
          </a:stretch>
        </p:blipFill>
        <p:spPr>
          <a:xfrm>
            <a:off x="1990725" y="1015024"/>
            <a:ext cx="8210550" cy="4848225"/>
          </a:xfrm>
          <a:prstGeom prst="rect">
            <a:avLst/>
          </a:prstGeom>
        </p:spPr>
      </p:pic>
    </p:spTree>
    <p:extLst>
      <p:ext uri="{BB962C8B-B14F-4D97-AF65-F5344CB8AC3E}">
        <p14:creationId xmlns:p14="http://schemas.microsoft.com/office/powerpoint/2010/main" val="1917734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4A3B-2E81-48BA-9B77-495D98697E63}"/>
              </a:ext>
            </a:extLst>
          </p:cNvPr>
          <p:cNvSpPr>
            <a:spLocks noGrp="1"/>
          </p:cNvSpPr>
          <p:nvPr>
            <p:ph type="title"/>
          </p:nvPr>
        </p:nvSpPr>
        <p:spPr/>
        <p:txBody>
          <a:bodyPr/>
          <a:lstStyle/>
          <a:p>
            <a:r>
              <a:rPr lang="en-US" dirty="0" err="1"/>
              <a:t>FacilitiesProcessesRelsMetric</a:t>
            </a:r>
            <a:r>
              <a:rPr lang="en-US" dirty="0"/>
              <a:t>- Detailed description</a:t>
            </a:r>
            <a:endParaRPr lang="x-none" dirty="0"/>
          </a:p>
        </p:txBody>
      </p:sp>
      <p:sp>
        <p:nvSpPr>
          <p:cNvPr id="3" name="Content Placeholder 2">
            <a:extLst>
              <a:ext uri="{FF2B5EF4-FFF2-40B4-BE49-F238E27FC236}">
                <a16:creationId xmlns:a16="http://schemas.microsoft.com/office/drawing/2014/main" id="{0EC6AA95-01B5-4B4D-BC94-DDA576A34647}"/>
              </a:ext>
            </a:extLst>
          </p:cNvPr>
          <p:cNvSpPr>
            <a:spLocks noGrp="1"/>
          </p:cNvSpPr>
          <p:nvPr>
            <p:ph idx="1"/>
          </p:nvPr>
        </p:nvSpPr>
        <p:spPr/>
        <p:txBody>
          <a:bodyPr>
            <a:normAutofit lnSpcReduction="10000"/>
          </a:bodyPr>
          <a:lstStyle/>
          <a:p>
            <a:r>
              <a:rPr lang="en-US" dirty="0"/>
              <a:t>Facilities and Business Processes can not be related via trigger relationships</a:t>
            </a:r>
          </a:p>
          <a:p>
            <a:endParaRPr lang="en-US" dirty="0"/>
          </a:p>
          <a:p>
            <a:r>
              <a:rPr lang="en-US" dirty="0"/>
              <a:t>Facilities and Application Processes can not be related via trigger relationships</a:t>
            </a:r>
          </a:p>
          <a:p>
            <a:endParaRPr lang="en-US" dirty="0"/>
          </a:p>
          <a:p>
            <a:r>
              <a:rPr lang="en-US" dirty="0"/>
              <a:t>Facilities and Technology Processes can not be related via trigger relationships</a:t>
            </a:r>
          </a:p>
          <a:p>
            <a:pPr marL="0" indent="0">
              <a:buNone/>
            </a:pPr>
            <a:endParaRPr lang="en-US" dirty="0"/>
          </a:p>
          <a:p>
            <a:r>
              <a:rPr lang="en-US" dirty="0"/>
              <a:t>If Facilities and Processes are related, there may be and-junctions/or-junctions in-between to form a path. Trigger relationships can not be part of this path.</a:t>
            </a:r>
          </a:p>
        </p:txBody>
      </p:sp>
      <p:sp>
        <p:nvSpPr>
          <p:cNvPr id="4" name="Date Placeholder 3">
            <a:extLst>
              <a:ext uri="{FF2B5EF4-FFF2-40B4-BE49-F238E27FC236}">
                <a16:creationId xmlns:a16="http://schemas.microsoft.com/office/drawing/2014/main" id="{E99350B7-4A30-4F78-A176-A63554575C7F}"/>
              </a:ext>
            </a:extLst>
          </p:cNvPr>
          <p:cNvSpPr>
            <a:spLocks noGrp="1"/>
          </p:cNvSpPr>
          <p:nvPr>
            <p:ph type="dt" sz="half" idx="10"/>
          </p:nvPr>
        </p:nvSpPr>
        <p:spPr/>
        <p:txBody>
          <a:bodyPr/>
          <a:lstStyle/>
          <a:p>
            <a:r>
              <a:rPr lang="x-none"/>
              <a:t>W:</a:t>
            </a:r>
            <a:endParaRPr lang="en-GB" dirty="0"/>
          </a:p>
        </p:txBody>
      </p:sp>
      <p:sp>
        <p:nvSpPr>
          <p:cNvPr id="5" name="Footer Placeholder 4">
            <a:extLst>
              <a:ext uri="{FF2B5EF4-FFF2-40B4-BE49-F238E27FC236}">
                <a16:creationId xmlns:a16="http://schemas.microsoft.com/office/drawing/2014/main" id="{9B34368E-A94E-4708-8A47-1436E9F2B218}"/>
              </a:ext>
            </a:extLst>
          </p:cNvPr>
          <p:cNvSpPr>
            <a:spLocks noGrp="1"/>
          </p:cNvSpPr>
          <p:nvPr>
            <p:ph type="ftr" sz="quarter" idx="11"/>
          </p:nvPr>
        </p:nvSpPr>
        <p:spPr/>
        <p:txBody>
          <a:bodyPr/>
          <a:lstStyle/>
          <a:p>
            <a:r>
              <a:rPr lang="en-GB"/>
              <a:t>E:                                                                             </a:t>
            </a:r>
            <a:endParaRPr lang="en-GB" dirty="0"/>
          </a:p>
        </p:txBody>
      </p:sp>
      <p:sp>
        <p:nvSpPr>
          <p:cNvPr id="6" name="Slide Number Placeholder 5">
            <a:extLst>
              <a:ext uri="{FF2B5EF4-FFF2-40B4-BE49-F238E27FC236}">
                <a16:creationId xmlns:a16="http://schemas.microsoft.com/office/drawing/2014/main" id="{5C7A608E-DB97-45A8-A022-67BE02C95EFB}"/>
              </a:ext>
            </a:extLst>
          </p:cNvPr>
          <p:cNvSpPr>
            <a:spLocks noGrp="1"/>
          </p:cNvSpPr>
          <p:nvPr>
            <p:ph type="sldNum" sz="quarter" idx="12"/>
          </p:nvPr>
        </p:nvSpPr>
        <p:spPr/>
        <p:txBody>
          <a:bodyPr/>
          <a:lstStyle/>
          <a:p>
            <a:fld id="{73B6B4D0-ACDE-481F-ACC7-115174566618}" type="slidenum">
              <a:rPr lang="x-none" smtClean="0"/>
              <a:t>22</a:t>
            </a:fld>
            <a:endParaRPr lang="x-none"/>
          </a:p>
        </p:txBody>
      </p:sp>
    </p:spTree>
    <p:extLst>
      <p:ext uri="{BB962C8B-B14F-4D97-AF65-F5344CB8AC3E}">
        <p14:creationId xmlns:p14="http://schemas.microsoft.com/office/powerpoint/2010/main" val="4023001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a:t>FacilitiesProcessesRelsMetric</a:t>
            </a:r>
            <a:r>
              <a:rPr lang="en-US" dirty="0"/>
              <a:t>- Guidelines Connection 1/1</a:t>
            </a:r>
          </a:p>
        </p:txBody>
      </p:sp>
      <p:sp>
        <p:nvSpPr>
          <p:cNvPr id="3" name="Tijdelijke aanduiding voor inhoud 2"/>
          <p:cNvSpPr>
            <a:spLocks noGrp="1"/>
          </p:cNvSpPr>
          <p:nvPr>
            <p:ph idx="1"/>
          </p:nvPr>
        </p:nvSpPr>
        <p:spPr/>
        <p:txBody>
          <a:bodyPr/>
          <a:lstStyle/>
          <a:p>
            <a:r>
              <a:rPr lang="nl-NL" dirty="0" err="1"/>
              <a:t>This</a:t>
            </a:r>
            <a:r>
              <a:rPr lang="nl-NL" dirty="0"/>
              <a:t> </a:t>
            </a:r>
            <a:r>
              <a:rPr lang="nl-NL" dirty="0" err="1"/>
              <a:t>metric</a:t>
            </a:r>
            <a:r>
              <a:rPr lang="nl-NL" dirty="0"/>
              <a:t> is </a:t>
            </a:r>
            <a:r>
              <a:rPr lang="nl-NL" dirty="0" err="1"/>
              <a:t>based</a:t>
            </a:r>
            <a:r>
              <a:rPr lang="nl-NL" dirty="0"/>
              <a:t> on </a:t>
            </a:r>
            <a:r>
              <a:rPr lang="en-US" dirty="0"/>
              <a:t>[Pattern Architecture model guidelines </a:t>
            </a:r>
          </a:p>
          <a:p>
            <a:pPr marL="0" indent="0">
              <a:buNone/>
            </a:pPr>
            <a:r>
              <a:rPr lang="en-US" dirty="0"/>
              <a:t> - Material Flow] (slides day1part2 - pg.36):</a:t>
            </a:r>
          </a:p>
          <a:p>
            <a:r>
              <a:rPr lang="en-US" dirty="0"/>
              <a:t>In push processes material flow triggers processes by having material at some specific location</a:t>
            </a:r>
          </a:p>
          <a:p>
            <a:endParaRPr lang="en-US" dirty="0"/>
          </a:p>
        </p:txBody>
      </p:sp>
      <p:sp>
        <p:nvSpPr>
          <p:cNvPr id="4" name="Tijdelijke aanduiding voor datum 3"/>
          <p:cNvSpPr>
            <a:spLocks noGrp="1"/>
          </p:cNvSpPr>
          <p:nvPr>
            <p:ph type="dt" sz="half" idx="10"/>
          </p:nvPr>
        </p:nvSpPr>
        <p:spPr/>
        <p:txBody>
          <a:bodyPr/>
          <a:lstStyle/>
          <a:p>
            <a:r>
              <a:rPr lang="x-none"/>
              <a:t>W:</a:t>
            </a:r>
            <a:endParaRPr lang="en-GB" dirty="0"/>
          </a:p>
        </p:txBody>
      </p:sp>
      <p:sp>
        <p:nvSpPr>
          <p:cNvPr id="5" name="Tijdelijke aanduiding voor voettekst 4"/>
          <p:cNvSpPr>
            <a:spLocks noGrp="1"/>
          </p:cNvSpPr>
          <p:nvPr>
            <p:ph type="ftr" sz="quarter" idx="11"/>
          </p:nvPr>
        </p:nvSpPr>
        <p:spPr/>
        <p:txBody>
          <a:bodyPr/>
          <a:lstStyle/>
          <a:p>
            <a:r>
              <a:rPr lang="en-GB"/>
              <a:t>E:                                                                             </a:t>
            </a:r>
            <a:endParaRPr lang="en-GB" dirty="0"/>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t>23</a:t>
            </a:fld>
            <a:endParaRPr lang="x-none"/>
          </a:p>
        </p:txBody>
      </p:sp>
      <p:pic>
        <p:nvPicPr>
          <p:cNvPr id="8" name="Picture 7">
            <a:extLst>
              <a:ext uri="{FF2B5EF4-FFF2-40B4-BE49-F238E27FC236}">
                <a16:creationId xmlns:a16="http://schemas.microsoft.com/office/drawing/2014/main" id="{98D54B0C-6EEE-4901-BE56-BE4936FB9D70}"/>
              </a:ext>
            </a:extLst>
          </p:cNvPr>
          <p:cNvPicPr>
            <a:picLocks noChangeAspect="1"/>
          </p:cNvPicPr>
          <p:nvPr/>
        </p:nvPicPr>
        <p:blipFill>
          <a:blip r:embed="rId2"/>
          <a:stretch>
            <a:fillRect/>
          </a:stretch>
        </p:blipFill>
        <p:spPr>
          <a:xfrm>
            <a:off x="2495087" y="3178205"/>
            <a:ext cx="6920494" cy="2315407"/>
          </a:xfrm>
          <a:prstGeom prst="rect">
            <a:avLst/>
          </a:prstGeom>
        </p:spPr>
      </p:pic>
    </p:spTree>
    <p:extLst>
      <p:ext uri="{BB962C8B-B14F-4D97-AF65-F5344CB8AC3E}">
        <p14:creationId xmlns:p14="http://schemas.microsoft.com/office/powerpoint/2010/main" val="146591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FacilitiesProcessesRelsMetric</a:t>
            </a:r>
            <a:r>
              <a:rPr lang="en-US" dirty="0"/>
              <a:t>- Valid examples</a:t>
            </a:r>
          </a:p>
        </p:txBody>
      </p:sp>
      <p:sp>
        <p:nvSpPr>
          <p:cNvPr id="4" name="Tijdelijke aanduiding voor datum 3"/>
          <p:cNvSpPr>
            <a:spLocks noGrp="1"/>
          </p:cNvSpPr>
          <p:nvPr>
            <p:ph type="dt" sz="half" idx="10"/>
          </p:nvPr>
        </p:nvSpPr>
        <p:spPr/>
        <p:txBody>
          <a:bodyPr/>
          <a:lstStyle/>
          <a:p>
            <a:r>
              <a:rPr lang="x-none"/>
              <a:t>W:</a:t>
            </a:r>
            <a:endParaRPr lang="en-GB" dirty="0"/>
          </a:p>
        </p:txBody>
      </p:sp>
      <p:sp>
        <p:nvSpPr>
          <p:cNvPr id="5" name="Tijdelijke aanduiding voor voettekst 4"/>
          <p:cNvSpPr>
            <a:spLocks noGrp="1"/>
          </p:cNvSpPr>
          <p:nvPr>
            <p:ph type="ftr" sz="quarter" idx="11"/>
          </p:nvPr>
        </p:nvSpPr>
        <p:spPr/>
        <p:txBody>
          <a:bodyPr/>
          <a:lstStyle/>
          <a:p>
            <a:r>
              <a:rPr lang="en-GB"/>
              <a:t>E:                                                                             </a:t>
            </a:r>
            <a:endParaRPr lang="en-GB" dirty="0"/>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t>24</a:t>
            </a:fld>
            <a:endParaRPr lang="x-none"/>
          </a:p>
        </p:txBody>
      </p:sp>
      <p:sp>
        <p:nvSpPr>
          <p:cNvPr id="7" name="Tijdelijke aanduiding voor inhoud 6"/>
          <p:cNvSpPr>
            <a:spLocks noGrp="1"/>
          </p:cNvSpPr>
          <p:nvPr>
            <p:ph idx="1"/>
          </p:nvPr>
        </p:nvSpPr>
        <p:spPr/>
        <p:txBody>
          <a:bodyPr/>
          <a:lstStyle/>
          <a:p>
            <a:endParaRPr lang="en-US" dirty="0"/>
          </a:p>
        </p:txBody>
      </p:sp>
      <p:pic>
        <p:nvPicPr>
          <p:cNvPr id="8" name="Afbeelding 7">
            <a:extLst>
              <a:ext uri="{FF2B5EF4-FFF2-40B4-BE49-F238E27FC236}">
                <a16:creationId xmlns:a16="http://schemas.microsoft.com/office/drawing/2014/main" id="{B0B01F02-C7AE-47AC-908E-A8092DF44035}"/>
              </a:ext>
            </a:extLst>
          </p:cNvPr>
          <p:cNvPicPr>
            <a:picLocks noChangeAspect="1"/>
          </p:cNvPicPr>
          <p:nvPr/>
        </p:nvPicPr>
        <p:blipFill>
          <a:blip r:embed="rId2"/>
          <a:stretch>
            <a:fillRect/>
          </a:stretch>
        </p:blipFill>
        <p:spPr>
          <a:xfrm>
            <a:off x="2670652" y="1561305"/>
            <a:ext cx="6619875" cy="4048125"/>
          </a:xfrm>
          <a:prstGeom prst="rect">
            <a:avLst/>
          </a:prstGeom>
        </p:spPr>
      </p:pic>
    </p:spTree>
    <p:extLst>
      <p:ext uri="{BB962C8B-B14F-4D97-AF65-F5344CB8AC3E}">
        <p14:creationId xmlns:p14="http://schemas.microsoft.com/office/powerpoint/2010/main" val="2818180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4A3B-2E81-48BA-9B77-495D98697E63}"/>
              </a:ext>
            </a:extLst>
          </p:cNvPr>
          <p:cNvSpPr>
            <a:spLocks noGrp="1"/>
          </p:cNvSpPr>
          <p:nvPr>
            <p:ph type="title"/>
          </p:nvPr>
        </p:nvSpPr>
        <p:spPr/>
        <p:txBody>
          <a:bodyPr/>
          <a:lstStyle/>
          <a:p>
            <a:r>
              <a:rPr lang="en-US" dirty="0" err="1"/>
              <a:t>JunctionsRelsTypeMetric</a:t>
            </a:r>
            <a:r>
              <a:rPr lang="en-US" dirty="0"/>
              <a:t>- Detailed description</a:t>
            </a:r>
            <a:endParaRPr lang="x-none" dirty="0"/>
          </a:p>
        </p:txBody>
      </p:sp>
      <p:sp>
        <p:nvSpPr>
          <p:cNvPr id="3" name="Content Placeholder 2">
            <a:extLst>
              <a:ext uri="{FF2B5EF4-FFF2-40B4-BE49-F238E27FC236}">
                <a16:creationId xmlns:a16="http://schemas.microsoft.com/office/drawing/2014/main" id="{0EC6AA95-01B5-4B4D-BC94-DDA576A34647}"/>
              </a:ext>
            </a:extLst>
          </p:cNvPr>
          <p:cNvSpPr>
            <a:spLocks noGrp="1"/>
          </p:cNvSpPr>
          <p:nvPr>
            <p:ph idx="1"/>
          </p:nvPr>
        </p:nvSpPr>
        <p:spPr/>
        <p:txBody>
          <a:bodyPr>
            <a:normAutofit/>
          </a:bodyPr>
          <a:lstStyle/>
          <a:p>
            <a:r>
              <a:rPr lang="en-US" dirty="0"/>
              <a:t>All relationships connected to And-Junctions/Or-Junctions must be of one </a:t>
            </a:r>
            <a:r>
              <a:rPr lang="en-US" dirty="0" err="1"/>
              <a:t>relationshiptype</a:t>
            </a:r>
            <a:r>
              <a:rPr lang="en-US" dirty="0"/>
              <a:t> only</a:t>
            </a:r>
          </a:p>
          <a:p>
            <a:r>
              <a:rPr lang="en-US" dirty="0"/>
              <a:t>All And-Junctions/Or-Junctions must have at least one outgoing relationship</a:t>
            </a:r>
          </a:p>
          <a:p>
            <a:r>
              <a:rPr lang="en-US" dirty="0"/>
              <a:t>All And-Junctions/Or-Junctions must have at least one incoming relationship</a:t>
            </a:r>
          </a:p>
          <a:p>
            <a:endParaRPr lang="en-US" dirty="0"/>
          </a:p>
        </p:txBody>
      </p:sp>
      <p:sp>
        <p:nvSpPr>
          <p:cNvPr id="4" name="Date Placeholder 3">
            <a:extLst>
              <a:ext uri="{FF2B5EF4-FFF2-40B4-BE49-F238E27FC236}">
                <a16:creationId xmlns:a16="http://schemas.microsoft.com/office/drawing/2014/main" id="{E99350B7-4A30-4F78-A176-A63554575C7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x-none" sz="1200" b="1" i="0" u="none" strike="noStrike" kern="1200" cap="none" spc="0" normalizeH="0" baseline="0" noProof="0">
                <a:ln>
                  <a:noFill/>
                </a:ln>
                <a:solidFill>
                  <a:prstClr val="black">
                    <a:tint val="75000"/>
                  </a:prstClr>
                </a:solidFill>
                <a:effectLst/>
                <a:uLnTx/>
                <a:uFillTx/>
                <a:latin typeface="Calibri" panose="020F0502020204030204"/>
                <a:ea typeface="+mn-ea"/>
                <a:cs typeface="+mn-cs"/>
              </a:rPr>
              <a:t>W:</a:t>
            </a:r>
            <a:endParaRPr kumimoji="0" lang="en-GB" sz="1200" b="1"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B34368E-A94E-4708-8A47-1436E9F2B218}"/>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black">
                    <a:tint val="75000"/>
                  </a:prstClr>
                </a:solidFill>
                <a:effectLst/>
                <a:uLnTx/>
                <a:uFillTx/>
                <a:latin typeface="Calibri" panose="020F0502020204030204"/>
                <a:ea typeface="+mn-ea"/>
                <a:cs typeface="+mn-cs"/>
              </a:rPr>
              <a:t>E:                                                                             </a:t>
            </a:r>
            <a:endParaRPr kumimoji="0" lang="en-GB" sz="1200" b="1"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5C7A608E-DB97-45A8-A022-67BE02C95EF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B6B4D0-ACDE-481F-ACC7-115174566618}" type="slidenum">
              <a:rPr kumimoji="0" lang="x-non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x-non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3514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a:t>JunctionsRelsTypeMetric</a:t>
            </a:r>
            <a:r>
              <a:rPr lang="en-US" dirty="0"/>
              <a:t>- Guidelines Connection 1/1</a:t>
            </a:r>
          </a:p>
        </p:txBody>
      </p:sp>
      <p:sp>
        <p:nvSpPr>
          <p:cNvPr id="3" name="Tijdelijke aanduiding voor inhoud 2"/>
          <p:cNvSpPr>
            <a:spLocks noGrp="1"/>
          </p:cNvSpPr>
          <p:nvPr>
            <p:ph idx="1"/>
          </p:nvPr>
        </p:nvSpPr>
        <p:spPr/>
        <p:txBody>
          <a:bodyPr/>
          <a:lstStyle/>
          <a:p>
            <a:r>
              <a:rPr lang="nl-NL" dirty="0" err="1"/>
              <a:t>This</a:t>
            </a:r>
            <a:r>
              <a:rPr lang="nl-NL" dirty="0"/>
              <a:t> </a:t>
            </a:r>
            <a:r>
              <a:rPr lang="nl-NL" dirty="0" err="1"/>
              <a:t>metric</a:t>
            </a:r>
            <a:r>
              <a:rPr lang="nl-NL" dirty="0"/>
              <a:t> is </a:t>
            </a:r>
            <a:r>
              <a:rPr lang="nl-NL" dirty="0" err="1"/>
              <a:t>based</a:t>
            </a:r>
            <a:r>
              <a:rPr lang="nl-NL" dirty="0"/>
              <a:t> on </a:t>
            </a:r>
            <a:r>
              <a:rPr lang="en-US" dirty="0"/>
              <a:t>[X](X): No reference to Junctions in the Model Guidelines as of 26-Jan-2020</a:t>
            </a:r>
          </a:p>
          <a:p>
            <a:endParaRPr lang="en-US" dirty="0"/>
          </a:p>
        </p:txBody>
      </p:sp>
      <p:sp>
        <p:nvSpPr>
          <p:cNvPr id="4" name="Tijdelijke aanduiding voor datum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x-none" sz="1200" b="1" i="0" u="none" strike="noStrike" kern="1200" cap="none" spc="0" normalizeH="0" baseline="0" noProof="0">
                <a:ln>
                  <a:noFill/>
                </a:ln>
                <a:solidFill>
                  <a:prstClr val="black">
                    <a:tint val="75000"/>
                  </a:prstClr>
                </a:solidFill>
                <a:effectLst/>
                <a:uLnTx/>
                <a:uFillTx/>
                <a:latin typeface="Calibri" panose="020F0502020204030204"/>
                <a:ea typeface="+mn-ea"/>
                <a:cs typeface="+mn-cs"/>
              </a:rPr>
              <a:t>W:</a:t>
            </a:r>
            <a:endParaRPr kumimoji="0" lang="en-GB" sz="1200" b="1"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ijdelijke aanduiding voor voettekst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black">
                    <a:tint val="75000"/>
                  </a:prstClr>
                </a:solidFill>
                <a:effectLst/>
                <a:uLnTx/>
                <a:uFillTx/>
                <a:latin typeface="Calibri" panose="020F0502020204030204"/>
                <a:ea typeface="+mn-ea"/>
                <a:cs typeface="+mn-cs"/>
              </a:rPr>
              <a:t>E:                                                                             </a:t>
            </a:r>
            <a:endParaRPr kumimoji="0" lang="en-GB" sz="1200" b="1"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ijdelijke aanduiding voor dianumm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B6B4D0-ACDE-481F-ACC7-115174566618}" type="slidenum">
              <a:rPr kumimoji="0" lang="x-non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x-non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0727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JunctionsRelsTypeMetric</a:t>
            </a:r>
            <a:r>
              <a:rPr lang="en-US" dirty="0"/>
              <a:t>- Valid examples</a:t>
            </a:r>
          </a:p>
        </p:txBody>
      </p:sp>
      <p:sp>
        <p:nvSpPr>
          <p:cNvPr id="4" name="Tijdelijke aanduiding voor datum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x-none" sz="1200" b="1" i="0" u="none" strike="noStrike" kern="1200" cap="none" spc="0" normalizeH="0" baseline="0" noProof="0">
                <a:ln>
                  <a:noFill/>
                </a:ln>
                <a:solidFill>
                  <a:prstClr val="black">
                    <a:tint val="75000"/>
                  </a:prstClr>
                </a:solidFill>
                <a:effectLst/>
                <a:uLnTx/>
                <a:uFillTx/>
                <a:latin typeface="Calibri" panose="020F0502020204030204"/>
                <a:ea typeface="+mn-ea"/>
                <a:cs typeface="+mn-cs"/>
              </a:rPr>
              <a:t>W:</a:t>
            </a:r>
            <a:endParaRPr kumimoji="0" lang="en-GB" sz="1200" b="1"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ijdelijke aanduiding voor voettekst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a:ln>
                  <a:noFill/>
                </a:ln>
                <a:solidFill>
                  <a:prstClr val="black">
                    <a:tint val="75000"/>
                  </a:prstClr>
                </a:solidFill>
                <a:effectLst/>
                <a:uLnTx/>
                <a:uFillTx/>
                <a:latin typeface="Calibri" panose="020F0502020204030204"/>
                <a:ea typeface="+mn-ea"/>
                <a:cs typeface="+mn-cs"/>
              </a:rPr>
              <a:t>E:                                                                             </a:t>
            </a:r>
            <a:endParaRPr kumimoji="0" lang="en-GB" sz="1200" b="1"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Tijdelijke aanduiding voor dianumm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B6B4D0-ACDE-481F-ACC7-115174566618}" type="slidenum">
              <a:rPr kumimoji="0" lang="x-non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x-non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Tijdelijke aanduiding voor inhoud 7">
            <a:extLst>
              <a:ext uri="{FF2B5EF4-FFF2-40B4-BE49-F238E27FC236}">
                <a16:creationId xmlns:a16="http://schemas.microsoft.com/office/drawing/2014/main" id="{6A15526F-6919-42FB-A16B-5C16776ABD57}"/>
              </a:ext>
            </a:extLst>
          </p:cNvPr>
          <p:cNvPicPr>
            <a:picLocks noGrp="1" noChangeAspect="1"/>
          </p:cNvPicPr>
          <p:nvPr>
            <p:ph idx="1"/>
          </p:nvPr>
        </p:nvPicPr>
        <p:blipFill>
          <a:blip r:embed="rId2"/>
          <a:stretch>
            <a:fillRect/>
          </a:stretch>
        </p:blipFill>
        <p:spPr>
          <a:xfrm>
            <a:off x="314325" y="1727637"/>
            <a:ext cx="11039475" cy="3715464"/>
          </a:xfrm>
          <a:prstGeom prst="rect">
            <a:avLst/>
          </a:prstGeom>
        </p:spPr>
      </p:pic>
    </p:spTree>
    <p:extLst>
      <p:ext uri="{BB962C8B-B14F-4D97-AF65-F5344CB8AC3E}">
        <p14:creationId xmlns:p14="http://schemas.microsoft.com/office/powerpoint/2010/main" val="2535238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4A3B-2E81-48BA-9B77-495D98697E63}"/>
              </a:ext>
            </a:extLst>
          </p:cNvPr>
          <p:cNvSpPr>
            <a:spLocks noGrp="1"/>
          </p:cNvSpPr>
          <p:nvPr>
            <p:ph type="title"/>
          </p:nvPr>
        </p:nvSpPr>
        <p:spPr/>
        <p:txBody>
          <a:bodyPr/>
          <a:lstStyle/>
          <a:p>
            <a:r>
              <a:rPr lang="en-US" dirty="0" err="1"/>
              <a:t>CrossLayerAssociationMetric</a:t>
            </a:r>
            <a:r>
              <a:rPr lang="en-US" dirty="0"/>
              <a:t>- Detailed description 1/2</a:t>
            </a:r>
            <a:endParaRPr lang="x-none" dirty="0"/>
          </a:p>
        </p:txBody>
      </p:sp>
      <p:sp>
        <p:nvSpPr>
          <p:cNvPr id="3" name="Content Placeholder 2">
            <a:extLst>
              <a:ext uri="{FF2B5EF4-FFF2-40B4-BE49-F238E27FC236}">
                <a16:creationId xmlns:a16="http://schemas.microsoft.com/office/drawing/2014/main" id="{0EC6AA95-01B5-4B4D-BC94-DDA576A34647}"/>
              </a:ext>
            </a:extLst>
          </p:cNvPr>
          <p:cNvSpPr>
            <a:spLocks noGrp="1"/>
          </p:cNvSpPr>
          <p:nvPr>
            <p:ph idx="1"/>
          </p:nvPr>
        </p:nvSpPr>
        <p:spPr/>
        <p:txBody>
          <a:bodyPr>
            <a:normAutofit/>
          </a:bodyPr>
          <a:lstStyle/>
          <a:p>
            <a:r>
              <a:rPr lang="en-US" dirty="0"/>
              <a:t>Concepts in the business layer, application layer, technology layer, physical layer, or junctions cannot be related to other concepts in the business layer, application layer, technology layer, physical layer, or junctions via association</a:t>
            </a:r>
          </a:p>
          <a:p>
            <a:r>
              <a:rPr lang="en-US" dirty="0"/>
              <a:t>Concepts in the business layer are Business actor, Business Role, Business Collaboration, Business Interface, Business Process, Business Function, Business Interaction, Business Event, Business Service, Business Object, Contract, Representation and Product</a:t>
            </a:r>
          </a:p>
          <a:p>
            <a:r>
              <a:rPr lang="en-US" dirty="0"/>
              <a:t>Concepts in the application layer are Application Component, Application Collaboration, Application Interface, Application Function, Application Interaction, Application Process, Application Event, Application Service and Data Object</a:t>
            </a:r>
          </a:p>
          <a:p>
            <a:endParaRPr lang="en-US" dirty="0"/>
          </a:p>
        </p:txBody>
      </p:sp>
      <p:sp>
        <p:nvSpPr>
          <p:cNvPr id="4" name="Date Placeholder 3">
            <a:extLst>
              <a:ext uri="{FF2B5EF4-FFF2-40B4-BE49-F238E27FC236}">
                <a16:creationId xmlns:a16="http://schemas.microsoft.com/office/drawing/2014/main" id="{E99350B7-4A30-4F78-A176-A63554575C7F}"/>
              </a:ext>
            </a:extLst>
          </p:cNvPr>
          <p:cNvSpPr>
            <a:spLocks noGrp="1"/>
          </p:cNvSpPr>
          <p:nvPr>
            <p:ph type="dt" sz="half" idx="10"/>
          </p:nvPr>
        </p:nvSpPr>
        <p:spPr/>
        <p:txBody>
          <a:bodyPr/>
          <a:lstStyle/>
          <a:p>
            <a:r>
              <a:rPr lang="x-none"/>
              <a:t>W:</a:t>
            </a:r>
            <a:endParaRPr lang="en-GB" dirty="0"/>
          </a:p>
        </p:txBody>
      </p:sp>
      <p:sp>
        <p:nvSpPr>
          <p:cNvPr id="5" name="Footer Placeholder 4">
            <a:extLst>
              <a:ext uri="{FF2B5EF4-FFF2-40B4-BE49-F238E27FC236}">
                <a16:creationId xmlns:a16="http://schemas.microsoft.com/office/drawing/2014/main" id="{9B34368E-A94E-4708-8A47-1436E9F2B218}"/>
              </a:ext>
            </a:extLst>
          </p:cNvPr>
          <p:cNvSpPr>
            <a:spLocks noGrp="1"/>
          </p:cNvSpPr>
          <p:nvPr>
            <p:ph type="ftr" sz="quarter" idx="11"/>
          </p:nvPr>
        </p:nvSpPr>
        <p:spPr/>
        <p:txBody>
          <a:bodyPr/>
          <a:lstStyle/>
          <a:p>
            <a:r>
              <a:rPr lang="en-GB"/>
              <a:t>E:                                                                             </a:t>
            </a:r>
            <a:endParaRPr lang="en-GB" dirty="0"/>
          </a:p>
        </p:txBody>
      </p:sp>
      <p:sp>
        <p:nvSpPr>
          <p:cNvPr id="6" name="Slide Number Placeholder 5">
            <a:extLst>
              <a:ext uri="{FF2B5EF4-FFF2-40B4-BE49-F238E27FC236}">
                <a16:creationId xmlns:a16="http://schemas.microsoft.com/office/drawing/2014/main" id="{5C7A608E-DB97-45A8-A022-67BE02C95EFB}"/>
              </a:ext>
            </a:extLst>
          </p:cNvPr>
          <p:cNvSpPr>
            <a:spLocks noGrp="1"/>
          </p:cNvSpPr>
          <p:nvPr>
            <p:ph type="sldNum" sz="quarter" idx="12"/>
          </p:nvPr>
        </p:nvSpPr>
        <p:spPr/>
        <p:txBody>
          <a:bodyPr/>
          <a:lstStyle/>
          <a:p>
            <a:fld id="{73B6B4D0-ACDE-481F-ACC7-115174566618}" type="slidenum">
              <a:rPr lang="x-none" smtClean="0"/>
              <a:t>28</a:t>
            </a:fld>
            <a:endParaRPr lang="x-none"/>
          </a:p>
        </p:txBody>
      </p:sp>
    </p:spTree>
    <p:extLst>
      <p:ext uri="{BB962C8B-B14F-4D97-AF65-F5344CB8AC3E}">
        <p14:creationId xmlns:p14="http://schemas.microsoft.com/office/powerpoint/2010/main" val="3637882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4A3B-2E81-48BA-9B77-495D98697E63}"/>
              </a:ext>
            </a:extLst>
          </p:cNvPr>
          <p:cNvSpPr>
            <a:spLocks noGrp="1"/>
          </p:cNvSpPr>
          <p:nvPr>
            <p:ph type="title"/>
          </p:nvPr>
        </p:nvSpPr>
        <p:spPr/>
        <p:txBody>
          <a:bodyPr/>
          <a:lstStyle/>
          <a:p>
            <a:r>
              <a:rPr lang="en-US" dirty="0" err="1"/>
              <a:t>CrossLayerAssociationMetric</a:t>
            </a:r>
            <a:r>
              <a:rPr lang="en-US" dirty="0"/>
              <a:t>- Detailed description 2/2</a:t>
            </a:r>
            <a:endParaRPr lang="x-none" dirty="0"/>
          </a:p>
        </p:txBody>
      </p:sp>
      <p:sp>
        <p:nvSpPr>
          <p:cNvPr id="3" name="Content Placeholder 2">
            <a:extLst>
              <a:ext uri="{FF2B5EF4-FFF2-40B4-BE49-F238E27FC236}">
                <a16:creationId xmlns:a16="http://schemas.microsoft.com/office/drawing/2014/main" id="{0EC6AA95-01B5-4B4D-BC94-DDA576A34647}"/>
              </a:ext>
            </a:extLst>
          </p:cNvPr>
          <p:cNvSpPr>
            <a:spLocks noGrp="1"/>
          </p:cNvSpPr>
          <p:nvPr>
            <p:ph idx="1"/>
          </p:nvPr>
        </p:nvSpPr>
        <p:spPr/>
        <p:txBody>
          <a:bodyPr>
            <a:normAutofit/>
          </a:bodyPr>
          <a:lstStyle/>
          <a:p>
            <a:r>
              <a:rPr lang="en-US" dirty="0"/>
              <a:t>Concepts in the technology layer are Node, Device, System Software, Technology Collaboration, Technology Interface, Path, Communication network, Technology Function, Technology Process, Technology Interaction, Technology Event, Technology Service and Artifact</a:t>
            </a:r>
          </a:p>
          <a:p>
            <a:r>
              <a:rPr lang="en-US" dirty="0"/>
              <a:t>Concepts in the physical layer are Equipment, Facility, Distribution Network and Material</a:t>
            </a:r>
          </a:p>
          <a:p>
            <a:r>
              <a:rPr lang="en-US" dirty="0"/>
              <a:t>Junctions are And-Junctions/Or-Junctions</a:t>
            </a:r>
          </a:p>
        </p:txBody>
      </p:sp>
      <p:sp>
        <p:nvSpPr>
          <p:cNvPr id="4" name="Date Placeholder 3">
            <a:extLst>
              <a:ext uri="{FF2B5EF4-FFF2-40B4-BE49-F238E27FC236}">
                <a16:creationId xmlns:a16="http://schemas.microsoft.com/office/drawing/2014/main" id="{E99350B7-4A30-4F78-A176-A63554575C7F}"/>
              </a:ext>
            </a:extLst>
          </p:cNvPr>
          <p:cNvSpPr>
            <a:spLocks noGrp="1"/>
          </p:cNvSpPr>
          <p:nvPr>
            <p:ph type="dt" sz="half" idx="10"/>
          </p:nvPr>
        </p:nvSpPr>
        <p:spPr/>
        <p:txBody>
          <a:bodyPr/>
          <a:lstStyle/>
          <a:p>
            <a:r>
              <a:rPr lang="x-none"/>
              <a:t>W:</a:t>
            </a:r>
            <a:endParaRPr lang="en-GB" dirty="0"/>
          </a:p>
        </p:txBody>
      </p:sp>
      <p:sp>
        <p:nvSpPr>
          <p:cNvPr id="5" name="Footer Placeholder 4">
            <a:extLst>
              <a:ext uri="{FF2B5EF4-FFF2-40B4-BE49-F238E27FC236}">
                <a16:creationId xmlns:a16="http://schemas.microsoft.com/office/drawing/2014/main" id="{9B34368E-A94E-4708-8A47-1436E9F2B218}"/>
              </a:ext>
            </a:extLst>
          </p:cNvPr>
          <p:cNvSpPr>
            <a:spLocks noGrp="1"/>
          </p:cNvSpPr>
          <p:nvPr>
            <p:ph type="ftr" sz="quarter" idx="11"/>
          </p:nvPr>
        </p:nvSpPr>
        <p:spPr/>
        <p:txBody>
          <a:bodyPr/>
          <a:lstStyle/>
          <a:p>
            <a:r>
              <a:rPr lang="en-GB"/>
              <a:t>E:                                                                             </a:t>
            </a:r>
            <a:endParaRPr lang="en-GB" dirty="0"/>
          </a:p>
        </p:txBody>
      </p:sp>
      <p:sp>
        <p:nvSpPr>
          <p:cNvPr id="6" name="Slide Number Placeholder 5">
            <a:extLst>
              <a:ext uri="{FF2B5EF4-FFF2-40B4-BE49-F238E27FC236}">
                <a16:creationId xmlns:a16="http://schemas.microsoft.com/office/drawing/2014/main" id="{5C7A608E-DB97-45A8-A022-67BE02C95EFB}"/>
              </a:ext>
            </a:extLst>
          </p:cNvPr>
          <p:cNvSpPr>
            <a:spLocks noGrp="1"/>
          </p:cNvSpPr>
          <p:nvPr>
            <p:ph type="sldNum" sz="quarter" idx="12"/>
          </p:nvPr>
        </p:nvSpPr>
        <p:spPr/>
        <p:txBody>
          <a:bodyPr/>
          <a:lstStyle/>
          <a:p>
            <a:fld id="{73B6B4D0-ACDE-481F-ACC7-115174566618}" type="slidenum">
              <a:rPr lang="x-none" smtClean="0"/>
              <a:t>29</a:t>
            </a:fld>
            <a:endParaRPr lang="x-none"/>
          </a:p>
        </p:txBody>
      </p:sp>
    </p:spTree>
    <p:extLst>
      <p:ext uri="{BB962C8B-B14F-4D97-AF65-F5344CB8AC3E}">
        <p14:creationId xmlns:p14="http://schemas.microsoft.com/office/powerpoint/2010/main" val="44950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ProcessesJunctionsRelsMetric</a:t>
            </a:r>
            <a:r>
              <a:rPr lang="en-US" dirty="0"/>
              <a:t>- Guidelines Connection 1/3</a:t>
            </a:r>
          </a:p>
        </p:txBody>
      </p:sp>
      <p:sp>
        <p:nvSpPr>
          <p:cNvPr id="3" name="Tijdelijke aanduiding voor inhoud 2"/>
          <p:cNvSpPr>
            <a:spLocks noGrp="1"/>
          </p:cNvSpPr>
          <p:nvPr>
            <p:ph idx="1"/>
          </p:nvPr>
        </p:nvSpPr>
        <p:spPr/>
        <p:txBody>
          <a:bodyPr/>
          <a:lstStyle/>
          <a:p>
            <a:r>
              <a:rPr lang="nl-NL" dirty="0" err="1"/>
              <a:t>This</a:t>
            </a:r>
            <a:r>
              <a:rPr lang="nl-NL" dirty="0"/>
              <a:t> </a:t>
            </a:r>
            <a:r>
              <a:rPr lang="nl-NL" dirty="0" err="1"/>
              <a:t>metric</a:t>
            </a:r>
            <a:r>
              <a:rPr lang="nl-NL" dirty="0"/>
              <a:t> is </a:t>
            </a:r>
            <a:r>
              <a:rPr lang="nl-NL" dirty="0" err="1"/>
              <a:t>based</a:t>
            </a:r>
            <a:r>
              <a:rPr lang="nl-NL" dirty="0"/>
              <a:t> on </a:t>
            </a:r>
            <a:r>
              <a:rPr lang="en-US" dirty="0"/>
              <a:t>[Pattern Architecture model guidelines </a:t>
            </a:r>
          </a:p>
          <a:p>
            <a:r>
              <a:rPr lang="en-US" dirty="0"/>
              <a:t>- </a:t>
            </a:r>
            <a:r>
              <a:rPr lang="en-US"/>
              <a:t>Processes] </a:t>
            </a:r>
            <a:r>
              <a:rPr lang="en-US" dirty="0"/>
              <a:t>(slides day1part2 - pg.31):</a:t>
            </a:r>
            <a:endParaRPr lang="nl-NL" dirty="0"/>
          </a:p>
          <a:p>
            <a:r>
              <a:rPr lang="en-US" dirty="0">
                <a:solidFill>
                  <a:srgbClr val="00B050"/>
                </a:solidFill>
              </a:rPr>
              <a:t>Processes are constructed using trigger </a:t>
            </a:r>
          </a:p>
          <a:p>
            <a:r>
              <a:rPr lang="en-US" dirty="0">
                <a:solidFill>
                  <a:srgbClr val="00B050"/>
                </a:solidFill>
              </a:rPr>
              <a:t>relations </a:t>
            </a:r>
            <a:endParaRPr lang="en-US" dirty="0"/>
          </a:p>
          <a:p>
            <a:endParaRPr lang="en-US" dirty="0"/>
          </a:p>
        </p:txBody>
      </p:sp>
      <p:sp>
        <p:nvSpPr>
          <p:cNvPr id="4" name="Tijdelijke aanduiding voor datum 3"/>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5" name="Tijdelijke aanduiding voor voettekst 4"/>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solidFill>
                  <a:prstClr val="black">
                    <a:tint val="75000"/>
                  </a:prstClr>
                </a:solidFill>
              </a:rPr>
              <a:pPr/>
              <a:t>3</a:t>
            </a:fld>
            <a:endParaRPr lang="x-none">
              <a:solidFill>
                <a:prstClr val="black">
                  <a:tint val="75000"/>
                </a:prstClr>
              </a:solidFill>
            </a:endParaRPr>
          </a:p>
        </p:txBody>
      </p:sp>
      <p:pic>
        <p:nvPicPr>
          <p:cNvPr id="10" name="Picture 1">
            <a:extLst>
              <a:ext uri="{FF2B5EF4-FFF2-40B4-BE49-F238E27FC236}">
                <a16:creationId xmlns:a16="http://schemas.microsoft.com/office/drawing/2014/main" id="{01E218F0-B094-4614-998B-35FF6ABCD067}"/>
              </a:ext>
            </a:extLst>
          </p:cNvPr>
          <p:cNvPicPr>
            <a:picLocks noChangeAspect="1"/>
          </p:cNvPicPr>
          <p:nvPr/>
        </p:nvPicPr>
        <p:blipFill>
          <a:blip r:embed="rId2"/>
          <a:stretch>
            <a:fillRect/>
          </a:stretch>
        </p:blipFill>
        <p:spPr>
          <a:xfrm>
            <a:off x="7098645" y="1954722"/>
            <a:ext cx="4050990" cy="3648407"/>
          </a:xfrm>
          <a:prstGeom prst="rect">
            <a:avLst/>
          </a:prstGeom>
        </p:spPr>
      </p:pic>
      <p:sp>
        <p:nvSpPr>
          <p:cNvPr id="12" name="Rectangle 7">
            <a:extLst>
              <a:ext uri="{FF2B5EF4-FFF2-40B4-BE49-F238E27FC236}">
                <a16:creationId xmlns:a16="http://schemas.microsoft.com/office/drawing/2014/main" id="{8CAAC6E3-6F72-4D7F-B171-4C9E0117BD1F}"/>
              </a:ext>
            </a:extLst>
          </p:cNvPr>
          <p:cNvSpPr/>
          <p:nvPr/>
        </p:nvSpPr>
        <p:spPr>
          <a:xfrm>
            <a:off x="7184699" y="3202863"/>
            <a:ext cx="4005765" cy="96010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2400">
              <a:solidFill>
                <a:prstClr val="white"/>
              </a:solidFill>
            </a:endParaRPr>
          </a:p>
        </p:txBody>
      </p:sp>
    </p:spTree>
    <p:extLst>
      <p:ext uri="{BB962C8B-B14F-4D97-AF65-F5344CB8AC3E}">
        <p14:creationId xmlns:p14="http://schemas.microsoft.com/office/powerpoint/2010/main" val="165892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err="1"/>
              <a:t>CrossLayerAssociationMetricMetric</a:t>
            </a:r>
            <a:r>
              <a:rPr lang="en-US" dirty="0"/>
              <a:t>- Guidelines Connection 1/1</a:t>
            </a:r>
          </a:p>
        </p:txBody>
      </p:sp>
      <p:sp>
        <p:nvSpPr>
          <p:cNvPr id="3" name="Tijdelijke aanduiding voor inhoud 2"/>
          <p:cNvSpPr>
            <a:spLocks noGrp="1"/>
          </p:cNvSpPr>
          <p:nvPr>
            <p:ph idx="1"/>
          </p:nvPr>
        </p:nvSpPr>
        <p:spPr/>
        <p:txBody>
          <a:bodyPr/>
          <a:lstStyle/>
          <a:p>
            <a:r>
              <a:rPr lang="nl-NL" dirty="0" err="1"/>
              <a:t>This</a:t>
            </a:r>
            <a:r>
              <a:rPr lang="nl-NL" dirty="0"/>
              <a:t> </a:t>
            </a:r>
            <a:r>
              <a:rPr lang="nl-NL" dirty="0" err="1"/>
              <a:t>metric</a:t>
            </a:r>
            <a:r>
              <a:rPr lang="nl-NL" dirty="0"/>
              <a:t> is </a:t>
            </a:r>
            <a:r>
              <a:rPr lang="nl-NL" dirty="0" err="1"/>
              <a:t>based</a:t>
            </a:r>
            <a:r>
              <a:rPr lang="nl-NL" dirty="0"/>
              <a:t> on </a:t>
            </a:r>
            <a:r>
              <a:rPr lang="en-US" dirty="0"/>
              <a:t>[X](X): No reference to Associations in the Model Guidelines as of 26-Jan-2020</a:t>
            </a:r>
          </a:p>
          <a:p>
            <a:endParaRPr lang="en-US" dirty="0"/>
          </a:p>
        </p:txBody>
      </p:sp>
      <p:sp>
        <p:nvSpPr>
          <p:cNvPr id="4" name="Tijdelijke aanduiding voor datum 3"/>
          <p:cNvSpPr>
            <a:spLocks noGrp="1"/>
          </p:cNvSpPr>
          <p:nvPr>
            <p:ph type="dt" sz="half" idx="10"/>
          </p:nvPr>
        </p:nvSpPr>
        <p:spPr/>
        <p:txBody>
          <a:bodyPr/>
          <a:lstStyle/>
          <a:p>
            <a:r>
              <a:rPr lang="x-none"/>
              <a:t>W:</a:t>
            </a:r>
            <a:endParaRPr lang="en-GB" dirty="0"/>
          </a:p>
        </p:txBody>
      </p:sp>
      <p:sp>
        <p:nvSpPr>
          <p:cNvPr id="5" name="Tijdelijke aanduiding voor voettekst 4"/>
          <p:cNvSpPr>
            <a:spLocks noGrp="1"/>
          </p:cNvSpPr>
          <p:nvPr>
            <p:ph type="ftr" sz="quarter" idx="11"/>
          </p:nvPr>
        </p:nvSpPr>
        <p:spPr/>
        <p:txBody>
          <a:bodyPr/>
          <a:lstStyle/>
          <a:p>
            <a:r>
              <a:rPr lang="en-GB"/>
              <a:t>E:                                                                             </a:t>
            </a:r>
            <a:endParaRPr lang="en-GB" dirty="0"/>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t>30</a:t>
            </a:fld>
            <a:endParaRPr lang="x-none"/>
          </a:p>
        </p:txBody>
      </p:sp>
    </p:spTree>
    <p:extLst>
      <p:ext uri="{BB962C8B-B14F-4D97-AF65-F5344CB8AC3E}">
        <p14:creationId xmlns:p14="http://schemas.microsoft.com/office/powerpoint/2010/main" val="2837361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CrossLayerAssociationMetric</a:t>
            </a:r>
            <a:r>
              <a:rPr lang="en-US" dirty="0"/>
              <a:t>- Valid examples</a:t>
            </a:r>
          </a:p>
        </p:txBody>
      </p:sp>
      <p:sp>
        <p:nvSpPr>
          <p:cNvPr id="4" name="Tijdelijke aanduiding voor datum 3"/>
          <p:cNvSpPr>
            <a:spLocks noGrp="1"/>
          </p:cNvSpPr>
          <p:nvPr>
            <p:ph type="dt" sz="half" idx="10"/>
          </p:nvPr>
        </p:nvSpPr>
        <p:spPr/>
        <p:txBody>
          <a:bodyPr/>
          <a:lstStyle/>
          <a:p>
            <a:r>
              <a:rPr lang="x-none"/>
              <a:t>W:</a:t>
            </a:r>
            <a:endParaRPr lang="en-GB" dirty="0"/>
          </a:p>
        </p:txBody>
      </p:sp>
      <p:sp>
        <p:nvSpPr>
          <p:cNvPr id="5" name="Tijdelijke aanduiding voor voettekst 4"/>
          <p:cNvSpPr>
            <a:spLocks noGrp="1"/>
          </p:cNvSpPr>
          <p:nvPr>
            <p:ph type="ftr" sz="quarter" idx="11"/>
          </p:nvPr>
        </p:nvSpPr>
        <p:spPr/>
        <p:txBody>
          <a:bodyPr/>
          <a:lstStyle/>
          <a:p>
            <a:r>
              <a:rPr lang="en-GB"/>
              <a:t>E:                                                                             </a:t>
            </a:r>
            <a:endParaRPr lang="en-GB" dirty="0"/>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t>31</a:t>
            </a:fld>
            <a:endParaRPr lang="x-none"/>
          </a:p>
        </p:txBody>
      </p:sp>
      <p:sp>
        <p:nvSpPr>
          <p:cNvPr id="7" name="Tijdelijke aanduiding voor inhoud 6"/>
          <p:cNvSpPr>
            <a:spLocks noGrp="1"/>
          </p:cNvSpPr>
          <p:nvPr>
            <p:ph idx="1"/>
          </p:nvPr>
        </p:nvSpPr>
        <p:spPr/>
        <p:txBody>
          <a:bodyPr/>
          <a:lstStyle/>
          <a:p>
            <a:endParaRPr lang="en-US" dirty="0"/>
          </a:p>
        </p:txBody>
      </p:sp>
      <p:pic>
        <p:nvPicPr>
          <p:cNvPr id="8" name="Afbeelding 7">
            <a:extLst>
              <a:ext uri="{FF2B5EF4-FFF2-40B4-BE49-F238E27FC236}">
                <a16:creationId xmlns:a16="http://schemas.microsoft.com/office/drawing/2014/main" id="{E29B10FD-F375-40B1-B91E-B4D8696AF19C}"/>
              </a:ext>
            </a:extLst>
          </p:cNvPr>
          <p:cNvPicPr>
            <a:picLocks noChangeAspect="1"/>
          </p:cNvPicPr>
          <p:nvPr/>
        </p:nvPicPr>
        <p:blipFill>
          <a:blip r:embed="rId2"/>
          <a:stretch>
            <a:fillRect/>
          </a:stretch>
        </p:blipFill>
        <p:spPr>
          <a:xfrm>
            <a:off x="1943100" y="2090737"/>
            <a:ext cx="8305800" cy="2676525"/>
          </a:xfrm>
          <a:prstGeom prst="rect">
            <a:avLst/>
          </a:prstGeom>
        </p:spPr>
      </p:pic>
    </p:spTree>
    <p:extLst>
      <p:ext uri="{BB962C8B-B14F-4D97-AF65-F5344CB8AC3E}">
        <p14:creationId xmlns:p14="http://schemas.microsoft.com/office/powerpoint/2010/main" val="2362980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4A3B-2E81-48BA-9B77-495D98697E63}"/>
              </a:ext>
            </a:extLst>
          </p:cNvPr>
          <p:cNvSpPr>
            <a:spLocks noGrp="1"/>
          </p:cNvSpPr>
          <p:nvPr>
            <p:ph type="title"/>
          </p:nvPr>
        </p:nvSpPr>
        <p:spPr/>
        <p:txBody>
          <a:bodyPr/>
          <a:lstStyle/>
          <a:p>
            <a:r>
              <a:rPr lang="en-US" dirty="0"/>
              <a:t>Specialization rule- Detailed description 1/1</a:t>
            </a:r>
            <a:endParaRPr lang="x-none" dirty="0"/>
          </a:p>
        </p:txBody>
      </p:sp>
      <p:sp>
        <p:nvSpPr>
          <p:cNvPr id="3" name="Content Placeholder 2">
            <a:extLst>
              <a:ext uri="{FF2B5EF4-FFF2-40B4-BE49-F238E27FC236}">
                <a16:creationId xmlns:a16="http://schemas.microsoft.com/office/drawing/2014/main" id="{0EC6AA95-01B5-4B4D-BC94-DDA576A34647}"/>
              </a:ext>
            </a:extLst>
          </p:cNvPr>
          <p:cNvSpPr>
            <a:spLocks noGrp="1"/>
          </p:cNvSpPr>
          <p:nvPr>
            <p:ph idx="1"/>
          </p:nvPr>
        </p:nvSpPr>
        <p:spPr/>
        <p:txBody>
          <a:bodyPr>
            <a:normAutofit/>
          </a:bodyPr>
          <a:lstStyle/>
          <a:p>
            <a:r>
              <a:rPr lang="en-US" dirty="0"/>
              <a:t>This rule applies to the preceding 9 </a:t>
            </a:r>
            <a:r>
              <a:rPr lang="en-US" dirty="0" err="1"/>
              <a:t>PatternMetrics</a:t>
            </a:r>
            <a:endParaRPr lang="en-US" dirty="0"/>
          </a:p>
          <a:p>
            <a:r>
              <a:rPr lang="en-US" dirty="0"/>
              <a:t>All relationships between similar-type nodes can be of type specialization</a:t>
            </a:r>
          </a:p>
          <a:p>
            <a:r>
              <a:rPr lang="en-US" dirty="0"/>
              <a:t>The three metrics </a:t>
            </a:r>
            <a:r>
              <a:rPr lang="en-US" dirty="0" err="1"/>
              <a:t>ProcessesJunctionsRelsMetric</a:t>
            </a:r>
            <a:r>
              <a:rPr lang="en-US" dirty="0"/>
              <a:t> (relations </a:t>
            </a:r>
            <a:r>
              <a:rPr lang="en-US"/>
              <a:t>between processes), </a:t>
            </a:r>
            <a:r>
              <a:rPr lang="en-US" dirty="0" err="1"/>
              <a:t>BetweenFacilitiesRelsMetric</a:t>
            </a:r>
            <a:r>
              <a:rPr lang="en-US" dirty="0"/>
              <a:t> and </a:t>
            </a:r>
            <a:r>
              <a:rPr lang="en-US" dirty="0" err="1"/>
              <a:t>BetweenDistributionNetworksRelsMetric</a:t>
            </a:r>
            <a:r>
              <a:rPr lang="en-US" dirty="0"/>
              <a:t> implement the specialization rule</a:t>
            </a:r>
          </a:p>
          <a:p>
            <a:endParaRPr lang="en-US" dirty="0"/>
          </a:p>
        </p:txBody>
      </p:sp>
      <p:sp>
        <p:nvSpPr>
          <p:cNvPr id="4" name="Date Placeholder 3">
            <a:extLst>
              <a:ext uri="{FF2B5EF4-FFF2-40B4-BE49-F238E27FC236}">
                <a16:creationId xmlns:a16="http://schemas.microsoft.com/office/drawing/2014/main" id="{E99350B7-4A30-4F78-A176-A63554575C7F}"/>
              </a:ext>
            </a:extLst>
          </p:cNvPr>
          <p:cNvSpPr>
            <a:spLocks noGrp="1"/>
          </p:cNvSpPr>
          <p:nvPr>
            <p:ph type="dt" sz="half" idx="10"/>
          </p:nvPr>
        </p:nvSpPr>
        <p:spPr/>
        <p:txBody>
          <a:bodyPr/>
          <a:lstStyle/>
          <a:p>
            <a:r>
              <a:rPr lang="x-none"/>
              <a:t>W:</a:t>
            </a:r>
            <a:endParaRPr lang="en-GB" dirty="0"/>
          </a:p>
        </p:txBody>
      </p:sp>
      <p:sp>
        <p:nvSpPr>
          <p:cNvPr id="5" name="Footer Placeholder 4">
            <a:extLst>
              <a:ext uri="{FF2B5EF4-FFF2-40B4-BE49-F238E27FC236}">
                <a16:creationId xmlns:a16="http://schemas.microsoft.com/office/drawing/2014/main" id="{9B34368E-A94E-4708-8A47-1436E9F2B218}"/>
              </a:ext>
            </a:extLst>
          </p:cNvPr>
          <p:cNvSpPr>
            <a:spLocks noGrp="1"/>
          </p:cNvSpPr>
          <p:nvPr>
            <p:ph type="ftr" sz="quarter" idx="11"/>
          </p:nvPr>
        </p:nvSpPr>
        <p:spPr/>
        <p:txBody>
          <a:bodyPr/>
          <a:lstStyle/>
          <a:p>
            <a:r>
              <a:rPr lang="en-GB"/>
              <a:t>E:                                                                             </a:t>
            </a:r>
            <a:endParaRPr lang="en-GB" dirty="0"/>
          </a:p>
        </p:txBody>
      </p:sp>
      <p:sp>
        <p:nvSpPr>
          <p:cNvPr id="6" name="Slide Number Placeholder 5">
            <a:extLst>
              <a:ext uri="{FF2B5EF4-FFF2-40B4-BE49-F238E27FC236}">
                <a16:creationId xmlns:a16="http://schemas.microsoft.com/office/drawing/2014/main" id="{5C7A608E-DB97-45A8-A022-67BE02C95EFB}"/>
              </a:ext>
            </a:extLst>
          </p:cNvPr>
          <p:cNvSpPr>
            <a:spLocks noGrp="1"/>
          </p:cNvSpPr>
          <p:nvPr>
            <p:ph type="sldNum" sz="quarter" idx="12"/>
          </p:nvPr>
        </p:nvSpPr>
        <p:spPr/>
        <p:txBody>
          <a:bodyPr/>
          <a:lstStyle/>
          <a:p>
            <a:fld id="{73B6B4D0-ACDE-481F-ACC7-115174566618}" type="slidenum">
              <a:rPr lang="x-none" smtClean="0"/>
              <a:t>32</a:t>
            </a:fld>
            <a:endParaRPr lang="x-none"/>
          </a:p>
        </p:txBody>
      </p:sp>
    </p:spTree>
    <p:extLst>
      <p:ext uri="{BB962C8B-B14F-4D97-AF65-F5344CB8AC3E}">
        <p14:creationId xmlns:p14="http://schemas.microsoft.com/office/powerpoint/2010/main" val="182912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Specialization rule- Valid examples</a:t>
            </a:r>
          </a:p>
        </p:txBody>
      </p:sp>
      <p:sp>
        <p:nvSpPr>
          <p:cNvPr id="4" name="Tijdelijke aanduiding voor datum 3"/>
          <p:cNvSpPr>
            <a:spLocks noGrp="1"/>
          </p:cNvSpPr>
          <p:nvPr>
            <p:ph type="dt" sz="half" idx="10"/>
          </p:nvPr>
        </p:nvSpPr>
        <p:spPr/>
        <p:txBody>
          <a:bodyPr/>
          <a:lstStyle/>
          <a:p>
            <a:r>
              <a:rPr lang="x-none"/>
              <a:t>W:</a:t>
            </a:r>
            <a:endParaRPr lang="en-GB" dirty="0"/>
          </a:p>
        </p:txBody>
      </p:sp>
      <p:sp>
        <p:nvSpPr>
          <p:cNvPr id="5" name="Tijdelijke aanduiding voor voettekst 4"/>
          <p:cNvSpPr>
            <a:spLocks noGrp="1"/>
          </p:cNvSpPr>
          <p:nvPr>
            <p:ph type="ftr" sz="quarter" idx="11"/>
          </p:nvPr>
        </p:nvSpPr>
        <p:spPr/>
        <p:txBody>
          <a:bodyPr/>
          <a:lstStyle/>
          <a:p>
            <a:r>
              <a:rPr lang="en-GB"/>
              <a:t>E:                                                                             </a:t>
            </a:r>
            <a:endParaRPr lang="en-GB" dirty="0"/>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t>33</a:t>
            </a:fld>
            <a:endParaRPr lang="x-none"/>
          </a:p>
        </p:txBody>
      </p:sp>
      <p:pic>
        <p:nvPicPr>
          <p:cNvPr id="3" name="Tijdelijke aanduiding voor inhoud 2">
            <a:extLst>
              <a:ext uri="{FF2B5EF4-FFF2-40B4-BE49-F238E27FC236}">
                <a16:creationId xmlns:a16="http://schemas.microsoft.com/office/drawing/2014/main" id="{B3A67636-261F-4D6F-9A9B-B13963158A99}"/>
              </a:ext>
            </a:extLst>
          </p:cNvPr>
          <p:cNvPicPr>
            <a:picLocks noGrp="1" noChangeAspect="1"/>
          </p:cNvPicPr>
          <p:nvPr>
            <p:ph idx="1"/>
          </p:nvPr>
        </p:nvPicPr>
        <p:blipFill>
          <a:blip r:embed="rId2"/>
          <a:stretch>
            <a:fillRect/>
          </a:stretch>
        </p:blipFill>
        <p:spPr>
          <a:xfrm>
            <a:off x="1576387" y="2028031"/>
            <a:ext cx="8515350" cy="3114675"/>
          </a:xfrm>
          <a:prstGeom prst="rect">
            <a:avLst/>
          </a:prstGeom>
        </p:spPr>
      </p:pic>
    </p:spTree>
    <p:extLst>
      <p:ext uri="{BB962C8B-B14F-4D97-AF65-F5344CB8AC3E}">
        <p14:creationId xmlns:p14="http://schemas.microsoft.com/office/powerpoint/2010/main" val="2935089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4" name="Tijdelijke aanduiding voor datum 3"/>
          <p:cNvSpPr>
            <a:spLocks noGrp="1"/>
          </p:cNvSpPr>
          <p:nvPr>
            <p:ph type="dt" sz="half" idx="10"/>
          </p:nvPr>
        </p:nvSpPr>
        <p:spPr/>
        <p:txBody>
          <a:bodyPr/>
          <a:lstStyle/>
          <a:p>
            <a:r>
              <a:rPr lang="x-none"/>
              <a:t>W:</a:t>
            </a:r>
            <a:endParaRPr lang="en-GB" dirty="0"/>
          </a:p>
        </p:txBody>
      </p:sp>
      <p:sp>
        <p:nvSpPr>
          <p:cNvPr id="5" name="Tijdelijke aanduiding voor voettekst 4"/>
          <p:cNvSpPr>
            <a:spLocks noGrp="1"/>
          </p:cNvSpPr>
          <p:nvPr>
            <p:ph type="ftr" sz="quarter" idx="11"/>
          </p:nvPr>
        </p:nvSpPr>
        <p:spPr/>
        <p:txBody>
          <a:bodyPr/>
          <a:lstStyle/>
          <a:p>
            <a:r>
              <a:rPr lang="en-GB"/>
              <a:t>E:                                                                             </a:t>
            </a:r>
            <a:endParaRPr lang="en-GB" dirty="0"/>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t>34</a:t>
            </a:fld>
            <a:endParaRPr lang="x-none"/>
          </a:p>
        </p:txBody>
      </p:sp>
      <p:sp>
        <p:nvSpPr>
          <p:cNvPr id="8" name="Tijdelijke aanduiding voor inhoud 7">
            <a:extLst>
              <a:ext uri="{FF2B5EF4-FFF2-40B4-BE49-F238E27FC236}">
                <a16:creationId xmlns:a16="http://schemas.microsoft.com/office/drawing/2014/main" id="{4557CF8C-E70A-4EDA-A9EC-46B237179CFB}"/>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2767579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p:nvSpPr>
          <p:cNvPr id="4" name="Tijdelijke aanduiding voor datum 3"/>
          <p:cNvSpPr>
            <a:spLocks noGrp="1"/>
          </p:cNvSpPr>
          <p:nvPr>
            <p:ph type="dt" sz="half" idx="10"/>
          </p:nvPr>
        </p:nvSpPr>
        <p:spPr/>
        <p:txBody>
          <a:bodyPr/>
          <a:lstStyle/>
          <a:p>
            <a:r>
              <a:rPr lang="x-none"/>
              <a:t>W:</a:t>
            </a:r>
            <a:endParaRPr lang="en-GB" dirty="0"/>
          </a:p>
        </p:txBody>
      </p:sp>
      <p:sp>
        <p:nvSpPr>
          <p:cNvPr id="5" name="Tijdelijke aanduiding voor voettekst 4"/>
          <p:cNvSpPr>
            <a:spLocks noGrp="1"/>
          </p:cNvSpPr>
          <p:nvPr>
            <p:ph type="ftr" sz="quarter" idx="11"/>
          </p:nvPr>
        </p:nvSpPr>
        <p:spPr/>
        <p:txBody>
          <a:bodyPr/>
          <a:lstStyle/>
          <a:p>
            <a:r>
              <a:rPr lang="en-GB"/>
              <a:t>E:                                                                             </a:t>
            </a:r>
            <a:endParaRPr lang="en-GB" dirty="0"/>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t>35</a:t>
            </a:fld>
            <a:endParaRPr lang="x-none"/>
          </a:p>
        </p:txBody>
      </p:sp>
      <p:sp>
        <p:nvSpPr>
          <p:cNvPr id="8" name="Tijdelijke aanduiding voor inhoud 7">
            <a:extLst>
              <a:ext uri="{FF2B5EF4-FFF2-40B4-BE49-F238E27FC236}">
                <a16:creationId xmlns:a16="http://schemas.microsoft.com/office/drawing/2014/main" id="{4557CF8C-E70A-4EDA-A9EC-46B237179CFB}"/>
              </a:ext>
            </a:extLst>
          </p:cNvPr>
          <p:cNvSpPr>
            <a:spLocks noGrp="1"/>
          </p:cNvSpPr>
          <p:nvPr>
            <p:ph idx="1"/>
          </p:nvPr>
        </p:nvSpPr>
        <p:spPr/>
        <p:txBody>
          <a:bodyPr/>
          <a:lstStyle/>
          <a:p>
            <a:endParaRPr lang="nl-NL"/>
          </a:p>
        </p:txBody>
      </p:sp>
    </p:spTree>
    <p:extLst>
      <p:ext uri="{BB962C8B-B14F-4D97-AF65-F5344CB8AC3E}">
        <p14:creationId xmlns:p14="http://schemas.microsoft.com/office/powerpoint/2010/main" val="220443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ProcessesJunctionsRelsMetric</a:t>
            </a:r>
            <a:r>
              <a:rPr lang="en-US" dirty="0"/>
              <a:t>- Guidelines Connection 2/3</a:t>
            </a:r>
          </a:p>
        </p:txBody>
      </p:sp>
      <p:sp>
        <p:nvSpPr>
          <p:cNvPr id="3" name="Tijdelijke aanduiding voor inhoud 2"/>
          <p:cNvSpPr>
            <a:spLocks noGrp="1"/>
          </p:cNvSpPr>
          <p:nvPr>
            <p:ph idx="1"/>
          </p:nvPr>
        </p:nvSpPr>
        <p:spPr/>
        <p:txBody>
          <a:bodyPr/>
          <a:lstStyle/>
          <a:p>
            <a:r>
              <a:rPr lang="nl-NL" dirty="0" err="1"/>
              <a:t>This</a:t>
            </a:r>
            <a:r>
              <a:rPr lang="nl-NL" dirty="0"/>
              <a:t> </a:t>
            </a:r>
            <a:r>
              <a:rPr lang="nl-NL" dirty="0" err="1"/>
              <a:t>metric</a:t>
            </a:r>
            <a:r>
              <a:rPr lang="nl-NL" dirty="0"/>
              <a:t> is </a:t>
            </a:r>
            <a:r>
              <a:rPr lang="nl-NL" dirty="0" err="1"/>
              <a:t>based</a:t>
            </a:r>
            <a:r>
              <a:rPr lang="nl-NL" dirty="0"/>
              <a:t> on </a:t>
            </a:r>
            <a:r>
              <a:rPr lang="en-US" dirty="0"/>
              <a:t>[Pattern Architecture model guidelines </a:t>
            </a:r>
          </a:p>
          <a:p>
            <a:r>
              <a:rPr lang="en-US" dirty="0"/>
              <a:t>- nested processes] (slides day1part2 - pg.32):</a:t>
            </a:r>
          </a:p>
          <a:p>
            <a:r>
              <a:rPr lang="en-US" dirty="0">
                <a:solidFill>
                  <a:srgbClr val="FFC000"/>
                </a:solidFill>
              </a:rPr>
              <a:t>Process steps in the sub process structure are connected via specific relationships to the main process step</a:t>
            </a:r>
            <a:endParaRPr lang="en-US" dirty="0"/>
          </a:p>
        </p:txBody>
      </p:sp>
      <p:sp>
        <p:nvSpPr>
          <p:cNvPr id="4" name="Tijdelijke aanduiding voor datum 3"/>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5" name="Tijdelijke aanduiding voor voettekst 4"/>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solidFill>
                  <a:prstClr val="black">
                    <a:tint val="75000"/>
                  </a:prstClr>
                </a:solidFill>
              </a:rPr>
              <a:pPr/>
              <a:t>4</a:t>
            </a:fld>
            <a:endParaRPr lang="x-none">
              <a:solidFill>
                <a:prstClr val="black">
                  <a:tint val="75000"/>
                </a:prstClr>
              </a:solidFill>
            </a:endParaRPr>
          </a:p>
        </p:txBody>
      </p:sp>
      <p:pic>
        <p:nvPicPr>
          <p:cNvPr id="15" name="Picture 4">
            <a:extLst>
              <a:ext uri="{FF2B5EF4-FFF2-40B4-BE49-F238E27FC236}">
                <a16:creationId xmlns:a16="http://schemas.microsoft.com/office/drawing/2014/main" id="{A1FCA65D-5FD9-4DDB-8E1B-2F08F07AAD37}"/>
              </a:ext>
            </a:extLst>
          </p:cNvPr>
          <p:cNvPicPr>
            <a:picLocks noChangeAspect="1"/>
          </p:cNvPicPr>
          <p:nvPr/>
        </p:nvPicPr>
        <p:blipFill>
          <a:blip r:embed="rId2"/>
          <a:stretch>
            <a:fillRect/>
          </a:stretch>
        </p:blipFill>
        <p:spPr>
          <a:xfrm>
            <a:off x="4706363" y="3776440"/>
            <a:ext cx="6238875" cy="1343025"/>
          </a:xfrm>
          <a:prstGeom prst="rect">
            <a:avLst/>
          </a:prstGeom>
        </p:spPr>
      </p:pic>
      <p:sp>
        <p:nvSpPr>
          <p:cNvPr id="16" name="Rectangle 6">
            <a:extLst>
              <a:ext uri="{FF2B5EF4-FFF2-40B4-BE49-F238E27FC236}">
                <a16:creationId xmlns:a16="http://schemas.microsoft.com/office/drawing/2014/main" id="{AC021467-C1E9-4C8D-BA9A-76623FC0A595}"/>
              </a:ext>
            </a:extLst>
          </p:cNvPr>
          <p:cNvSpPr/>
          <p:nvPr/>
        </p:nvSpPr>
        <p:spPr>
          <a:xfrm>
            <a:off x="7294795" y="3809229"/>
            <a:ext cx="1635176" cy="127744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2400">
              <a:solidFill>
                <a:prstClr val="white"/>
              </a:solidFill>
            </a:endParaRPr>
          </a:p>
        </p:txBody>
      </p:sp>
    </p:spTree>
    <p:extLst>
      <p:ext uri="{BB962C8B-B14F-4D97-AF65-F5344CB8AC3E}">
        <p14:creationId xmlns:p14="http://schemas.microsoft.com/office/powerpoint/2010/main" val="180444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ProcessesJunctionsRelsMetric</a:t>
            </a:r>
            <a:r>
              <a:rPr lang="en-US" dirty="0"/>
              <a:t>- Guidelines Connection 3/3</a:t>
            </a:r>
          </a:p>
        </p:txBody>
      </p:sp>
      <p:sp>
        <p:nvSpPr>
          <p:cNvPr id="3" name="Tijdelijke aanduiding voor inhoud 2"/>
          <p:cNvSpPr>
            <a:spLocks noGrp="1"/>
          </p:cNvSpPr>
          <p:nvPr>
            <p:ph idx="1"/>
          </p:nvPr>
        </p:nvSpPr>
        <p:spPr>
          <a:xfrm>
            <a:off x="314324" y="998537"/>
            <a:ext cx="6513328" cy="5173663"/>
          </a:xfrm>
        </p:spPr>
        <p:txBody>
          <a:bodyPr/>
          <a:lstStyle/>
          <a:p>
            <a:r>
              <a:rPr lang="nl-NL" dirty="0" err="1"/>
              <a:t>This</a:t>
            </a:r>
            <a:r>
              <a:rPr lang="nl-NL" dirty="0"/>
              <a:t> </a:t>
            </a:r>
            <a:r>
              <a:rPr lang="nl-NL" dirty="0" err="1"/>
              <a:t>metric</a:t>
            </a:r>
            <a:r>
              <a:rPr lang="nl-NL" dirty="0"/>
              <a:t> is </a:t>
            </a:r>
            <a:r>
              <a:rPr lang="nl-NL" dirty="0" err="1"/>
              <a:t>based</a:t>
            </a:r>
            <a:r>
              <a:rPr lang="nl-NL" dirty="0"/>
              <a:t> on </a:t>
            </a:r>
            <a:r>
              <a:rPr lang="en-US" dirty="0"/>
              <a:t>[Pattern Architecture model guidelines - Hierarchies] (slides day1part2 - pg.34):</a:t>
            </a:r>
          </a:p>
          <a:p>
            <a:r>
              <a:rPr lang="en-US" dirty="0"/>
              <a:t>Organize processes – potentially along multiple dimensions</a:t>
            </a:r>
          </a:p>
          <a:p>
            <a:r>
              <a:rPr lang="en-US" dirty="0"/>
              <a:t>Use processes for more detailed and executable processes (composition/aggregation relationship)</a:t>
            </a:r>
          </a:p>
          <a:p>
            <a:endParaRPr lang="en-US" dirty="0"/>
          </a:p>
          <a:p>
            <a:endParaRPr lang="en-US" dirty="0"/>
          </a:p>
        </p:txBody>
      </p:sp>
      <p:sp>
        <p:nvSpPr>
          <p:cNvPr id="4" name="Tijdelijke aanduiding voor datum 3"/>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5" name="Tijdelijke aanduiding voor voettekst 4"/>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solidFill>
                  <a:prstClr val="black">
                    <a:tint val="75000"/>
                  </a:prstClr>
                </a:solidFill>
              </a:rPr>
              <a:pPr/>
              <a:t>5</a:t>
            </a:fld>
            <a:endParaRPr lang="x-none">
              <a:solidFill>
                <a:prstClr val="black">
                  <a:tint val="75000"/>
                </a:prstClr>
              </a:solidFill>
            </a:endParaRPr>
          </a:p>
        </p:txBody>
      </p:sp>
      <p:pic>
        <p:nvPicPr>
          <p:cNvPr id="9" name="Picture 6">
            <a:extLst>
              <a:ext uri="{FF2B5EF4-FFF2-40B4-BE49-F238E27FC236}">
                <a16:creationId xmlns:a16="http://schemas.microsoft.com/office/drawing/2014/main" id="{59819C3B-9610-43FC-804A-F8A41136A99D}"/>
              </a:ext>
            </a:extLst>
          </p:cNvPr>
          <p:cNvPicPr>
            <a:picLocks noChangeAspect="1"/>
          </p:cNvPicPr>
          <p:nvPr/>
        </p:nvPicPr>
        <p:blipFill>
          <a:blip r:embed="rId2"/>
          <a:stretch>
            <a:fillRect/>
          </a:stretch>
        </p:blipFill>
        <p:spPr>
          <a:xfrm>
            <a:off x="6827652" y="1512374"/>
            <a:ext cx="4063046" cy="4347089"/>
          </a:xfrm>
          <a:prstGeom prst="rect">
            <a:avLst/>
          </a:prstGeom>
        </p:spPr>
      </p:pic>
    </p:spTree>
    <p:extLst>
      <p:ext uri="{BB962C8B-B14F-4D97-AF65-F5344CB8AC3E}">
        <p14:creationId xmlns:p14="http://schemas.microsoft.com/office/powerpoint/2010/main" val="36917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ProcessesJunctionsRelsMetric</a:t>
            </a:r>
            <a:r>
              <a:rPr lang="en-US" dirty="0"/>
              <a:t>- Valid examples</a:t>
            </a:r>
          </a:p>
        </p:txBody>
      </p:sp>
      <p:sp>
        <p:nvSpPr>
          <p:cNvPr id="4" name="Tijdelijke aanduiding voor datum 3"/>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5" name="Tijdelijke aanduiding voor voettekst 4"/>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solidFill>
                  <a:prstClr val="black">
                    <a:tint val="75000"/>
                  </a:prstClr>
                </a:solidFill>
              </a:rPr>
              <a:pPr/>
              <a:t>6</a:t>
            </a:fld>
            <a:endParaRPr lang="x-none">
              <a:solidFill>
                <a:prstClr val="black">
                  <a:tint val="75000"/>
                </a:prstClr>
              </a:solidFill>
            </a:endParaRPr>
          </a:p>
        </p:txBody>
      </p:sp>
      <p:pic>
        <p:nvPicPr>
          <p:cNvPr id="7" name="Picture 3">
            <a:extLst>
              <a:ext uri="{FF2B5EF4-FFF2-40B4-BE49-F238E27FC236}">
                <a16:creationId xmlns:a16="http://schemas.microsoft.com/office/drawing/2014/main" id="{06F83899-186E-4044-AB6A-4E63C3B8F57F}"/>
              </a:ext>
            </a:extLst>
          </p:cNvPr>
          <p:cNvPicPr>
            <a:picLocks noGrp="1" noChangeAspect="1"/>
          </p:cNvPicPr>
          <p:nvPr>
            <p:ph idx="1"/>
          </p:nvPr>
        </p:nvPicPr>
        <p:blipFill>
          <a:blip r:embed="rId2"/>
          <a:stretch>
            <a:fillRect/>
          </a:stretch>
        </p:blipFill>
        <p:spPr>
          <a:xfrm>
            <a:off x="2054965" y="998538"/>
            <a:ext cx="7558195" cy="5173662"/>
          </a:xfrm>
          <a:prstGeom prst="rect">
            <a:avLst/>
          </a:prstGeom>
        </p:spPr>
      </p:pic>
    </p:spTree>
    <p:extLst>
      <p:ext uri="{BB962C8B-B14F-4D97-AF65-F5344CB8AC3E}">
        <p14:creationId xmlns:p14="http://schemas.microsoft.com/office/powerpoint/2010/main" val="2581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4A3B-2E81-48BA-9B77-495D98697E63}"/>
              </a:ext>
            </a:extLst>
          </p:cNvPr>
          <p:cNvSpPr>
            <a:spLocks noGrp="1"/>
          </p:cNvSpPr>
          <p:nvPr>
            <p:ph type="title"/>
          </p:nvPr>
        </p:nvSpPr>
        <p:spPr/>
        <p:txBody>
          <a:bodyPr/>
          <a:lstStyle/>
          <a:p>
            <a:r>
              <a:rPr lang="en-US" dirty="0" err="1"/>
              <a:t>EventsProcessesRelsMetric</a:t>
            </a:r>
            <a:r>
              <a:rPr lang="en-US" dirty="0"/>
              <a:t>- Detailed description</a:t>
            </a:r>
            <a:endParaRPr lang="x-none" dirty="0"/>
          </a:p>
        </p:txBody>
      </p:sp>
      <p:sp>
        <p:nvSpPr>
          <p:cNvPr id="3" name="Content Placeholder 2">
            <a:extLst>
              <a:ext uri="{FF2B5EF4-FFF2-40B4-BE49-F238E27FC236}">
                <a16:creationId xmlns:a16="http://schemas.microsoft.com/office/drawing/2014/main" id="{0EC6AA95-01B5-4B4D-BC94-DDA576A34647}"/>
              </a:ext>
            </a:extLst>
          </p:cNvPr>
          <p:cNvSpPr>
            <a:spLocks noGrp="1"/>
          </p:cNvSpPr>
          <p:nvPr>
            <p:ph idx="1"/>
          </p:nvPr>
        </p:nvSpPr>
        <p:spPr/>
        <p:txBody>
          <a:bodyPr>
            <a:normAutofit/>
          </a:bodyPr>
          <a:lstStyle/>
          <a:p>
            <a:r>
              <a:rPr lang="en-US" dirty="0"/>
              <a:t>Business events and Business Processes can be related via trigger relationship</a:t>
            </a:r>
          </a:p>
          <a:p>
            <a:r>
              <a:rPr lang="en-US" dirty="0"/>
              <a:t>Application events and Application Processes can be related via trigger relationship</a:t>
            </a:r>
          </a:p>
          <a:p>
            <a:r>
              <a:rPr lang="en-US" dirty="0"/>
              <a:t>Technology events and Technology Processes can be related via trigger relationship</a:t>
            </a:r>
          </a:p>
          <a:p>
            <a:r>
              <a:rPr lang="en-US" dirty="0"/>
              <a:t>If processes are related to events via trigger, there can be and-junctions/or-junctions in-between</a:t>
            </a:r>
          </a:p>
        </p:txBody>
      </p:sp>
      <p:sp>
        <p:nvSpPr>
          <p:cNvPr id="4" name="Date Placeholder 3">
            <a:extLst>
              <a:ext uri="{FF2B5EF4-FFF2-40B4-BE49-F238E27FC236}">
                <a16:creationId xmlns:a16="http://schemas.microsoft.com/office/drawing/2014/main" id="{E99350B7-4A30-4F78-A176-A63554575C7F}"/>
              </a:ext>
            </a:extLst>
          </p:cNvPr>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5" name="Footer Placeholder 4">
            <a:extLst>
              <a:ext uri="{FF2B5EF4-FFF2-40B4-BE49-F238E27FC236}">
                <a16:creationId xmlns:a16="http://schemas.microsoft.com/office/drawing/2014/main" id="{9B34368E-A94E-4708-8A47-1436E9F2B218}"/>
              </a:ext>
            </a:extLst>
          </p:cNvPr>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6" name="Slide Number Placeholder 5">
            <a:extLst>
              <a:ext uri="{FF2B5EF4-FFF2-40B4-BE49-F238E27FC236}">
                <a16:creationId xmlns:a16="http://schemas.microsoft.com/office/drawing/2014/main" id="{5C7A608E-DB97-45A8-A022-67BE02C95EFB}"/>
              </a:ext>
            </a:extLst>
          </p:cNvPr>
          <p:cNvSpPr>
            <a:spLocks noGrp="1"/>
          </p:cNvSpPr>
          <p:nvPr>
            <p:ph type="sldNum" sz="quarter" idx="12"/>
          </p:nvPr>
        </p:nvSpPr>
        <p:spPr/>
        <p:txBody>
          <a:bodyPr/>
          <a:lstStyle/>
          <a:p>
            <a:fld id="{73B6B4D0-ACDE-481F-ACC7-115174566618}" type="slidenum">
              <a:rPr lang="x-none" smtClean="0">
                <a:solidFill>
                  <a:prstClr val="black">
                    <a:tint val="75000"/>
                  </a:prstClr>
                </a:solidFill>
              </a:rPr>
              <a:pPr/>
              <a:t>7</a:t>
            </a:fld>
            <a:endParaRPr lang="x-none">
              <a:solidFill>
                <a:prstClr val="black">
                  <a:tint val="75000"/>
                </a:prstClr>
              </a:solidFill>
            </a:endParaRPr>
          </a:p>
        </p:txBody>
      </p:sp>
    </p:spTree>
    <p:extLst>
      <p:ext uri="{BB962C8B-B14F-4D97-AF65-F5344CB8AC3E}">
        <p14:creationId xmlns:p14="http://schemas.microsoft.com/office/powerpoint/2010/main" val="222029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a:t>EventsProcessesRelsMetric</a:t>
            </a:r>
            <a:r>
              <a:rPr lang="en-US" dirty="0"/>
              <a:t>- Guidelines Connection 1/1</a:t>
            </a:r>
          </a:p>
        </p:txBody>
      </p:sp>
      <p:sp>
        <p:nvSpPr>
          <p:cNvPr id="3" name="Tijdelijke aanduiding voor inhoud 2"/>
          <p:cNvSpPr>
            <a:spLocks noGrp="1"/>
          </p:cNvSpPr>
          <p:nvPr>
            <p:ph idx="1"/>
          </p:nvPr>
        </p:nvSpPr>
        <p:spPr/>
        <p:txBody>
          <a:bodyPr/>
          <a:lstStyle/>
          <a:p>
            <a:r>
              <a:rPr lang="nl-NL" dirty="0" err="1"/>
              <a:t>This</a:t>
            </a:r>
            <a:r>
              <a:rPr lang="nl-NL" dirty="0"/>
              <a:t> </a:t>
            </a:r>
            <a:r>
              <a:rPr lang="nl-NL" dirty="0" err="1"/>
              <a:t>metric</a:t>
            </a:r>
            <a:r>
              <a:rPr lang="nl-NL" dirty="0"/>
              <a:t> is </a:t>
            </a:r>
            <a:r>
              <a:rPr lang="nl-NL" dirty="0" err="1"/>
              <a:t>based</a:t>
            </a:r>
            <a:r>
              <a:rPr lang="nl-NL" dirty="0"/>
              <a:t> on </a:t>
            </a:r>
            <a:r>
              <a:rPr lang="en-US" dirty="0"/>
              <a:t>[Pattern Architecture model guidelines </a:t>
            </a:r>
          </a:p>
          <a:p>
            <a:r>
              <a:rPr lang="en-US" dirty="0"/>
              <a:t>- nested processes] (slides day1part2 - pg.31):</a:t>
            </a:r>
          </a:p>
          <a:p>
            <a:r>
              <a:rPr lang="en-US" dirty="0">
                <a:solidFill>
                  <a:srgbClr val="00B050"/>
                </a:solidFill>
              </a:rPr>
              <a:t>A nested process has always a start and end event</a:t>
            </a:r>
          </a:p>
        </p:txBody>
      </p:sp>
      <p:sp>
        <p:nvSpPr>
          <p:cNvPr id="4" name="Tijdelijke aanduiding voor datum 3"/>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5" name="Tijdelijke aanduiding voor voettekst 4"/>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solidFill>
                  <a:prstClr val="black">
                    <a:tint val="75000"/>
                  </a:prstClr>
                </a:solidFill>
              </a:rPr>
              <a:pPr/>
              <a:t>8</a:t>
            </a:fld>
            <a:endParaRPr lang="x-none">
              <a:solidFill>
                <a:prstClr val="black">
                  <a:tint val="75000"/>
                </a:prstClr>
              </a:solidFill>
            </a:endParaRPr>
          </a:p>
        </p:txBody>
      </p:sp>
      <p:pic>
        <p:nvPicPr>
          <p:cNvPr id="9" name="Picture 1">
            <a:extLst>
              <a:ext uri="{FF2B5EF4-FFF2-40B4-BE49-F238E27FC236}">
                <a16:creationId xmlns:a16="http://schemas.microsoft.com/office/drawing/2014/main" id="{4A50FECD-1E32-4316-AADF-7178C4ED7232}"/>
              </a:ext>
            </a:extLst>
          </p:cNvPr>
          <p:cNvPicPr>
            <a:picLocks noChangeAspect="1"/>
          </p:cNvPicPr>
          <p:nvPr/>
        </p:nvPicPr>
        <p:blipFill>
          <a:blip r:embed="rId2"/>
          <a:stretch>
            <a:fillRect/>
          </a:stretch>
        </p:blipFill>
        <p:spPr>
          <a:xfrm>
            <a:off x="4805432" y="3421395"/>
            <a:ext cx="6194335" cy="2315639"/>
          </a:xfrm>
          <a:prstGeom prst="rect">
            <a:avLst/>
          </a:prstGeom>
        </p:spPr>
      </p:pic>
      <p:sp>
        <p:nvSpPr>
          <p:cNvPr id="10" name="Rectangle 7">
            <a:extLst>
              <a:ext uri="{FF2B5EF4-FFF2-40B4-BE49-F238E27FC236}">
                <a16:creationId xmlns:a16="http://schemas.microsoft.com/office/drawing/2014/main" id="{8CAAC6E3-6F72-4D7F-B171-4C9E0117BD1F}"/>
              </a:ext>
            </a:extLst>
          </p:cNvPr>
          <p:cNvSpPr/>
          <p:nvPr/>
        </p:nvSpPr>
        <p:spPr>
          <a:xfrm>
            <a:off x="5040171" y="5145604"/>
            <a:ext cx="1190943" cy="56040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2400">
              <a:solidFill>
                <a:prstClr val="white"/>
              </a:solidFill>
            </a:endParaRPr>
          </a:p>
        </p:txBody>
      </p:sp>
      <p:sp>
        <p:nvSpPr>
          <p:cNvPr id="12" name="Rectangle 11">
            <a:extLst>
              <a:ext uri="{FF2B5EF4-FFF2-40B4-BE49-F238E27FC236}">
                <a16:creationId xmlns:a16="http://schemas.microsoft.com/office/drawing/2014/main" id="{DF203DE4-5F08-4C15-B73F-01CEFBF1337D}"/>
              </a:ext>
            </a:extLst>
          </p:cNvPr>
          <p:cNvSpPr/>
          <p:nvPr/>
        </p:nvSpPr>
        <p:spPr>
          <a:xfrm>
            <a:off x="9746987" y="5137468"/>
            <a:ext cx="1190943" cy="56040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2400">
              <a:solidFill>
                <a:prstClr val="white"/>
              </a:solidFill>
            </a:endParaRPr>
          </a:p>
        </p:txBody>
      </p:sp>
    </p:spTree>
    <p:extLst>
      <p:ext uri="{BB962C8B-B14F-4D97-AF65-F5344CB8AC3E}">
        <p14:creationId xmlns:p14="http://schemas.microsoft.com/office/powerpoint/2010/main" val="12240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EventsProcessesRelsMetric</a:t>
            </a:r>
            <a:r>
              <a:rPr lang="en-US" dirty="0"/>
              <a:t>- Valid examples</a:t>
            </a:r>
          </a:p>
        </p:txBody>
      </p:sp>
      <p:sp>
        <p:nvSpPr>
          <p:cNvPr id="4" name="Tijdelijke aanduiding voor datum 3"/>
          <p:cNvSpPr>
            <a:spLocks noGrp="1"/>
          </p:cNvSpPr>
          <p:nvPr>
            <p:ph type="dt" sz="half" idx="10"/>
          </p:nvPr>
        </p:nvSpPr>
        <p:spPr/>
        <p:txBody>
          <a:bodyPr/>
          <a:lstStyle/>
          <a:p>
            <a:r>
              <a:rPr lang="x-none">
                <a:solidFill>
                  <a:prstClr val="black">
                    <a:tint val="75000"/>
                  </a:prstClr>
                </a:solidFill>
              </a:rPr>
              <a:t>W:</a:t>
            </a:r>
            <a:endParaRPr lang="en-GB" dirty="0">
              <a:solidFill>
                <a:prstClr val="black">
                  <a:tint val="75000"/>
                </a:prstClr>
              </a:solidFill>
            </a:endParaRPr>
          </a:p>
        </p:txBody>
      </p:sp>
      <p:sp>
        <p:nvSpPr>
          <p:cNvPr id="5" name="Tijdelijke aanduiding voor voettekst 4"/>
          <p:cNvSpPr>
            <a:spLocks noGrp="1"/>
          </p:cNvSpPr>
          <p:nvPr>
            <p:ph type="ftr" sz="quarter" idx="11"/>
          </p:nvPr>
        </p:nvSpPr>
        <p:spPr/>
        <p:txBody>
          <a:bodyPr/>
          <a:lstStyle/>
          <a:p>
            <a:r>
              <a:rPr lang="en-GB">
                <a:solidFill>
                  <a:prstClr val="black">
                    <a:tint val="75000"/>
                  </a:prstClr>
                </a:solidFill>
              </a:rPr>
              <a:t>E:                                                                             </a:t>
            </a:r>
            <a:endParaRPr lang="en-GB" dirty="0">
              <a:solidFill>
                <a:prstClr val="black">
                  <a:tint val="75000"/>
                </a:prstClr>
              </a:solidFill>
            </a:endParaRPr>
          </a:p>
        </p:txBody>
      </p:sp>
      <p:sp>
        <p:nvSpPr>
          <p:cNvPr id="6" name="Tijdelijke aanduiding voor dianummer 5"/>
          <p:cNvSpPr>
            <a:spLocks noGrp="1"/>
          </p:cNvSpPr>
          <p:nvPr>
            <p:ph type="sldNum" sz="quarter" idx="12"/>
          </p:nvPr>
        </p:nvSpPr>
        <p:spPr/>
        <p:txBody>
          <a:bodyPr/>
          <a:lstStyle/>
          <a:p>
            <a:fld id="{73B6B4D0-ACDE-481F-ACC7-115174566618}" type="slidenum">
              <a:rPr lang="x-none" smtClean="0">
                <a:solidFill>
                  <a:prstClr val="black">
                    <a:tint val="75000"/>
                  </a:prstClr>
                </a:solidFill>
              </a:rPr>
              <a:pPr/>
              <a:t>9</a:t>
            </a:fld>
            <a:endParaRPr lang="x-none">
              <a:solidFill>
                <a:prstClr val="black">
                  <a:tint val="75000"/>
                </a:prstClr>
              </a:solidFill>
            </a:endParaRPr>
          </a:p>
        </p:txBody>
      </p:sp>
      <p:sp>
        <p:nvSpPr>
          <p:cNvPr id="7" name="Tijdelijke aanduiding voor inhoud 6"/>
          <p:cNvSpPr>
            <a:spLocks noGrp="1"/>
          </p:cNvSpPr>
          <p:nvPr>
            <p:ph idx="1"/>
          </p:nvPr>
        </p:nvSpPr>
        <p:spPr/>
        <p:txBody>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88" y="1776413"/>
            <a:ext cx="6296025"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9172125"/>
      </p:ext>
    </p:extLst>
  </p:cSld>
  <p:clrMapOvr>
    <a:masterClrMapping/>
  </p:clrMapOvr>
</p:sld>
</file>

<file path=ppt/theme/theme1.xml><?xml version="1.0" encoding="utf-8"?>
<a:theme xmlns:a="http://schemas.openxmlformats.org/drawingml/2006/main" name="Aurelius Enterprise__Template_V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urelius Enterprise__Template_V4.potx" id="{C506EEA1-D93C-4C1A-8E59-BDEEB69AA6A6}" vid="{4D4523AC-FD58-44E4-9C70-BC6482913071}"/>
    </a:ext>
  </a:extLst>
</a:theme>
</file>

<file path=ppt/theme/theme2.xml><?xml version="1.0" encoding="utf-8"?>
<a:theme xmlns:a="http://schemas.openxmlformats.org/drawingml/2006/main" name="1_Aurelius Enterprise__Template_V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urelius Enterprise__Template_V4.potx" id="{C506EEA1-D93C-4C1A-8E59-BDEEB69AA6A6}" vid="{4D4523AC-FD58-44E4-9C70-BC6482913071}"/>
    </a:ext>
  </a:extLst>
</a:theme>
</file>

<file path=ppt/theme/theme3.xml><?xml version="1.0" encoding="utf-8"?>
<a:theme xmlns:a="http://schemas.openxmlformats.org/drawingml/2006/main" name="2_Aurelius Enterprise__Template_V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urelius Enterprise__Template_V4.potx" id="{C506EEA1-D93C-4C1A-8E59-BDEEB69AA6A6}" vid="{4D4523AC-FD58-44E4-9C70-BC6482913071}"/>
    </a:ext>
  </a:extLst>
</a:theme>
</file>

<file path=ppt/theme/theme4.xml><?xml version="1.0" encoding="utf-8"?>
<a:theme xmlns:a="http://schemas.openxmlformats.org/drawingml/2006/main" name="3_Aurelius Enterprise__Template_V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urelius Enterprise__Template_V4.potx" id="{C506EEA1-D93C-4C1A-8E59-BDEEB69AA6A6}" vid="{4D4523AC-FD58-44E4-9C70-BC648291307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Aurelius Enterprise__Template_V4</Template>
  <TotalTime>5239</TotalTime>
  <Words>1211</Words>
  <Application>Microsoft Office PowerPoint</Application>
  <PresentationFormat>Breedbeeld</PresentationFormat>
  <Paragraphs>220</Paragraphs>
  <Slides>35</Slides>
  <Notes>0</Notes>
  <HiddenSlides>0</HiddenSlides>
  <MMClips>0</MMClips>
  <ScaleCrop>false</ScaleCrop>
  <HeadingPairs>
    <vt:vector size="6" baseType="variant">
      <vt:variant>
        <vt:lpstr>Gebruikte lettertypen</vt:lpstr>
      </vt:variant>
      <vt:variant>
        <vt:i4>3</vt:i4>
      </vt:variant>
      <vt:variant>
        <vt:lpstr>Thema</vt:lpstr>
      </vt:variant>
      <vt:variant>
        <vt:i4>4</vt:i4>
      </vt:variant>
      <vt:variant>
        <vt:lpstr>Diatitels</vt:lpstr>
      </vt:variant>
      <vt:variant>
        <vt:i4>35</vt:i4>
      </vt:variant>
    </vt:vector>
  </HeadingPairs>
  <TitlesOfParts>
    <vt:vector size="42" baseType="lpstr">
      <vt:lpstr>Arial</vt:lpstr>
      <vt:lpstr>Calibri</vt:lpstr>
      <vt:lpstr>Helvetica</vt:lpstr>
      <vt:lpstr>Aurelius Enterprise__Template_V4</vt:lpstr>
      <vt:lpstr>1_Aurelius Enterprise__Template_V4</vt:lpstr>
      <vt:lpstr>2_Aurelius Enterprise__Template_V4</vt:lpstr>
      <vt:lpstr>3_Aurelius Enterprise__Template_V4</vt:lpstr>
      <vt:lpstr>PatternMetric documentation</vt:lpstr>
      <vt:lpstr>ProcessesJunctionsRelsMetric- Detailed description</vt:lpstr>
      <vt:lpstr>ProcessesJunctionsRelsMetric- Guidelines Connection 1/3</vt:lpstr>
      <vt:lpstr>ProcessesJunctionsRelsMetric- Guidelines Connection 2/3</vt:lpstr>
      <vt:lpstr>ProcessesJunctionsRelsMetric- Guidelines Connection 3/3</vt:lpstr>
      <vt:lpstr>ProcessesJunctionsRelsMetric- Valid examples</vt:lpstr>
      <vt:lpstr>EventsProcessesRelsMetric- Detailed description</vt:lpstr>
      <vt:lpstr>EventsProcessesRelsMetric- Guidelines Connection 1/1</vt:lpstr>
      <vt:lpstr>EventsProcessesRelsMetric- Valid examples</vt:lpstr>
      <vt:lpstr>ActorsRolesRelsMetric- Detailed description</vt:lpstr>
      <vt:lpstr>ActorsRolesRelsMetric- Guidelines Connection 1/1</vt:lpstr>
      <vt:lpstr>ActorsRolesRelsMetric- Valid examples</vt:lpstr>
      <vt:lpstr>BetweenFacilitiesRelsMetric- Detailed description</vt:lpstr>
      <vt:lpstr>BetweenFacilitiesRelsMetric- Guidelines Connection 1/1</vt:lpstr>
      <vt:lpstr>BetweenFacilitiesRelsMetric- Valid examples</vt:lpstr>
      <vt:lpstr>EquipmentFacilitiesRelsMetric- Detailed description</vt:lpstr>
      <vt:lpstr>EquipmentFacilitiesRelsMetric- Guidelines Connection 1/1</vt:lpstr>
      <vt:lpstr>EquipmentFacilitiesRelsMetric- Valid examples</vt:lpstr>
      <vt:lpstr>BetweenDistributionNetworksRelsMetric- Detailed description</vt:lpstr>
      <vt:lpstr>BetweenDistributionNetworksRelsMetric- Guidelines Connection 1/1</vt:lpstr>
      <vt:lpstr>BetweenDistributionNetworksRelsMetric- Valid examples</vt:lpstr>
      <vt:lpstr>FacilitiesProcessesRelsMetric- Detailed description</vt:lpstr>
      <vt:lpstr>FacilitiesProcessesRelsMetric- Guidelines Connection 1/1</vt:lpstr>
      <vt:lpstr>FacilitiesProcessesRelsMetric- Valid examples</vt:lpstr>
      <vt:lpstr>JunctionsRelsTypeMetric- Detailed description</vt:lpstr>
      <vt:lpstr>JunctionsRelsTypeMetric- Guidelines Connection 1/1</vt:lpstr>
      <vt:lpstr>JunctionsRelsTypeMetric- Valid examples</vt:lpstr>
      <vt:lpstr>CrossLayerAssociationMetric- Detailed description 1/2</vt:lpstr>
      <vt:lpstr>CrossLayerAssociationMetric- Detailed description 2/2</vt:lpstr>
      <vt:lpstr>CrossLayerAssociationMetricMetric- Guidelines Connection 1/1</vt:lpstr>
      <vt:lpstr>CrossLayerAssociationMetric- Valid examples</vt:lpstr>
      <vt:lpstr>Specialization rule- Detailed description 1/1</vt:lpstr>
      <vt:lpstr>Specialization rule- Valid examples</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Q</dc:creator>
  <cp:lastModifiedBy>Q</cp:lastModifiedBy>
  <cp:revision>57</cp:revision>
  <dcterms:created xsi:type="dcterms:W3CDTF">2019-11-21T13:32:48Z</dcterms:created>
  <dcterms:modified xsi:type="dcterms:W3CDTF">2020-02-19T22:59:18Z</dcterms:modified>
</cp:coreProperties>
</file>