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67" r:id="rId5"/>
    <p:sldId id="268" r:id="rId6"/>
    <p:sldId id="272" r:id="rId7"/>
    <p:sldId id="257" r:id="rId8"/>
    <p:sldId id="269" r:id="rId9"/>
    <p:sldId id="270" r:id="rId10"/>
    <p:sldId id="263" r:id="rId11"/>
    <p:sldId id="260" r:id="rId12"/>
    <p:sldId id="271" r:id="rId13"/>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9E9"/>
    <a:srgbClr val="DADADC"/>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29" d="100"/>
          <a:sy n="29" d="100"/>
        </p:scale>
        <p:origin x="9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6/26/2020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emotional expression</a:t>
            </a:r>
            <a:r>
              <a:rPr lang="en-US" sz="5400" dirty="0"/>
              <a:t> of faces.</a:t>
            </a:r>
            <a:br>
              <a:rPr lang="en-US" sz="5400" dirty="0"/>
            </a:br>
            <a:r>
              <a:rPr lang="en-US" sz="5400" dirty="0"/>
              <a:t> </a:t>
            </a:r>
            <a:br>
              <a:rPr lang="en-US" sz="5400" dirty="0"/>
            </a:br>
            <a:r>
              <a:rPr lang="en-US" sz="5400" dirty="0"/>
              <a:t>In each trial,</a:t>
            </a:r>
            <a:r>
              <a:rPr lang="zh-CN" altLang="en-US" sz="5400" dirty="0"/>
              <a:t> </a:t>
            </a:r>
            <a:r>
              <a:rPr lang="en-US" altLang="zh-CN" sz="5400" dirty="0"/>
              <a:t>a face </a:t>
            </a:r>
            <a:r>
              <a:rPr lang="en-US" sz="5400" dirty="0"/>
              <a:t>expressing various degrees of emotions will appear on the screen. The face may either be expressing positive or negative emotions.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The face will </a:t>
            </a:r>
            <a:r>
              <a:rPr lang="en-US" sz="5400" dirty="0" smtClean="0"/>
              <a:t>be on </a:t>
            </a:r>
            <a:r>
              <a:rPr lang="en-US" sz="5400" dirty="0"/>
              <a:t>the screen for a brief moment. In order to take all the ratings in, try to focus your attention on it as much as possible.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354" t="14014" r="8267" b="28051"/>
          <a:stretch/>
        </p:blipFill>
        <p:spPr>
          <a:xfrm>
            <a:off x="10901902" y="6093959"/>
            <a:ext cx="3314981" cy="3684494"/>
          </a:xfrm>
          <a:prstGeom prst="rect">
            <a:avLst/>
          </a:prstGeom>
        </p:spPr>
      </p:pic>
    </p:spTree>
    <p:extLst>
      <p:ext uri="{BB962C8B-B14F-4D97-AF65-F5344CB8AC3E}">
        <p14:creationId xmlns:p14="http://schemas.microsoft.com/office/powerpoint/2010/main" val="2215609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a:cs typeface="Arial" panose="020B0604020202020204" pitchFamily="34" charset="0"/>
              </a:rPr>
              <a:t>​Following the face, </a:t>
            </a:r>
            <a:r>
              <a:rPr lang="en-US" sz="5799" dirty="0" smtClean="0">
                <a:cs typeface="Arial" panose="020B0604020202020204" pitchFamily="34" charset="0"/>
              </a:rPr>
              <a:t>you will be asked to move the mouse left of the line to begin the rating phase</a:t>
            </a: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smtClean="0">
                <a:cs typeface="Arial" panose="020B0604020202020204" pitchFamily="34" charset="0"/>
              </a:rPr>
              <a:t>​A face will then appear on the screen. When you move your mouse, the face will change from being neutral to expressing emotion</a:t>
            </a:r>
            <a:r>
              <a:rPr lang="en-US" sz="5799" dirty="0">
                <a:cs typeface="Arial" panose="020B0604020202020204" pitchFamily="34" charset="0"/>
              </a:rPr>
              <a:t>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By </a:t>
            </a:r>
            <a:r>
              <a:rPr lang="en-US" altLang="zh-CN" sz="5799" dirty="0" smtClean="0">
                <a:cs typeface="Arial" panose="020B0604020202020204" pitchFamily="34" charset="0"/>
              </a:rPr>
              <a:t>adjusting your mouse</a:t>
            </a:r>
            <a:r>
              <a:rPr lang="en-US" sz="5799" dirty="0" smtClean="0">
                <a:cs typeface="Arial" panose="020B0604020202020204" pitchFamily="34" charset="0"/>
              </a:rPr>
              <a:t>, </a:t>
            </a:r>
            <a:r>
              <a:rPr lang="en-US" sz="5799" b="1" dirty="0">
                <a:cs typeface="Arial" panose="020B0604020202020204" pitchFamily="34" charset="0"/>
              </a:rPr>
              <a:t>you are asked to </a:t>
            </a:r>
            <a:r>
              <a:rPr lang="en-US" sz="5799" b="1" dirty="0" smtClean="0">
                <a:cs typeface="Arial" panose="020B0604020202020204" pitchFamily="34" charset="0"/>
              </a:rPr>
              <a:t>replicate </a:t>
            </a:r>
            <a:r>
              <a:rPr lang="en-US" sz="5799" b="1" dirty="0">
                <a:cs typeface="Arial" panose="020B0604020202020204" pitchFamily="34" charset="0"/>
              </a:rPr>
              <a:t>the emotional response of the face you just saw. </a:t>
            </a:r>
            <a:br>
              <a:rPr lang="en-US" sz="5799" b="1" dirty="0">
                <a:cs typeface="Arial" panose="020B0604020202020204" pitchFamily="34" charset="0"/>
              </a:rPr>
            </a:br>
            <a:r>
              <a:rPr lang="en-US" sz="5799" b="1" dirty="0">
                <a:cs typeface="Arial" panose="020B0604020202020204" pitchFamily="34" charset="0"/>
              </a:rPr>
              <a:t/>
            </a:r>
            <a:br>
              <a:rPr lang="en-US" sz="5799" b="1" dirty="0">
                <a:cs typeface="Arial" panose="020B0604020202020204" pitchFamily="34" charset="0"/>
              </a:rPr>
            </a:br>
            <a:endParaRPr lang="en-US" sz="5799" dirty="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354" t="14014" r="8267" b="28051"/>
          <a:stretch/>
        </p:blipFill>
        <p:spPr>
          <a:xfrm>
            <a:off x="10705501" y="7476564"/>
            <a:ext cx="3314981" cy="3684494"/>
          </a:xfrm>
          <a:prstGeom prst="rect">
            <a:avLst/>
          </a:prstGeom>
        </p:spPr>
      </p:pic>
    </p:spTree>
    <p:extLst>
      <p:ext uri="{BB962C8B-B14F-4D97-AF65-F5344CB8AC3E}">
        <p14:creationId xmlns:p14="http://schemas.microsoft.com/office/powerpoint/2010/main" val="1787496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5799" dirty="0">
                <a:latin typeface="Arial" panose="020B0604020202020204" pitchFamily="34" charset="0"/>
                <a:cs typeface="Arial" panose="020B0604020202020204" pitchFamily="34" charset="0"/>
              </a:rPr>
              <a:t/>
            </a:r>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r>
              <a:rPr lang="en-US" altLang="zh-CN" sz="4000" dirty="0">
                <a:latin typeface="Arial" panose="020B0604020202020204" pitchFamily="34" charset="0"/>
                <a:cs typeface="Arial" panose="020B0604020202020204" pitchFamily="34" charset="0"/>
              </a:rPr>
              <a:t/>
            </a:r>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354" t="14014" r="8267" b="28051"/>
          <a:stretch/>
        </p:blipFill>
        <p:spPr>
          <a:xfrm>
            <a:off x="11059334" y="4964406"/>
            <a:ext cx="3314981" cy="3684494"/>
          </a:xfrm>
          <a:prstGeom prst="rect">
            <a:avLst/>
          </a:prstGeom>
        </p:spPr>
      </p:pic>
    </p:spTree>
    <p:extLst>
      <p:ext uri="{BB962C8B-B14F-4D97-AF65-F5344CB8AC3E}">
        <p14:creationId xmlns:p14="http://schemas.microsoft.com/office/powerpoint/2010/main" val="999307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EMOTIONAL RESPONSE of the of the face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EMOTIONAL RESPONSE of the face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E88CF6604CC84CAEABE9321F870713" ma:contentTypeVersion="13" ma:contentTypeDescription="Create a new document." ma:contentTypeScope="" ma:versionID="9e4b880442915c48c474c88d7e3484b4">
  <xsd:schema xmlns:xsd="http://www.w3.org/2001/XMLSchema" xmlns:xs="http://www.w3.org/2001/XMLSchema" xmlns:p="http://schemas.microsoft.com/office/2006/metadata/properties" xmlns:ns3="7ebaa28a-5918-4c53-a544-fed02234fd4e" xmlns:ns4="9751a7cb-3f26-4b0f-bcf5-45e4ca427edd" targetNamespace="http://schemas.microsoft.com/office/2006/metadata/properties" ma:root="true" ma:fieldsID="33b0f44331020701f5e46394bf7af75a" ns3:_="" ns4:_="">
    <xsd:import namespace="7ebaa28a-5918-4c53-a544-fed02234fd4e"/>
    <xsd:import namespace="9751a7cb-3f26-4b0f-bcf5-45e4ca427e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aa28a-5918-4c53-a544-fed02234f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51a7cb-3f26-4b0f-bcf5-45e4ca427e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1B67E-8CFF-402A-806B-B256E0F0CC63}">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9751a7cb-3f26-4b0f-bcf5-45e4ca427edd"/>
    <ds:schemaRef ds:uri="7ebaa28a-5918-4c53-a544-fed02234fd4e"/>
    <ds:schemaRef ds:uri="http://purl.org/dc/terms/"/>
    <ds:schemaRef ds:uri="http://www.w3.org/XML/1998/namespace"/>
    <ds:schemaRef ds:uri="http://purl.org/dc/elements/1.1/"/>
  </ds:schemaRefs>
</ds:datastoreItem>
</file>

<file path=customXml/itemProps2.xml><?xml version="1.0" encoding="utf-8"?>
<ds:datastoreItem xmlns:ds="http://schemas.openxmlformats.org/officeDocument/2006/customXml" ds:itemID="{2E483467-26C2-42FE-92D1-5015A8DE4855}">
  <ds:schemaRefs>
    <ds:schemaRef ds:uri="http://schemas.microsoft.com/sharepoint/v3/contenttype/forms"/>
  </ds:schemaRefs>
</ds:datastoreItem>
</file>

<file path=customXml/itemProps3.xml><?xml version="1.0" encoding="utf-8"?>
<ds:datastoreItem xmlns:ds="http://schemas.openxmlformats.org/officeDocument/2006/customXml" ds:itemID="{A050C434-5347-4D22-91F6-D0A34E456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aa28a-5918-4c53-a544-fed02234fd4e"/>
    <ds:schemaRef ds:uri="9751a7cb-3f26-4b0f-bcf5-45e4ca427e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6200</TotalTime>
  <Words>423</Words>
  <Application>Microsoft Office PowerPoint</Application>
  <PresentationFormat>Custom</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 Light</vt:lpstr>
      <vt:lpstr>等线</vt:lpstr>
      <vt:lpstr>等线 Light</vt:lpstr>
      <vt:lpstr>Wingdings</vt:lpstr>
      <vt:lpstr>Office Theme</vt:lpstr>
      <vt:lpstr>PowerPoint Presentation</vt:lpstr>
      <vt:lpstr>The goal of this study is to examine whether people can estimate the emotional expression of faces.   In each trial, a face expressing various degrees of emotions will appear on the screen. The face may either be expressing positive or negative emotions.              The face will be on the screen for a brief moment. In order to take all the ratings in, try to focus your attention on it as much as possible. </vt:lpstr>
      <vt:lpstr>  ​Following the face, you will be asked to move the mouse left of the line to begin the rating phase  </vt:lpstr>
      <vt:lpstr>  ​A face will then appear on the screen. When you move your mouse, the face will change from being neutral to expressing emotion    By adjusting your mouse, you are asked to replicate the emotional response of the face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Zi Huang</cp:lastModifiedBy>
  <cp:revision>60</cp:revision>
  <cp:lastPrinted>2019-01-08T06:07:19Z</cp:lastPrinted>
  <dcterms:created xsi:type="dcterms:W3CDTF">2019-01-04T19:36:10Z</dcterms:created>
  <dcterms:modified xsi:type="dcterms:W3CDTF">2020-06-30T14:54:14Z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0x01010019E88CF6604CC84CAEABE9321F870713</vt:lpwstr>
  </property>
</Properties>
</file>