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7" r:id="rId2"/>
  </p:sldMasterIdLst>
  <p:sldIdLst>
    <p:sldId id="256" r:id="rId3"/>
    <p:sldId id="265" r:id="rId4"/>
    <p:sldId id="257" r:id="rId5"/>
    <p:sldId id="258" r:id="rId6"/>
    <p:sldId id="259" r:id="rId7"/>
    <p:sldId id="260" r:id="rId8"/>
    <p:sldId id="261" r:id="rId9"/>
    <p:sldId id="262" r:id="rId10"/>
    <p:sldId id="267" r:id="rId11"/>
    <p:sldId id="266" r:id="rId12"/>
    <p:sldId id="263" r:id="rId13"/>
    <p:sldId id="26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42" autoAdjust="0"/>
    <p:restoredTop sz="94660"/>
  </p:normalViewPr>
  <p:slideViewPr>
    <p:cSldViewPr snapToGrid="0">
      <p:cViewPr varScale="1">
        <p:scale>
          <a:sx n="159" d="100"/>
          <a:sy n="159" d="100"/>
        </p:scale>
        <p:origin x="61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7683778" y="4423005"/>
            <a:ext cx="4938692" cy="2829297"/>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10" name="Google Shape;10;p2"/>
          <p:cNvSpPr/>
          <p:nvPr/>
        </p:nvSpPr>
        <p:spPr>
          <a:xfrm>
            <a:off x="-582213" y="-355483"/>
            <a:ext cx="4938692" cy="2829297"/>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grpSp>
        <p:nvGrpSpPr>
          <p:cNvPr id="11" name="Google Shape;11;p2"/>
          <p:cNvGrpSpPr/>
          <p:nvPr/>
        </p:nvGrpSpPr>
        <p:grpSpPr>
          <a:xfrm>
            <a:off x="-582213" y="-567683"/>
            <a:ext cx="4938692" cy="2829297"/>
            <a:chOff x="-1389150" y="804800"/>
            <a:chExt cx="971750" cy="556700"/>
          </a:xfrm>
        </p:grpSpPr>
        <p:sp>
          <p:nvSpPr>
            <p:cNvPr id="12" name="Google Shape;12;p2"/>
            <p:cNvSpPr/>
            <p:nvPr/>
          </p:nvSpPr>
          <p:spPr>
            <a:xfrm>
              <a:off x="-1389150" y="804800"/>
              <a:ext cx="971750" cy="556700"/>
            </a:xfrm>
            <a:custGeom>
              <a:avLst/>
              <a:gdLst/>
              <a:ahLst/>
              <a:cxnLst/>
              <a:rect l="l" t="t" r="r" b="b"/>
              <a:pathLst>
                <a:path w="38870" h="22268" extrusionOk="0">
                  <a:moveTo>
                    <a:pt x="38870" y="1"/>
                  </a:moveTo>
                  <a:lnTo>
                    <a:pt x="1" y="545"/>
                  </a:lnTo>
                  <a:lnTo>
                    <a:pt x="1" y="545"/>
                  </a:lnTo>
                  <a:lnTo>
                    <a:pt x="1" y="22268"/>
                  </a:lnTo>
                  <a:cubicBezTo>
                    <a:pt x="7218" y="22161"/>
                    <a:pt x="13257" y="16897"/>
                    <a:pt x="20198" y="14917"/>
                  </a:cubicBezTo>
                  <a:cubicBezTo>
                    <a:pt x="22598" y="14221"/>
                    <a:pt x="25122" y="13926"/>
                    <a:pt x="27469" y="13052"/>
                  </a:cubicBezTo>
                  <a:cubicBezTo>
                    <a:pt x="32687" y="11107"/>
                    <a:pt x="36604" y="5086"/>
                    <a:pt x="3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 name="Google Shape;13;p2"/>
            <p:cNvSpPr/>
            <p:nvPr/>
          </p:nvSpPr>
          <p:spPr>
            <a:xfrm>
              <a:off x="-437050" y="805025"/>
              <a:ext cx="2475" cy="41525"/>
            </a:xfrm>
            <a:custGeom>
              <a:avLst/>
              <a:gdLst/>
              <a:ahLst/>
              <a:cxnLst/>
              <a:rect l="l" t="t" r="r" b="b"/>
              <a:pathLst>
                <a:path w="99" h="1661" extrusionOk="0">
                  <a:moveTo>
                    <a:pt x="1" y="1"/>
                  </a:moveTo>
                  <a:lnTo>
                    <a:pt x="1" y="1660"/>
                  </a:lnTo>
                  <a:cubicBezTo>
                    <a:pt x="36" y="1589"/>
                    <a:pt x="63" y="1526"/>
                    <a:pt x="99" y="1455"/>
                  </a:cubicBez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 name="Google Shape;14;p2"/>
            <p:cNvSpPr/>
            <p:nvPr/>
          </p:nvSpPr>
          <p:spPr>
            <a:xfrm>
              <a:off x="-524700" y="806375"/>
              <a:ext cx="2475" cy="76750"/>
            </a:xfrm>
            <a:custGeom>
              <a:avLst/>
              <a:gdLst/>
              <a:ahLst/>
              <a:cxnLst/>
              <a:rect l="l" t="t" r="r" b="b"/>
              <a:pathLst>
                <a:path w="99" h="3070" extrusionOk="0">
                  <a:moveTo>
                    <a:pt x="1" y="0"/>
                  </a:moveTo>
                  <a:lnTo>
                    <a:pt x="1" y="3069"/>
                  </a:lnTo>
                  <a:lnTo>
                    <a:pt x="99" y="3069"/>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5" name="Google Shape;15;p2"/>
            <p:cNvSpPr/>
            <p:nvPr/>
          </p:nvSpPr>
          <p:spPr>
            <a:xfrm>
              <a:off x="-524700"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 name="Google Shape;16;p2"/>
            <p:cNvSpPr/>
            <p:nvPr/>
          </p:nvSpPr>
          <p:spPr>
            <a:xfrm>
              <a:off x="-524700" y="973200"/>
              <a:ext cx="2475" cy="14725"/>
            </a:xfrm>
            <a:custGeom>
              <a:avLst/>
              <a:gdLst/>
              <a:ahLst/>
              <a:cxnLst/>
              <a:rect l="l" t="t" r="r" b="b"/>
              <a:pathLst>
                <a:path w="99" h="589" extrusionOk="0">
                  <a:moveTo>
                    <a:pt x="1" y="0"/>
                  </a:moveTo>
                  <a:lnTo>
                    <a:pt x="1" y="589"/>
                  </a:lnTo>
                  <a:cubicBezTo>
                    <a:pt x="27" y="544"/>
                    <a:pt x="63" y="500"/>
                    <a:pt x="99" y="455"/>
                  </a:cubicBez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7" name="Google Shape;17;p2"/>
            <p:cNvSpPr/>
            <p:nvPr/>
          </p:nvSpPr>
          <p:spPr>
            <a:xfrm>
              <a:off x="-612575" y="885550"/>
              <a:ext cx="2700" cy="85225"/>
            </a:xfrm>
            <a:custGeom>
              <a:avLst/>
              <a:gdLst/>
              <a:ahLst/>
              <a:cxnLst/>
              <a:rect l="l" t="t" r="r" b="b"/>
              <a:pathLst>
                <a:path w="108" h="3409" extrusionOk="0">
                  <a:moveTo>
                    <a:pt x="1" y="0"/>
                  </a:moveTo>
                  <a:lnTo>
                    <a:pt x="1" y="3408"/>
                  </a:lnTo>
                  <a:lnTo>
                    <a:pt x="108" y="3408"/>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 name="Google Shape;18;p2"/>
            <p:cNvSpPr/>
            <p:nvPr/>
          </p:nvSpPr>
          <p:spPr>
            <a:xfrm>
              <a:off x="-612575" y="807475"/>
              <a:ext cx="2700" cy="75650"/>
            </a:xfrm>
            <a:custGeom>
              <a:avLst/>
              <a:gdLst/>
              <a:ahLst/>
              <a:cxnLst/>
              <a:rect l="l" t="t" r="r" b="b"/>
              <a:pathLst>
                <a:path w="108" h="3026" extrusionOk="0">
                  <a:moveTo>
                    <a:pt x="1" y="1"/>
                  </a:moveTo>
                  <a:lnTo>
                    <a:pt x="1" y="3025"/>
                  </a:lnTo>
                  <a:lnTo>
                    <a:pt x="108" y="3025"/>
                  </a:lnTo>
                  <a:lnTo>
                    <a:pt x="1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 name="Google Shape;19;p2"/>
            <p:cNvSpPr/>
            <p:nvPr/>
          </p:nvSpPr>
          <p:spPr>
            <a:xfrm>
              <a:off x="-612575" y="973200"/>
              <a:ext cx="2700" cy="85200"/>
            </a:xfrm>
            <a:custGeom>
              <a:avLst/>
              <a:gdLst/>
              <a:ahLst/>
              <a:cxnLst/>
              <a:rect l="l" t="t" r="r" b="b"/>
              <a:pathLst>
                <a:path w="108" h="3408" extrusionOk="0">
                  <a:moveTo>
                    <a:pt x="1" y="0"/>
                  </a:moveTo>
                  <a:lnTo>
                    <a:pt x="1" y="3408"/>
                  </a:lnTo>
                  <a:lnTo>
                    <a:pt x="108" y="3408"/>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0" name="Google Shape;20;p2"/>
            <p:cNvSpPr/>
            <p:nvPr/>
          </p:nvSpPr>
          <p:spPr>
            <a:xfrm>
              <a:off x="-612575" y="1061075"/>
              <a:ext cx="2700" cy="17625"/>
            </a:xfrm>
            <a:custGeom>
              <a:avLst/>
              <a:gdLst/>
              <a:ahLst/>
              <a:cxnLst/>
              <a:rect l="l" t="t" r="r" b="b"/>
              <a:pathLst>
                <a:path w="108" h="705" extrusionOk="0">
                  <a:moveTo>
                    <a:pt x="1" y="0"/>
                  </a:moveTo>
                  <a:lnTo>
                    <a:pt x="1" y="705"/>
                  </a:lnTo>
                  <a:cubicBezTo>
                    <a:pt x="36" y="678"/>
                    <a:pt x="72" y="651"/>
                    <a:pt x="108" y="625"/>
                  </a:cubicBez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1" name="Google Shape;21;p2"/>
            <p:cNvSpPr/>
            <p:nvPr/>
          </p:nvSpPr>
          <p:spPr>
            <a:xfrm>
              <a:off x="-700225" y="808825"/>
              <a:ext cx="2475" cy="74300"/>
            </a:xfrm>
            <a:custGeom>
              <a:avLst/>
              <a:gdLst/>
              <a:ahLst/>
              <a:cxnLst/>
              <a:rect l="l" t="t" r="r" b="b"/>
              <a:pathLst>
                <a:path w="99" h="2972" extrusionOk="0">
                  <a:moveTo>
                    <a:pt x="1" y="0"/>
                  </a:moveTo>
                  <a:lnTo>
                    <a:pt x="1" y="2971"/>
                  </a:lnTo>
                  <a:lnTo>
                    <a:pt x="99" y="2971"/>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 name="Google Shape;22;p2"/>
            <p:cNvSpPr/>
            <p:nvPr/>
          </p:nvSpPr>
          <p:spPr>
            <a:xfrm>
              <a:off x="-7002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 name="Google Shape;23;p2"/>
            <p:cNvSpPr/>
            <p:nvPr/>
          </p:nvSpPr>
          <p:spPr>
            <a:xfrm>
              <a:off x="-7002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 name="Google Shape;24;p2"/>
            <p:cNvSpPr/>
            <p:nvPr/>
          </p:nvSpPr>
          <p:spPr>
            <a:xfrm>
              <a:off x="-700225" y="1061075"/>
              <a:ext cx="2475" cy="69150"/>
            </a:xfrm>
            <a:custGeom>
              <a:avLst/>
              <a:gdLst/>
              <a:ahLst/>
              <a:cxnLst/>
              <a:rect l="l" t="t" r="r" b="b"/>
              <a:pathLst>
                <a:path w="99" h="2766" extrusionOk="0">
                  <a:moveTo>
                    <a:pt x="1" y="0"/>
                  </a:moveTo>
                  <a:lnTo>
                    <a:pt x="1" y="2766"/>
                  </a:lnTo>
                  <a:cubicBezTo>
                    <a:pt x="36" y="2757"/>
                    <a:pt x="72" y="2739"/>
                    <a:pt x="99" y="2730"/>
                  </a:cubicBez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 name="Google Shape;25;p2"/>
            <p:cNvSpPr/>
            <p:nvPr/>
          </p:nvSpPr>
          <p:spPr>
            <a:xfrm>
              <a:off x="-78787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 name="Google Shape;26;p2"/>
            <p:cNvSpPr/>
            <p:nvPr/>
          </p:nvSpPr>
          <p:spPr>
            <a:xfrm>
              <a:off x="-78787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 name="Google Shape;27;p2"/>
            <p:cNvSpPr/>
            <p:nvPr/>
          </p:nvSpPr>
          <p:spPr>
            <a:xfrm>
              <a:off x="-787875" y="809950"/>
              <a:ext cx="2475" cy="73175"/>
            </a:xfrm>
            <a:custGeom>
              <a:avLst/>
              <a:gdLst/>
              <a:ahLst/>
              <a:cxnLst/>
              <a:rect l="l" t="t" r="r" b="b"/>
              <a:pathLst>
                <a:path w="99" h="2927" extrusionOk="0">
                  <a:moveTo>
                    <a:pt x="1" y="0"/>
                  </a:moveTo>
                  <a:lnTo>
                    <a:pt x="1" y="2926"/>
                  </a:lnTo>
                  <a:lnTo>
                    <a:pt x="99" y="2926"/>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 name="Google Shape;28;p2"/>
            <p:cNvSpPr/>
            <p:nvPr/>
          </p:nvSpPr>
          <p:spPr>
            <a:xfrm>
              <a:off x="-78787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 name="Google Shape;29;p2"/>
            <p:cNvSpPr/>
            <p:nvPr/>
          </p:nvSpPr>
          <p:spPr>
            <a:xfrm>
              <a:off x="-787875" y="1148700"/>
              <a:ext cx="2475" cy="6275"/>
            </a:xfrm>
            <a:custGeom>
              <a:avLst/>
              <a:gdLst/>
              <a:ahLst/>
              <a:cxnLst/>
              <a:rect l="l" t="t" r="r" b="b"/>
              <a:pathLst>
                <a:path w="99" h="251" extrusionOk="0">
                  <a:moveTo>
                    <a:pt x="1" y="1"/>
                  </a:moveTo>
                  <a:lnTo>
                    <a:pt x="1" y="251"/>
                  </a:lnTo>
                  <a:cubicBezTo>
                    <a:pt x="37" y="242"/>
                    <a:pt x="63" y="242"/>
                    <a:pt x="99" y="233"/>
                  </a:cubicBez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 name="Google Shape;30;p2"/>
            <p:cNvSpPr/>
            <p:nvPr/>
          </p:nvSpPr>
          <p:spPr>
            <a:xfrm>
              <a:off x="-875525" y="1148700"/>
              <a:ext cx="2475" cy="26575"/>
            </a:xfrm>
            <a:custGeom>
              <a:avLst/>
              <a:gdLst/>
              <a:ahLst/>
              <a:cxnLst/>
              <a:rect l="l" t="t" r="r" b="b"/>
              <a:pathLst>
                <a:path w="99" h="1063" extrusionOk="0">
                  <a:moveTo>
                    <a:pt x="1" y="1"/>
                  </a:moveTo>
                  <a:lnTo>
                    <a:pt x="1" y="1063"/>
                  </a:lnTo>
                  <a:cubicBezTo>
                    <a:pt x="28" y="1054"/>
                    <a:pt x="63" y="1045"/>
                    <a:pt x="99" y="1036"/>
                  </a:cubicBez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 name="Google Shape;31;p2"/>
            <p:cNvSpPr/>
            <p:nvPr/>
          </p:nvSpPr>
          <p:spPr>
            <a:xfrm>
              <a:off x="-875525" y="885550"/>
              <a:ext cx="2475" cy="85225"/>
            </a:xfrm>
            <a:custGeom>
              <a:avLst/>
              <a:gdLst/>
              <a:ahLst/>
              <a:cxnLst/>
              <a:rect l="l" t="t" r="r" b="b"/>
              <a:pathLst>
                <a:path w="99"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 name="Google Shape;32;p2"/>
            <p:cNvSpPr/>
            <p:nvPr/>
          </p:nvSpPr>
          <p:spPr>
            <a:xfrm>
              <a:off x="-875525" y="811050"/>
              <a:ext cx="2475" cy="72075"/>
            </a:xfrm>
            <a:custGeom>
              <a:avLst/>
              <a:gdLst/>
              <a:ahLst/>
              <a:cxnLst/>
              <a:rect l="l" t="t" r="r" b="b"/>
              <a:pathLst>
                <a:path w="99" h="2883" extrusionOk="0">
                  <a:moveTo>
                    <a:pt x="99" y="1"/>
                  </a:moveTo>
                  <a:lnTo>
                    <a:pt x="1" y="10"/>
                  </a:lnTo>
                  <a:lnTo>
                    <a:pt x="1" y="2882"/>
                  </a:lnTo>
                  <a:lnTo>
                    <a:pt x="99" y="2882"/>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 name="Google Shape;33;p2"/>
            <p:cNvSpPr/>
            <p:nvPr/>
          </p:nvSpPr>
          <p:spPr>
            <a:xfrm>
              <a:off x="-875525" y="1061075"/>
              <a:ext cx="2475" cy="85200"/>
            </a:xfrm>
            <a:custGeom>
              <a:avLst/>
              <a:gdLst/>
              <a:ahLst/>
              <a:cxnLst/>
              <a:rect l="l" t="t" r="r" b="b"/>
              <a:pathLst>
                <a:path w="99" h="3408"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4" name="Google Shape;34;p2"/>
            <p:cNvSpPr/>
            <p:nvPr/>
          </p:nvSpPr>
          <p:spPr>
            <a:xfrm>
              <a:off x="-875525" y="973200"/>
              <a:ext cx="2475" cy="85200"/>
            </a:xfrm>
            <a:custGeom>
              <a:avLst/>
              <a:gdLst/>
              <a:ahLst/>
              <a:cxnLst/>
              <a:rect l="l" t="t" r="r" b="b"/>
              <a:pathLst>
                <a:path w="99" h="3408"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5" name="Google Shape;35;p2"/>
            <p:cNvSpPr/>
            <p:nvPr/>
          </p:nvSpPr>
          <p:spPr>
            <a:xfrm>
              <a:off x="-963175" y="812400"/>
              <a:ext cx="2500" cy="70725"/>
            </a:xfrm>
            <a:custGeom>
              <a:avLst/>
              <a:gdLst/>
              <a:ahLst/>
              <a:cxnLst/>
              <a:rect l="l" t="t" r="r" b="b"/>
              <a:pathLst>
                <a:path w="100" h="2829" extrusionOk="0">
                  <a:moveTo>
                    <a:pt x="1" y="0"/>
                  </a:moveTo>
                  <a:lnTo>
                    <a:pt x="1" y="2828"/>
                  </a:lnTo>
                  <a:lnTo>
                    <a:pt x="99" y="282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6" name="Google Shape;36;p2"/>
            <p:cNvSpPr/>
            <p:nvPr/>
          </p:nvSpPr>
          <p:spPr>
            <a:xfrm>
              <a:off x="-963175" y="8855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7" name="Google Shape;37;p2"/>
            <p:cNvSpPr/>
            <p:nvPr/>
          </p:nvSpPr>
          <p:spPr>
            <a:xfrm>
              <a:off x="-963175" y="1061075"/>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8" name="Google Shape;38;p2"/>
            <p:cNvSpPr/>
            <p:nvPr/>
          </p:nvSpPr>
          <p:spPr>
            <a:xfrm>
              <a:off x="-963175" y="1148700"/>
              <a:ext cx="2500" cy="57125"/>
            </a:xfrm>
            <a:custGeom>
              <a:avLst/>
              <a:gdLst/>
              <a:ahLst/>
              <a:cxnLst/>
              <a:rect l="l" t="t" r="r" b="b"/>
              <a:pathLst>
                <a:path w="100" h="2285" extrusionOk="0">
                  <a:moveTo>
                    <a:pt x="1" y="1"/>
                  </a:moveTo>
                  <a:lnTo>
                    <a:pt x="1" y="2285"/>
                  </a:lnTo>
                  <a:cubicBezTo>
                    <a:pt x="28" y="2267"/>
                    <a:pt x="63" y="2258"/>
                    <a:pt x="99" y="2240"/>
                  </a:cubicBez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9" name="Google Shape;39;p2"/>
            <p:cNvSpPr/>
            <p:nvPr/>
          </p:nvSpPr>
          <p:spPr>
            <a:xfrm>
              <a:off x="-963175" y="973200"/>
              <a:ext cx="2500" cy="85200"/>
            </a:xfrm>
            <a:custGeom>
              <a:avLst/>
              <a:gdLst/>
              <a:ahLst/>
              <a:cxnLst/>
              <a:rect l="l" t="t" r="r" b="b"/>
              <a:pathLst>
                <a:path w="100" h="3408"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0" name="Google Shape;40;p2"/>
            <p:cNvSpPr/>
            <p:nvPr/>
          </p:nvSpPr>
          <p:spPr>
            <a:xfrm>
              <a:off x="-1051050" y="813500"/>
              <a:ext cx="2725" cy="69625"/>
            </a:xfrm>
            <a:custGeom>
              <a:avLst/>
              <a:gdLst/>
              <a:ahLst/>
              <a:cxnLst/>
              <a:rect l="l" t="t" r="r" b="b"/>
              <a:pathLst>
                <a:path w="109" h="2785" extrusionOk="0">
                  <a:moveTo>
                    <a:pt x="108" y="1"/>
                  </a:moveTo>
                  <a:lnTo>
                    <a:pt x="1" y="10"/>
                  </a:lnTo>
                  <a:lnTo>
                    <a:pt x="1" y="2784"/>
                  </a:lnTo>
                  <a:lnTo>
                    <a:pt x="108" y="2784"/>
                  </a:lnTo>
                  <a:lnTo>
                    <a:pt x="1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1" name="Google Shape;41;p2"/>
            <p:cNvSpPr/>
            <p:nvPr/>
          </p:nvSpPr>
          <p:spPr>
            <a:xfrm>
              <a:off x="-1051050" y="1148700"/>
              <a:ext cx="2725" cy="85225"/>
            </a:xfrm>
            <a:custGeom>
              <a:avLst/>
              <a:gdLst/>
              <a:ahLst/>
              <a:cxnLst/>
              <a:rect l="l" t="t" r="r" b="b"/>
              <a:pathLst>
                <a:path w="109" h="3409" extrusionOk="0">
                  <a:moveTo>
                    <a:pt x="1" y="1"/>
                  </a:moveTo>
                  <a:lnTo>
                    <a:pt x="1" y="3409"/>
                  </a:lnTo>
                  <a:lnTo>
                    <a:pt x="108" y="3409"/>
                  </a:lnTo>
                  <a:lnTo>
                    <a:pt x="1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2" name="Google Shape;42;p2"/>
            <p:cNvSpPr/>
            <p:nvPr/>
          </p:nvSpPr>
          <p:spPr>
            <a:xfrm>
              <a:off x="-1051050" y="1061075"/>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3" name="Google Shape;43;p2"/>
            <p:cNvSpPr/>
            <p:nvPr/>
          </p:nvSpPr>
          <p:spPr>
            <a:xfrm>
              <a:off x="-1051050" y="1236350"/>
              <a:ext cx="2725" cy="9850"/>
            </a:xfrm>
            <a:custGeom>
              <a:avLst/>
              <a:gdLst/>
              <a:ahLst/>
              <a:cxnLst/>
              <a:rect l="l" t="t" r="r" b="b"/>
              <a:pathLst>
                <a:path w="109" h="394" extrusionOk="0">
                  <a:moveTo>
                    <a:pt x="1" y="1"/>
                  </a:moveTo>
                  <a:lnTo>
                    <a:pt x="1" y="393"/>
                  </a:lnTo>
                  <a:cubicBezTo>
                    <a:pt x="37" y="376"/>
                    <a:pt x="72" y="358"/>
                    <a:pt x="108" y="349"/>
                  </a:cubicBezTo>
                  <a:lnTo>
                    <a:pt x="1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4" name="Google Shape;44;p2"/>
            <p:cNvSpPr/>
            <p:nvPr/>
          </p:nvSpPr>
          <p:spPr>
            <a:xfrm>
              <a:off x="-1051050" y="973200"/>
              <a:ext cx="2725" cy="85200"/>
            </a:xfrm>
            <a:custGeom>
              <a:avLst/>
              <a:gdLst/>
              <a:ahLst/>
              <a:cxnLst/>
              <a:rect l="l" t="t" r="r" b="b"/>
              <a:pathLst>
                <a:path w="109" h="3408" extrusionOk="0">
                  <a:moveTo>
                    <a:pt x="1" y="0"/>
                  </a:moveTo>
                  <a:lnTo>
                    <a:pt x="1" y="3408"/>
                  </a:lnTo>
                  <a:lnTo>
                    <a:pt x="108" y="3408"/>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5" name="Google Shape;45;p2"/>
            <p:cNvSpPr/>
            <p:nvPr/>
          </p:nvSpPr>
          <p:spPr>
            <a:xfrm>
              <a:off x="-1051050" y="885550"/>
              <a:ext cx="2725" cy="85225"/>
            </a:xfrm>
            <a:custGeom>
              <a:avLst/>
              <a:gdLst/>
              <a:ahLst/>
              <a:cxnLst/>
              <a:rect l="l" t="t" r="r" b="b"/>
              <a:pathLst>
                <a:path w="109" h="3409" extrusionOk="0">
                  <a:moveTo>
                    <a:pt x="1" y="0"/>
                  </a:moveTo>
                  <a:lnTo>
                    <a:pt x="1" y="3408"/>
                  </a:lnTo>
                  <a:lnTo>
                    <a:pt x="108" y="3408"/>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6" name="Google Shape;46;p2"/>
            <p:cNvSpPr/>
            <p:nvPr/>
          </p:nvSpPr>
          <p:spPr>
            <a:xfrm>
              <a:off x="-11386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7" name="Google Shape;47;p2"/>
            <p:cNvSpPr/>
            <p:nvPr/>
          </p:nvSpPr>
          <p:spPr>
            <a:xfrm>
              <a:off x="-1138675" y="814850"/>
              <a:ext cx="2475" cy="68275"/>
            </a:xfrm>
            <a:custGeom>
              <a:avLst/>
              <a:gdLst/>
              <a:ahLst/>
              <a:cxnLst/>
              <a:rect l="l" t="t" r="r" b="b"/>
              <a:pathLst>
                <a:path w="99" h="2731" extrusionOk="0">
                  <a:moveTo>
                    <a:pt x="0" y="0"/>
                  </a:moveTo>
                  <a:lnTo>
                    <a:pt x="0" y="2730"/>
                  </a:lnTo>
                  <a:lnTo>
                    <a:pt x="98" y="2730"/>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8" name="Google Shape;48;p2"/>
            <p:cNvSpPr/>
            <p:nvPr/>
          </p:nvSpPr>
          <p:spPr>
            <a:xfrm>
              <a:off x="-1138675" y="1236350"/>
              <a:ext cx="2475" cy="53125"/>
            </a:xfrm>
            <a:custGeom>
              <a:avLst/>
              <a:gdLst/>
              <a:ahLst/>
              <a:cxnLst/>
              <a:rect l="l" t="t" r="r" b="b"/>
              <a:pathLst>
                <a:path w="99" h="2125" extrusionOk="0">
                  <a:moveTo>
                    <a:pt x="0" y="1"/>
                  </a:moveTo>
                  <a:lnTo>
                    <a:pt x="0" y="2124"/>
                  </a:lnTo>
                  <a:cubicBezTo>
                    <a:pt x="36" y="2106"/>
                    <a:pt x="71" y="2088"/>
                    <a:pt x="98" y="2071"/>
                  </a:cubicBez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49" name="Google Shape;49;p2"/>
            <p:cNvSpPr/>
            <p:nvPr/>
          </p:nvSpPr>
          <p:spPr>
            <a:xfrm>
              <a:off x="-11386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0" name="Google Shape;50;p2"/>
            <p:cNvSpPr/>
            <p:nvPr/>
          </p:nvSpPr>
          <p:spPr>
            <a:xfrm>
              <a:off x="-11386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1" name="Google Shape;51;p2"/>
            <p:cNvSpPr/>
            <p:nvPr/>
          </p:nvSpPr>
          <p:spPr>
            <a:xfrm>
              <a:off x="-11386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2" name="Google Shape;52;p2"/>
            <p:cNvSpPr/>
            <p:nvPr/>
          </p:nvSpPr>
          <p:spPr>
            <a:xfrm>
              <a:off x="-122632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3" name="Google Shape;53;p2"/>
            <p:cNvSpPr/>
            <p:nvPr/>
          </p:nvSpPr>
          <p:spPr>
            <a:xfrm>
              <a:off x="-1226325" y="1324000"/>
              <a:ext cx="2475" cy="3375"/>
            </a:xfrm>
            <a:custGeom>
              <a:avLst/>
              <a:gdLst/>
              <a:ahLst/>
              <a:cxnLst/>
              <a:rect l="l" t="t" r="r" b="b"/>
              <a:pathLst>
                <a:path w="99" h="135" extrusionOk="0">
                  <a:moveTo>
                    <a:pt x="0" y="1"/>
                  </a:moveTo>
                  <a:lnTo>
                    <a:pt x="0" y="135"/>
                  </a:lnTo>
                  <a:cubicBezTo>
                    <a:pt x="36" y="126"/>
                    <a:pt x="62" y="108"/>
                    <a:pt x="98" y="99"/>
                  </a:cubicBez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4" name="Google Shape;54;p2"/>
            <p:cNvSpPr/>
            <p:nvPr/>
          </p:nvSpPr>
          <p:spPr>
            <a:xfrm>
              <a:off x="-122632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5" name="Google Shape;55;p2"/>
            <p:cNvSpPr/>
            <p:nvPr/>
          </p:nvSpPr>
          <p:spPr>
            <a:xfrm>
              <a:off x="-122632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6" name="Google Shape;56;p2"/>
            <p:cNvSpPr/>
            <p:nvPr/>
          </p:nvSpPr>
          <p:spPr>
            <a:xfrm>
              <a:off x="-1226325" y="815950"/>
              <a:ext cx="2475" cy="67175"/>
            </a:xfrm>
            <a:custGeom>
              <a:avLst/>
              <a:gdLst/>
              <a:ahLst/>
              <a:cxnLst/>
              <a:rect l="l" t="t" r="r" b="b"/>
              <a:pathLst>
                <a:path w="99" h="2687" extrusionOk="0">
                  <a:moveTo>
                    <a:pt x="0" y="1"/>
                  </a:moveTo>
                  <a:lnTo>
                    <a:pt x="0" y="2686"/>
                  </a:lnTo>
                  <a:lnTo>
                    <a:pt x="98" y="2686"/>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7" name="Google Shape;57;p2"/>
            <p:cNvSpPr/>
            <p:nvPr/>
          </p:nvSpPr>
          <p:spPr>
            <a:xfrm>
              <a:off x="-122632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8" name="Google Shape;58;p2"/>
            <p:cNvSpPr/>
            <p:nvPr/>
          </p:nvSpPr>
          <p:spPr>
            <a:xfrm>
              <a:off x="-122632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59" name="Google Shape;59;p2"/>
            <p:cNvSpPr/>
            <p:nvPr/>
          </p:nvSpPr>
          <p:spPr>
            <a:xfrm>
              <a:off x="-1313975" y="123635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0" name="Google Shape;60;p2"/>
            <p:cNvSpPr/>
            <p:nvPr/>
          </p:nvSpPr>
          <p:spPr>
            <a:xfrm>
              <a:off x="-1313975" y="1148700"/>
              <a:ext cx="2475" cy="85225"/>
            </a:xfrm>
            <a:custGeom>
              <a:avLst/>
              <a:gdLst/>
              <a:ahLst/>
              <a:cxnLst/>
              <a:rect l="l" t="t" r="r" b="b"/>
              <a:pathLst>
                <a:path w="99" h="3409" extrusionOk="0">
                  <a:moveTo>
                    <a:pt x="0" y="1"/>
                  </a:moveTo>
                  <a:lnTo>
                    <a:pt x="0" y="3409"/>
                  </a:lnTo>
                  <a:lnTo>
                    <a:pt x="98" y="340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1" name="Google Shape;61;p2"/>
            <p:cNvSpPr/>
            <p:nvPr/>
          </p:nvSpPr>
          <p:spPr>
            <a:xfrm>
              <a:off x="-1313975" y="1061075"/>
              <a:ext cx="2475" cy="85200"/>
            </a:xfrm>
            <a:custGeom>
              <a:avLst/>
              <a:gdLst/>
              <a:ahLst/>
              <a:cxnLst/>
              <a:rect l="l" t="t" r="r" b="b"/>
              <a:pathLst>
                <a:path w="99" h="3408"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2" name="Google Shape;62;p2"/>
            <p:cNvSpPr/>
            <p:nvPr/>
          </p:nvSpPr>
          <p:spPr>
            <a:xfrm>
              <a:off x="-1313975" y="817300"/>
              <a:ext cx="2475" cy="65825"/>
            </a:xfrm>
            <a:custGeom>
              <a:avLst/>
              <a:gdLst/>
              <a:ahLst/>
              <a:cxnLst/>
              <a:rect l="l" t="t" r="r" b="b"/>
              <a:pathLst>
                <a:path w="99" h="2633" extrusionOk="0">
                  <a:moveTo>
                    <a:pt x="0" y="0"/>
                  </a:moveTo>
                  <a:lnTo>
                    <a:pt x="0" y="2632"/>
                  </a:lnTo>
                  <a:lnTo>
                    <a:pt x="98" y="2632"/>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3" name="Google Shape;63;p2"/>
            <p:cNvSpPr/>
            <p:nvPr/>
          </p:nvSpPr>
          <p:spPr>
            <a:xfrm>
              <a:off x="-1313975" y="973200"/>
              <a:ext cx="2475" cy="85200"/>
            </a:xfrm>
            <a:custGeom>
              <a:avLst/>
              <a:gdLst/>
              <a:ahLst/>
              <a:cxnLst/>
              <a:rect l="l" t="t" r="r" b="b"/>
              <a:pathLst>
                <a:path w="99" h="3408"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4" name="Google Shape;64;p2"/>
            <p:cNvSpPr/>
            <p:nvPr/>
          </p:nvSpPr>
          <p:spPr>
            <a:xfrm>
              <a:off x="-1313975" y="8855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5" name="Google Shape;65;p2"/>
            <p:cNvSpPr/>
            <p:nvPr/>
          </p:nvSpPr>
          <p:spPr>
            <a:xfrm>
              <a:off x="-1313975" y="1324000"/>
              <a:ext cx="2475" cy="29250"/>
            </a:xfrm>
            <a:custGeom>
              <a:avLst/>
              <a:gdLst/>
              <a:ahLst/>
              <a:cxnLst/>
              <a:rect l="l" t="t" r="r" b="b"/>
              <a:pathLst>
                <a:path w="99" h="1170" extrusionOk="0">
                  <a:moveTo>
                    <a:pt x="0" y="1"/>
                  </a:moveTo>
                  <a:lnTo>
                    <a:pt x="0" y="1170"/>
                  </a:lnTo>
                  <a:cubicBezTo>
                    <a:pt x="27" y="1161"/>
                    <a:pt x="63" y="1152"/>
                    <a:pt x="98" y="1152"/>
                  </a:cubicBez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6" name="Google Shape;66;p2"/>
            <p:cNvSpPr/>
            <p:nvPr/>
          </p:nvSpPr>
          <p:spPr>
            <a:xfrm>
              <a:off x="-1389150" y="1321550"/>
              <a:ext cx="178000" cy="2475"/>
            </a:xfrm>
            <a:custGeom>
              <a:avLst/>
              <a:gdLst/>
              <a:ahLst/>
              <a:cxnLst/>
              <a:rect l="l" t="t" r="r" b="b"/>
              <a:pathLst>
                <a:path w="7120" h="99" extrusionOk="0">
                  <a:moveTo>
                    <a:pt x="1" y="1"/>
                  </a:moveTo>
                  <a:lnTo>
                    <a:pt x="1" y="99"/>
                  </a:lnTo>
                  <a:lnTo>
                    <a:pt x="6861" y="99"/>
                  </a:lnTo>
                  <a:cubicBezTo>
                    <a:pt x="6950" y="63"/>
                    <a:pt x="7030" y="36"/>
                    <a:pt x="7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7" name="Google Shape;67;p2"/>
            <p:cNvSpPr/>
            <p:nvPr/>
          </p:nvSpPr>
          <p:spPr>
            <a:xfrm>
              <a:off x="-1389150" y="1233900"/>
              <a:ext cx="363550" cy="2475"/>
            </a:xfrm>
            <a:custGeom>
              <a:avLst/>
              <a:gdLst/>
              <a:ahLst/>
              <a:cxnLst/>
              <a:rect l="l" t="t" r="r" b="b"/>
              <a:pathLst>
                <a:path w="14542" h="99" extrusionOk="0">
                  <a:moveTo>
                    <a:pt x="1" y="1"/>
                  </a:moveTo>
                  <a:lnTo>
                    <a:pt x="1" y="99"/>
                  </a:lnTo>
                  <a:lnTo>
                    <a:pt x="14337" y="99"/>
                  </a:lnTo>
                  <a:cubicBezTo>
                    <a:pt x="14408" y="63"/>
                    <a:pt x="14471" y="28"/>
                    <a:pt x="14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8" name="Google Shape;68;p2"/>
            <p:cNvSpPr/>
            <p:nvPr/>
          </p:nvSpPr>
          <p:spPr>
            <a:xfrm>
              <a:off x="-1389150" y="1146250"/>
              <a:ext cx="638325" cy="2475"/>
            </a:xfrm>
            <a:custGeom>
              <a:avLst/>
              <a:gdLst/>
              <a:ahLst/>
              <a:cxnLst/>
              <a:rect l="l" t="t" r="r" b="b"/>
              <a:pathLst>
                <a:path w="25533" h="99" extrusionOk="0">
                  <a:moveTo>
                    <a:pt x="1" y="1"/>
                  </a:moveTo>
                  <a:lnTo>
                    <a:pt x="1" y="99"/>
                  </a:lnTo>
                  <a:lnTo>
                    <a:pt x="25140" y="99"/>
                  </a:lnTo>
                  <a:cubicBezTo>
                    <a:pt x="25274" y="63"/>
                    <a:pt x="25408" y="28"/>
                    <a:pt x="25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69" name="Google Shape;69;p2"/>
            <p:cNvSpPr/>
            <p:nvPr/>
          </p:nvSpPr>
          <p:spPr>
            <a:xfrm>
              <a:off x="-1389150" y="1058375"/>
              <a:ext cx="800250" cy="2725"/>
            </a:xfrm>
            <a:custGeom>
              <a:avLst/>
              <a:gdLst/>
              <a:ahLst/>
              <a:cxnLst/>
              <a:rect l="l" t="t" r="r" b="b"/>
              <a:pathLst>
                <a:path w="32010" h="109" extrusionOk="0">
                  <a:moveTo>
                    <a:pt x="1" y="1"/>
                  </a:moveTo>
                  <a:lnTo>
                    <a:pt x="1" y="108"/>
                  </a:lnTo>
                  <a:lnTo>
                    <a:pt x="31902" y="108"/>
                  </a:lnTo>
                  <a:cubicBezTo>
                    <a:pt x="31938" y="72"/>
                    <a:pt x="31974" y="37"/>
                    <a:pt x="32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0" name="Google Shape;70;p2"/>
            <p:cNvSpPr/>
            <p:nvPr/>
          </p:nvSpPr>
          <p:spPr>
            <a:xfrm>
              <a:off x="-1389150" y="970750"/>
              <a:ext cx="877200" cy="2475"/>
            </a:xfrm>
            <a:custGeom>
              <a:avLst/>
              <a:gdLst/>
              <a:ahLst/>
              <a:cxnLst/>
              <a:rect l="l" t="t" r="r" b="b"/>
              <a:pathLst>
                <a:path w="35088" h="99" extrusionOk="0">
                  <a:moveTo>
                    <a:pt x="1" y="0"/>
                  </a:moveTo>
                  <a:lnTo>
                    <a:pt x="1" y="98"/>
                  </a:lnTo>
                  <a:lnTo>
                    <a:pt x="35016" y="98"/>
                  </a:lnTo>
                  <a:cubicBezTo>
                    <a:pt x="35043" y="71"/>
                    <a:pt x="35060" y="36"/>
                    <a:pt x="35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1" name="Google Shape;71;p2"/>
            <p:cNvSpPr/>
            <p:nvPr/>
          </p:nvSpPr>
          <p:spPr>
            <a:xfrm>
              <a:off x="-1389150" y="883100"/>
              <a:ext cx="932725" cy="2475"/>
            </a:xfrm>
            <a:custGeom>
              <a:avLst/>
              <a:gdLst/>
              <a:ahLst/>
              <a:cxnLst/>
              <a:rect l="l" t="t" r="r" b="b"/>
              <a:pathLst>
                <a:path w="37309" h="99" extrusionOk="0">
                  <a:moveTo>
                    <a:pt x="1" y="0"/>
                  </a:moveTo>
                  <a:lnTo>
                    <a:pt x="1" y="98"/>
                  </a:lnTo>
                  <a:lnTo>
                    <a:pt x="37255" y="98"/>
                  </a:lnTo>
                  <a:cubicBezTo>
                    <a:pt x="37273" y="63"/>
                    <a:pt x="37291" y="36"/>
                    <a:pt x="37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grpSp>
        <p:nvGrpSpPr>
          <p:cNvPr id="72" name="Google Shape;72;p2"/>
          <p:cNvGrpSpPr/>
          <p:nvPr/>
        </p:nvGrpSpPr>
        <p:grpSpPr>
          <a:xfrm>
            <a:off x="7910478" y="4423005"/>
            <a:ext cx="4938692" cy="2829297"/>
            <a:chOff x="38000" y="1652300"/>
            <a:chExt cx="971750" cy="556700"/>
          </a:xfrm>
        </p:grpSpPr>
        <p:sp>
          <p:nvSpPr>
            <p:cNvPr id="73" name="Google Shape;73;p2"/>
            <p:cNvSpPr/>
            <p:nvPr/>
          </p:nvSpPr>
          <p:spPr>
            <a:xfrm>
              <a:off x="38000" y="1652300"/>
              <a:ext cx="971750" cy="556700"/>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4" name="Google Shape;74;p2"/>
            <p:cNvSpPr/>
            <p:nvPr/>
          </p:nvSpPr>
          <p:spPr>
            <a:xfrm>
              <a:off x="55175" y="2167500"/>
              <a:ext cx="2475" cy="41275"/>
            </a:xfrm>
            <a:custGeom>
              <a:avLst/>
              <a:gdLst/>
              <a:ahLst/>
              <a:cxnLst/>
              <a:rect l="l" t="t" r="r" b="b"/>
              <a:pathLst>
                <a:path w="99" h="1651" extrusionOk="0">
                  <a:moveTo>
                    <a:pt x="99" y="0"/>
                  </a:moveTo>
                  <a:cubicBezTo>
                    <a:pt x="63" y="63"/>
                    <a:pt x="36" y="134"/>
                    <a:pt x="0" y="196"/>
                  </a:cubicBezTo>
                  <a:lnTo>
                    <a:pt x="0" y="1650"/>
                  </a:lnTo>
                  <a:lnTo>
                    <a:pt x="99" y="1650"/>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5" name="Google Shape;75;p2"/>
            <p:cNvSpPr/>
            <p:nvPr/>
          </p:nvSpPr>
          <p:spPr>
            <a:xfrm>
              <a:off x="142825" y="2025875"/>
              <a:ext cx="2475" cy="14750"/>
            </a:xfrm>
            <a:custGeom>
              <a:avLst/>
              <a:gdLst/>
              <a:ahLst/>
              <a:cxnLst/>
              <a:rect l="l" t="t" r="r" b="b"/>
              <a:pathLst>
                <a:path w="99" h="590" extrusionOk="0">
                  <a:moveTo>
                    <a:pt x="98" y="0"/>
                  </a:moveTo>
                  <a:cubicBezTo>
                    <a:pt x="63" y="45"/>
                    <a:pt x="36" y="89"/>
                    <a:pt x="0" y="134"/>
                  </a:cubicBezTo>
                  <a:lnTo>
                    <a:pt x="0" y="589"/>
                  </a:lnTo>
                  <a:lnTo>
                    <a:pt x="98" y="589"/>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6" name="Google Shape;76;p2"/>
            <p:cNvSpPr/>
            <p:nvPr/>
          </p:nvSpPr>
          <p:spPr>
            <a:xfrm>
              <a:off x="142825"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7" name="Google Shape;77;p2"/>
            <p:cNvSpPr/>
            <p:nvPr/>
          </p:nvSpPr>
          <p:spPr>
            <a:xfrm>
              <a:off x="142825" y="2130700"/>
              <a:ext cx="2475" cy="76950"/>
            </a:xfrm>
            <a:custGeom>
              <a:avLst/>
              <a:gdLst/>
              <a:ahLst/>
              <a:cxnLst/>
              <a:rect l="l" t="t" r="r" b="b"/>
              <a:pathLst>
                <a:path w="99" h="3078" extrusionOk="0">
                  <a:moveTo>
                    <a:pt x="0" y="0"/>
                  </a:moveTo>
                  <a:lnTo>
                    <a:pt x="0" y="3078"/>
                  </a:lnTo>
                  <a:lnTo>
                    <a:pt x="98" y="307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8" name="Google Shape;78;p2"/>
            <p:cNvSpPr/>
            <p:nvPr/>
          </p:nvSpPr>
          <p:spPr>
            <a:xfrm>
              <a:off x="230475"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79" name="Google Shape;79;p2"/>
            <p:cNvSpPr/>
            <p:nvPr/>
          </p:nvSpPr>
          <p:spPr>
            <a:xfrm>
              <a:off x="230475" y="1935100"/>
              <a:ext cx="2475" cy="17875"/>
            </a:xfrm>
            <a:custGeom>
              <a:avLst/>
              <a:gdLst/>
              <a:ahLst/>
              <a:cxnLst/>
              <a:rect l="l" t="t" r="r" b="b"/>
              <a:pathLst>
                <a:path w="99" h="715" extrusionOk="0">
                  <a:moveTo>
                    <a:pt x="98" y="0"/>
                  </a:moveTo>
                  <a:cubicBezTo>
                    <a:pt x="72" y="27"/>
                    <a:pt x="36" y="54"/>
                    <a:pt x="0" y="81"/>
                  </a:cubicBezTo>
                  <a:lnTo>
                    <a:pt x="0" y="714"/>
                  </a:lnTo>
                  <a:lnTo>
                    <a:pt x="98" y="714"/>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0" name="Google Shape;80;p2"/>
            <p:cNvSpPr/>
            <p:nvPr/>
          </p:nvSpPr>
          <p:spPr>
            <a:xfrm>
              <a:off x="230475"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1" name="Google Shape;81;p2"/>
            <p:cNvSpPr/>
            <p:nvPr/>
          </p:nvSpPr>
          <p:spPr>
            <a:xfrm>
              <a:off x="230475" y="2130700"/>
              <a:ext cx="2475" cy="75625"/>
            </a:xfrm>
            <a:custGeom>
              <a:avLst/>
              <a:gdLst/>
              <a:ahLst/>
              <a:cxnLst/>
              <a:rect l="l" t="t" r="r" b="b"/>
              <a:pathLst>
                <a:path w="99" h="3025" extrusionOk="0">
                  <a:moveTo>
                    <a:pt x="0" y="0"/>
                  </a:moveTo>
                  <a:lnTo>
                    <a:pt x="0" y="3024"/>
                  </a:lnTo>
                  <a:lnTo>
                    <a:pt x="98" y="3024"/>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2" name="Google Shape;82;p2"/>
            <p:cNvSpPr/>
            <p:nvPr/>
          </p:nvSpPr>
          <p:spPr>
            <a:xfrm>
              <a:off x="318125" y="1883575"/>
              <a:ext cx="2700" cy="69400"/>
            </a:xfrm>
            <a:custGeom>
              <a:avLst/>
              <a:gdLst/>
              <a:ahLst/>
              <a:cxnLst/>
              <a:rect l="l" t="t" r="r" b="b"/>
              <a:pathLst>
                <a:path w="108" h="2776" extrusionOk="0">
                  <a:moveTo>
                    <a:pt x="107" y="1"/>
                  </a:moveTo>
                  <a:cubicBezTo>
                    <a:pt x="72" y="10"/>
                    <a:pt x="36" y="27"/>
                    <a:pt x="0" y="36"/>
                  </a:cubicBezTo>
                  <a:lnTo>
                    <a:pt x="0" y="2775"/>
                  </a:lnTo>
                  <a:lnTo>
                    <a:pt x="107" y="2775"/>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3" name="Google Shape;83;p2"/>
            <p:cNvSpPr/>
            <p:nvPr/>
          </p:nvSpPr>
          <p:spPr>
            <a:xfrm>
              <a:off x="318125" y="2130700"/>
              <a:ext cx="2700" cy="74500"/>
            </a:xfrm>
            <a:custGeom>
              <a:avLst/>
              <a:gdLst/>
              <a:ahLst/>
              <a:cxnLst/>
              <a:rect l="l" t="t" r="r" b="b"/>
              <a:pathLst>
                <a:path w="108" h="2980" extrusionOk="0">
                  <a:moveTo>
                    <a:pt x="0" y="0"/>
                  </a:moveTo>
                  <a:lnTo>
                    <a:pt x="0" y="2980"/>
                  </a:lnTo>
                  <a:lnTo>
                    <a:pt x="107" y="2980"/>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4" name="Google Shape;84;p2"/>
            <p:cNvSpPr/>
            <p:nvPr/>
          </p:nvSpPr>
          <p:spPr>
            <a:xfrm>
              <a:off x="318125" y="20430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5" name="Google Shape;85;p2"/>
            <p:cNvSpPr/>
            <p:nvPr/>
          </p:nvSpPr>
          <p:spPr>
            <a:xfrm>
              <a:off x="318125" y="19554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6" name="Google Shape;86;p2"/>
            <p:cNvSpPr/>
            <p:nvPr/>
          </p:nvSpPr>
          <p:spPr>
            <a:xfrm>
              <a:off x="406000" y="1858825"/>
              <a:ext cx="2475" cy="6500"/>
            </a:xfrm>
            <a:custGeom>
              <a:avLst/>
              <a:gdLst/>
              <a:ahLst/>
              <a:cxnLst/>
              <a:rect l="l" t="t" r="r" b="b"/>
              <a:pathLst>
                <a:path w="99" h="260" extrusionOk="0">
                  <a:moveTo>
                    <a:pt x="98" y="0"/>
                  </a:moveTo>
                  <a:cubicBezTo>
                    <a:pt x="63" y="9"/>
                    <a:pt x="27" y="18"/>
                    <a:pt x="0" y="27"/>
                  </a:cubicBezTo>
                  <a:lnTo>
                    <a:pt x="0" y="259"/>
                  </a:lnTo>
                  <a:lnTo>
                    <a:pt x="98" y="259"/>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7" name="Google Shape;87;p2"/>
            <p:cNvSpPr/>
            <p:nvPr/>
          </p:nvSpPr>
          <p:spPr>
            <a:xfrm>
              <a:off x="406000" y="2130700"/>
              <a:ext cx="2475" cy="73175"/>
            </a:xfrm>
            <a:custGeom>
              <a:avLst/>
              <a:gdLst/>
              <a:ahLst/>
              <a:cxnLst/>
              <a:rect l="l" t="t" r="r" b="b"/>
              <a:pathLst>
                <a:path w="99" h="2927" extrusionOk="0">
                  <a:moveTo>
                    <a:pt x="0" y="0"/>
                  </a:moveTo>
                  <a:lnTo>
                    <a:pt x="0" y="2926"/>
                  </a:lnTo>
                  <a:lnTo>
                    <a:pt x="98" y="2926"/>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8" name="Google Shape;88;p2"/>
            <p:cNvSpPr/>
            <p:nvPr/>
          </p:nvSpPr>
          <p:spPr>
            <a:xfrm>
              <a:off x="40600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89" name="Google Shape;89;p2"/>
            <p:cNvSpPr/>
            <p:nvPr/>
          </p:nvSpPr>
          <p:spPr>
            <a:xfrm>
              <a:off x="40600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0" name="Google Shape;90;p2"/>
            <p:cNvSpPr/>
            <p:nvPr/>
          </p:nvSpPr>
          <p:spPr>
            <a:xfrm>
              <a:off x="40600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1" name="Google Shape;91;p2"/>
            <p:cNvSpPr/>
            <p:nvPr/>
          </p:nvSpPr>
          <p:spPr>
            <a:xfrm>
              <a:off x="49365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2" name="Google Shape;92;p2"/>
            <p:cNvSpPr/>
            <p:nvPr/>
          </p:nvSpPr>
          <p:spPr>
            <a:xfrm>
              <a:off x="493650" y="1838750"/>
              <a:ext cx="2475" cy="26575"/>
            </a:xfrm>
            <a:custGeom>
              <a:avLst/>
              <a:gdLst/>
              <a:ahLst/>
              <a:cxnLst/>
              <a:rect l="l" t="t" r="r" b="b"/>
              <a:pathLst>
                <a:path w="99" h="1063" extrusionOk="0">
                  <a:moveTo>
                    <a:pt x="98" y="1"/>
                  </a:moveTo>
                  <a:cubicBezTo>
                    <a:pt x="63" y="9"/>
                    <a:pt x="36" y="18"/>
                    <a:pt x="0" y="27"/>
                  </a:cubicBezTo>
                  <a:lnTo>
                    <a:pt x="0" y="1062"/>
                  </a:lnTo>
                  <a:lnTo>
                    <a:pt x="98" y="1062"/>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3" name="Google Shape;93;p2"/>
            <p:cNvSpPr/>
            <p:nvPr/>
          </p:nvSpPr>
          <p:spPr>
            <a:xfrm>
              <a:off x="49365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4" name="Google Shape;94;p2"/>
            <p:cNvSpPr/>
            <p:nvPr/>
          </p:nvSpPr>
          <p:spPr>
            <a:xfrm>
              <a:off x="493650" y="2130700"/>
              <a:ext cx="2475" cy="72050"/>
            </a:xfrm>
            <a:custGeom>
              <a:avLst/>
              <a:gdLst/>
              <a:ahLst/>
              <a:cxnLst/>
              <a:rect l="l" t="t" r="r" b="b"/>
              <a:pathLst>
                <a:path w="99" h="2882" extrusionOk="0">
                  <a:moveTo>
                    <a:pt x="0" y="0"/>
                  </a:moveTo>
                  <a:lnTo>
                    <a:pt x="0" y="2882"/>
                  </a:lnTo>
                  <a:lnTo>
                    <a:pt x="98" y="2882"/>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5" name="Google Shape;95;p2"/>
            <p:cNvSpPr/>
            <p:nvPr/>
          </p:nvSpPr>
          <p:spPr>
            <a:xfrm>
              <a:off x="49365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6" name="Google Shape;96;p2"/>
            <p:cNvSpPr/>
            <p:nvPr/>
          </p:nvSpPr>
          <p:spPr>
            <a:xfrm>
              <a:off x="581300" y="1808200"/>
              <a:ext cx="2475" cy="57125"/>
            </a:xfrm>
            <a:custGeom>
              <a:avLst/>
              <a:gdLst/>
              <a:ahLst/>
              <a:cxnLst/>
              <a:rect l="l" t="t" r="r" b="b"/>
              <a:pathLst>
                <a:path w="99" h="2285" extrusionOk="0">
                  <a:moveTo>
                    <a:pt x="98" y="0"/>
                  </a:moveTo>
                  <a:cubicBezTo>
                    <a:pt x="71" y="9"/>
                    <a:pt x="36" y="27"/>
                    <a:pt x="0" y="36"/>
                  </a:cubicBezTo>
                  <a:lnTo>
                    <a:pt x="0" y="2284"/>
                  </a:lnTo>
                  <a:lnTo>
                    <a:pt x="98" y="2284"/>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7" name="Google Shape;97;p2"/>
            <p:cNvSpPr/>
            <p:nvPr/>
          </p:nvSpPr>
          <p:spPr>
            <a:xfrm>
              <a:off x="581300" y="195540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8" name="Google Shape;98;p2"/>
            <p:cNvSpPr/>
            <p:nvPr/>
          </p:nvSpPr>
          <p:spPr>
            <a:xfrm>
              <a:off x="581300" y="20430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99" name="Google Shape;99;p2"/>
            <p:cNvSpPr/>
            <p:nvPr/>
          </p:nvSpPr>
          <p:spPr>
            <a:xfrm>
              <a:off x="581300" y="1867750"/>
              <a:ext cx="2475" cy="85225"/>
            </a:xfrm>
            <a:custGeom>
              <a:avLst/>
              <a:gdLst/>
              <a:ahLst/>
              <a:cxnLst/>
              <a:rect l="l" t="t" r="r" b="b"/>
              <a:pathLst>
                <a:path w="99" h="3409" extrusionOk="0">
                  <a:moveTo>
                    <a:pt x="0" y="0"/>
                  </a:moveTo>
                  <a:lnTo>
                    <a:pt x="0" y="3408"/>
                  </a:lnTo>
                  <a:lnTo>
                    <a:pt x="98" y="34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0" name="Google Shape;100;p2"/>
            <p:cNvSpPr/>
            <p:nvPr/>
          </p:nvSpPr>
          <p:spPr>
            <a:xfrm>
              <a:off x="581300" y="2130700"/>
              <a:ext cx="2475" cy="70725"/>
            </a:xfrm>
            <a:custGeom>
              <a:avLst/>
              <a:gdLst/>
              <a:ahLst/>
              <a:cxnLst/>
              <a:rect l="l" t="t" r="r" b="b"/>
              <a:pathLst>
                <a:path w="99" h="2829" extrusionOk="0">
                  <a:moveTo>
                    <a:pt x="0" y="0"/>
                  </a:moveTo>
                  <a:lnTo>
                    <a:pt x="0" y="2828"/>
                  </a:lnTo>
                  <a:lnTo>
                    <a:pt x="98" y="282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1" name="Google Shape;101;p2"/>
            <p:cNvSpPr/>
            <p:nvPr/>
          </p:nvSpPr>
          <p:spPr>
            <a:xfrm>
              <a:off x="668950" y="17801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2" name="Google Shape;102;p2"/>
            <p:cNvSpPr/>
            <p:nvPr/>
          </p:nvSpPr>
          <p:spPr>
            <a:xfrm>
              <a:off x="668950" y="195540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3" name="Google Shape;103;p2"/>
            <p:cNvSpPr/>
            <p:nvPr/>
          </p:nvSpPr>
          <p:spPr>
            <a:xfrm>
              <a:off x="668950" y="1767600"/>
              <a:ext cx="2700" cy="9850"/>
            </a:xfrm>
            <a:custGeom>
              <a:avLst/>
              <a:gdLst/>
              <a:ahLst/>
              <a:cxnLst/>
              <a:rect l="l" t="t" r="r" b="b"/>
              <a:pathLst>
                <a:path w="108" h="394" extrusionOk="0">
                  <a:moveTo>
                    <a:pt x="107" y="1"/>
                  </a:moveTo>
                  <a:cubicBezTo>
                    <a:pt x="71" y="19"/>
                    <a:pt x="36" y="36"/>
                    <a:pt x="0" y="54"/>
                  </a:cubicBezTo>
                  <a:lnTo>
                    <a:pt x="0" y="393"/>
                  </a:lnTo>
                  <a:lnTo>
                    <a:pt x="107" y="393"/>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4" name="Google Shape;104;p2"/>
            <p:cNvSpPr/>
            <p:nvPr/>
          </p:nvSpPr>
          <p:spPr>
            <a:xfrm>
              <a:off x="668950" y="2130700"/>
              <a:ext cx="2700" cy="69600"/>
            </a:xfrm>
            <a:custGeom>
              <a:avLst/>
              <a:gdLst/>
              <a:ahLst/>
              <a:cxnLst/>
              <a:rect l="l" t="t" r="r" b="b"/>
              <a:pathLst>
                <a:path w="108" h="2784" extrusionOk="0">
                  <a:moveTo>
                    <a:pt x="0" y="0"/>
                  </a:moveTo>
                  <a:lnTo>
                    <a:pt x="0" y="2783"/>
                  </a:lnTo>
                  <a:lnTo>
                    <a:pt x="107" y="2783"/>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5" name="Google Shape;105;p2"/>
            <p:cNvSpPr/>
            <p:nvPr/>
          </p:nvSpPr>
          <p:spPr>
            <a:xfrm>
              <a:off x="668950" y="20430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6" name="Google Shape;106;p2"/>
            <p:cNvSpPr/>
            <p:nvPr/>
          </p:nvSpPr>
          <p:spPr>
            <a:xfrm>
              <a:off x="668950" y="1867750"/>
              <a:ext cx="2700" cy="85225"/>
            </a:xfrm>
            <a:custGeom>
              <a:avLst/>
              <a:gdLst/>
              <a:ahLst/>
              <a:cxnLst/>
              <a:rect l="l" t="t" r="r" b="b"/>
              <a:pathLst>
                <a:path w="108" h="3409" extrusionOk="0">
                  <a:moveTo>
                    <a:pt x="0" y="0"/>
                  </a:moveTo>
                  <a:lnTo>
                    <a:pt x="0" y="3408"/>
                  </a:lnTo>
                  <a:lnTo>
                    <a:pt x="107" y="3408"/>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7" name="Google Shape;107;p2"/>
            <p:cNvSpPr/>
            <p:nvPr/>
          </p:nvSpPr>
          <p:spPr>
            <a:xfrm>
              <a:off x="756800" y="2130700"/>
              <a:ext cx="2500" cy="68475"/>
            </a:xfrm>
            <a:custGeom>
              <a:avLst/>
              <a:gdLst/>
              <a:ahLst/>
              <a:cxnLst/>
              <a:rect l="l" t="t" r="r" b="b"/>
              <a:pathLst>
                <a:path w="100" h="2739" extrusionOk="0">
                  <a:moveTo>
                    <a:pt x="1" y="0"/>
                  </a:moveTo>
                  <a:lnTo>
                    <a:pt x="1" y="2739"/>
                  </a:lnTo>
                  <a:lnTo>
                    <a:pt x="99" y="2730"/>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8" name="Google Shape;108;p2"/>
            <p:cNvSpPr/>
            <p:nvPr/>
          </p:nvSpPr>
          <p:spPr>
            <a:xfrm>
              <a:off x="75680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09" name="Google Shape;109;p2"/>
            <p:cNvSpPr/>
            <p:nvPr/>
          </p:nvSpPr>
          <p:spPr>
            <a:xfrm>
              <a:off x="756800" y="1724575"/>
              <a:ext cx="2500" cy="52875"/>
            </a:xfrm>
            <a:custGeom>
              <a:avLst/>
              <a:gdLst/>
              <a:ahLst/>
              <a:cxnLst/>
              <a:rect l="l" t="t" r="r" b="b"/>
              <a:pathLst>
                <a:path w="100" h="2115" extrusionOk="0">
                  <a:moveTo>
                    <a:pt x="99" y="0"/>
                  </a:moveTo>
                  <a:cubicBezTo>
                    <a:pt x="63" y="9"/>
                    <a:pt x="28" y="27"/>
                    <a:pt x="1" y="45"/>
                  </a:cubicBezTo>
                  <a:lnTo>
                    <a:pt x="1" y="2114"/>
                  </a:lnTo>
                  <a:lnTo>
                    <a:pt x="99" y="2114"/>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0" name="Google Shape;110;p2"/>
            <p:cNvSpPr/>
            <p:nvPr/>
          </p:nvSpPr>
          <p:spPr>
            <a:xfrm>
              <a:off x="75680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1" name="Google Shape;111;p2"/>
            <p:cNvSpPr/>
            <p:nvPr/>
          </p:nvSpPr>
          <p:spPr>
            <a:xfrm>
              <a:off x="75680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2" name="Google Shape;112;p2"/>
            <p:cNvSpPr/>
            <p:nvPr/>
          </p:nvSpPr>
          <p:spPr>
            <a:xfrm>
              <a:off x="75680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3" name="Google Shape;113;p2"/>
            <p:cNvSpPr/>
            <p:nvPr/>
          </p:nvSpPr>
          <p:spPr>
            <a:xfrm>
              <a:off x="844450" y="2130700"/>
              <a:ext cx="2500" cy="67150"/>
            </a:xfrm>
            <a:custGeom>
              <a:avLst/>
              <a:gdLst/>
              <a:ahLst/>
              <a:cxnLst/>
              <a:rect l="l" t="t" r="r" b="b"/>
              <a:pathLst>
                <a:path w="100" h="2686" extrusionOk="0">
                  <a:moveTo>
                    <a:pt x="1" y="0"/>
                  </a:moveTo>
                  <a:lnTo>
                    <a:pt x="1" y="2685"/>
                  </a:lnTo>
                  <a:lnTo>
                    <a:pt x="99" y="2685"/>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4" name="Google Shape;114;p2"/>
            <p:cNvSpPr/>
            <p:nvPr/>
          </p:nvSpPr>
          <p:spPr>
            <a:xfrm>
              <a:off x="84445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5" name="Google Shape;115;p2"/>
            <p:cNvSpPr/>
            <p:nvPr/>
          </p:nvSpPr>
          <p:spPr>
            <a:xfrm>
              <a:off x="84445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6" name="Google Shape;116;p2"/>
            <p:cNvSpPr/>
            <p:nvPr/>
          </p:nvSpPr>
          <p:spPr>
            <a:xfrm>
              <a:off x="844450" y="1692225"/>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7" name="Google Shape;117;p2"/>
            <p:cNvSpPr/>
            <p:nvPr/>
          </p:nvSpPr>
          <p:spPr>
            <a:xfrm>
              <a:off x="84445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8" name="Google Shape;118;p2"/>
            <p:cNvSpPr/>
            <p:nvPr/>
          </p:nvSpPr>
          <p:spPr>
            <a:xfrm>
              <a:off x="844450" y="1686425"/>
              <a:ext cx="2500" cy="3375"/>
            </a:xfrm>
            <a:custGeom>
              <a:avLst/>
              <a:gdLst/>
              <a:ahLst/>
              <a:cxnLst/>
              <a:rect l="l" t="t" r="r" b="b"/>
              <a:pathLst>
                <a:path w="100" h="135" extrusionOk="0">
                  <a:moveTo>
                    <a:pt x="99" y="1"/>
                  </a:moveTo>
                  <a:cubicBezTo>
                    <a:pt x="63" y="9"/>
                    <a:pt x="37" y="27"/>
                    <a:pt x="1" y="36"/>
                  </a:cubicBezTo>
                  <a:lnTo>
                    <a:pt x="1" y="134"/>
                  </a:lnTo>
                  <a:lnTo>
                    <a:pt x="99" y="134"/>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19" name="Google Shape;119;p2"/>
            <p:cNvSpPr/>
            <p:nvPr/>
          </p:nvSpPr>
          <p:spPr>
            <a:xfrm>
              <a:off x="84445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0" name="Google Shape;120;p2"/>
            <p:cNvSpPr/>
            <p:nvPr/>
          </p:nvSpPr>
          <p:spPr>
            <a:xfrm>
              <a:off x="932100" y="19554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1" name="Google Shape;121;p2"/>
            <p:cNvSpPr/>
            <p:nvPr/>
          </p:nvSpPr>
          <p:spPr>
            <a:xfrm>
              <a:off x="932100" y="20430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2" name="Google Shape;122;p2"/>
            <p:cNvSpPr/>
            <p:nvPr/>
          </p:nvSpPr>
          <p:spPr>
            <a:xfrm>
              <a:off x="932100" y="2130700"/>
              <a:ext cx="2500" cy="66025"/>
            </a:xfrm>
            <a:custGeom>
              <a:avLst/>
              <a:gdLst/>
              <a:ahLst/>
              <a:cxnLst/>
              <a:rect l="l" t="t" r="r" b="b"/>
              <a:pathLst>
                <a:path w="100" h="2641" extrusionOk="0">
                  <a:moveTo>
                    <a:pt x="1" y="0"/>
                  </a:moveTo>
                  <a:lnTo>
                    <a:pt x="1" y="2641"/>
                  </a:lnTo>
                  <a:lnTo>
                    <a:pt x="99" y="2632"/>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3" name="Google Shape;123;p2"/>
            <p:cNvSpPr/>
            <p:nvPr/>
          </p:nvSpPr>
          <p:spPr>
            <a:xfrm>
              <a:off x="932100" y="1660550"/>
              <a:ext cx="2500" cy="29250"/>
            </a:xfrm>
            <a:custGeom>
              <a:avLst/>
              <a:gdLst/>
              <a:ahLst/>
              <a:cxnLst/>
              <a:rect l="l" t="t" r="r" b="b"/>
              <a:pathLst>
                <a:path w="100" h="1170" extrusionOk="0">
                  <a:moveTo>
                    <a:pt x="99" y="1"/>
                  </a:moveTo>
                  <a:cubicBezTo>
                    <a:pt x="63" y="10"/>
                    <a:pt x="37" y="19"/>
                    <a:pt x="1" y="27"/>
                  </a:cubicBezTo>
                  <a:lnTo>
                    <a:pt x="1" y="1169"/>
                  </a:lnTo>
                  <a:lnTo>
                    <a:pt x="99" y="116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4" name="Google Shape;124;p2"/>
            <p:cNvSpPr/>
            <p:nvPr/>
          </p:nvSpPr>
          <p:spPr>
            <a:xfrm>
              <a:off x="932100" y="1692225"/>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5" name="Google Shape;125;p2"/>
            <p:cNvSpPr/>
            <p:nvPr/>
          </p:nvSpPr>
          <p:spPr>
            <a:xfrm>
              <a:off x="932100" y="178010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6" name="Google Shape;126;p2"/>
            <p:cNvSpPr/>
            <p:nvPr/>
          </p:nvSpPr>
          <p:spPr>
            <a:xfrm>
              <a:off x="932100" y="1867750"/>
              <a:ext cx="2500" cy="85225"/>
            </a:xfrm>
            <a:custGeom>
              <a:avLst/>
              <a:gdLst/>
              <a:ahLst/>
              <a:cxnLst/>
              <a:rect l="l" t="t" r="r" b="b"/>
              <a:pathLst>
                <a:path w="100" h="3409" extrusionOk="0">
                  <a:moveTo>
                    <a:pt x="1" y="0"/>
                  </a:moveTo>
                  <a:lnTo>
                    <a:pt x="1" y="3408"/>
                  </a:lnTo>
                  <a:lnTo>
                    <a:pt x="99" y="3408"/>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7" name="Google Shape;127;p2"/>
            <p:cNvSpPr/>
            <p:nvPr/>
          </p:nvSpPr>
          <p:spPr>
            <a:xfrm>
              <a:off x="831750" y="1689775"/>
              <a:ext cx="178000" cy="2475"/>
            </a:xfrm>
            <a:custGeom>
              <a:avLst/>
              <a:gdLst/>
              <a:ahLst/>
              <a:cxnLst/>
              <a:rect l="l" t="t" r="r" b="b"/>
              <a:pathLst>
                <a:path w="7120" h="99" extrusionOk="0">
                  <a:moveTo>
                    <a:pt x="250" y="0"/>
                  </a:moveTo>
                  <a:cubicBezTo>
                    <a:pt x="170" y="36"/>
                    <a:pt x="81" y="72"/>
                    <a:pt x="0" y="98"/>
                  </a:cubicBezTo>
                  <a:lnTo>
                    <a:pt x="7119" y="98"/>
                  </a:lnTo>
                  <a:lnTo>
                    <a:pt x="71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8" name="Google Shape;128;p2"/>
            <p:cNvSpPr/>
            <p:nvPr/>
          </p:nvSpPr>
          <p:spPr>
            <a:xfrm>
              <a:off x="646200" y="1777425"/>
              <a:ext cx="363550" cy="2700"/>
            </a:xfrm>
            <a:custGeom>
              <a:avLst/>
              <a:gdLst/>
              <a:ahLst/>
              <a:cxnLst/>
              <a:rect l="l" t="t" r="r" b="b"/>
              <a:pathLst>
                <a:path w="14542" h="108" extrusionOk="0">
                  <a:moveTo>
                    <a:pt x="205" y="0"/>
                  </a:moveTo>
                  <a:cubicBezTo>
                    <a:pt x="134" y="36"/>
                    <a:pt x="63" y="72"/>
                    <a:pt x="0" y="107"/>
                  </a:cubicBezTo>
                  <a:lnTo>
                    <a:pt x="14541" y="107"/>
                  </a:lnTo>
                  <a:lnTo>
                    <a:pt x="14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29" name="Google Shape;129;p2"/>
            <p:cNvSpPr/>
            <p:nvPr/>
          </p:nvSpPr>
          <p:spPr>
            <a:xfrm>
              <a:off x="371200" y="1865300"/>
              <a:ext cx="638550" cy="2475"/>
            </a:xfrm>
            <a:custGeom>
              <a:avLst/>
              <a:gdLst/>
              <a:ahLst/>
              <a:cxnLst/>
              <a:rect l="l" t="t" r="r" b="b"/>
              <a:pathLst>
                <a:path w="25542" h="99" extrusionOk="0">
                  <a:moveTo>
                    <a:pt x="393" y="0"/>
                  </a:moveTo>
                  <a:cubicBezTo>
                    <a:pt x="268" y="27"/>
                    <a:pt x="134" y="63"/>
                    <a:pt x="0" y="98"/>
                  </a:cubicBezTo>
                  <a:lnTo>
                    <a:pt x="25541" y="98"/>
                  </a:lnTo>
                  <a:lnTo>
                    <a:pt x="25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0" name="Google Shape;130;p2"/>
            <p:cNvSpPr/>
            <p:nvPr/>
          </p:nvSpPr>
          <p:spPr>
            <a:xfrm>
              <a:off x="209275" y="1952950"/>
              <a:ext cx="800475" cy="2475"/>
            </a:xfrm>
            <a:custGeom>
              <a:avLst/>
              <a:gdLst/>
              <a:ahLst/>
              <a:cxnLst/>
              <a:rect l="l" t="t" r="r" b="b"/>
              <a:pathLst>
                <a:path w="32019" h="99" extrusionOk="0">
                  <a:moveTo>
                    <a:pt x="117" y="0"/>
                  </a:moveTo>
                  <a:cubicBezTo>
                    <a:pt x="81" y="36"/>
                    <a:pt x="45" y="63"/>
                    <a:pt x="1" y="98"/>
                  </a:cubicBezTo>
                  <a:lnTo>
                    <a:pt x="32018" y="98"/>
                  </a:lnTo>
                  <a:lnTo>
                    <a:pt x="32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1" name="Google Shape;131;p2"/>
            <p:cNvSpPr/>
            <p:nvPr/>
          </p:nvSpPr>
          <p:spPr>
            <a:xfrm>
              <a:off x="132550" y="2040600"/>
              <a:ext cx="877200" cy="2475"/>
            </a:xfrm>
            <a:custGeom>
              <a:avLst/>
              <a:gdLst/>
              <a:ahLst/>
              <a:cxnLst/>
              <a:rect l="l" t="t" r="r" b="b"/>
              <a:pathLst>
                <a:path w="35088" h="99" extrusionOk="0">
                  <a:moveTo>
                    <a:pt x="72" y="0"/>
                  </a:moveTo>
                  <a:cubicBezTo>
                    <a:pt x="46" y="36"/>
                    <a:pt x="19" y="71"/>
                    <a:pt x="1" y="98"/>
                  </a:cubicBezTo>
                  <a:lnTo>
                    <a:pt x="35087" y="98"/>
                  </a:lnTo>
                  <a:lnTo>
                    <a:pt x="35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2" name="Google Shape;132;p2"/>
            <p:cNvSpPr/>
            <p:nvPr/>
          </p:nvSpPr>
          <p:spPr>
            <a:xfrm>
              <a:off x="76800" y="2128250"/>
              <a:ext cx="932950" cy="2475"/>
            </a:xfrm>
            <a:custGeom>
              <a:avLst/>
              <a:gdLst/>
              <a:ahLst/>
              <a:cxnLst/>
              <a:rect l="l" t="t" r="r" b="b"/>
              <a:pathLst>
                <a:path w="37318" h="99" extrusionOk="0">
                  <a:moveTo>
                    <a:pt x="63" y="0"/>
                  </a:moveTo>
                  <a:cubicBezTo>
                    <a:pt x="45" y="36"/>
                    <a:pt x="27" y="71"/>
                    <a:pt x="1" y="98"/>
                  </a:cubicBezTo>
                  <a:lnTo>
                    <a:pt x="37317" y="98"/>
                  </a:lnTo>
                  <a:lnTo>
                    <a:pt x="37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grpSp>
        <p:nvGrpSpPr>
          <p:cNvPr id="133" name="Google Shape;133;p2"/>
          <p:cNvGrpSpPr/>
          <p:nvPr/>
        </p:nvGrpSpPr>
        <p:grpSpPr>
          <a:xfrm>
            <a:off x="10655202" y="378695"/>
            <a:ext cx="1123828" cy="1360907"/>
            <a:chOff x="5192425" y="1134275"/>
            <a:chExt cx="714600" cy="865350"/>
          </a:xfrm>
        </p:grpSpPr>
        <p:sp>
          <p:nvSpPr>
            <p:cNvPr id="134" name="Google Shape;134;p2"/>
            <p:cNvSpPr/>
            <p:nvPr/>
          </p:nvSpPr>
          <p:spPr>
            <a:xfrm>
              <a:off x="5207125" y="1134275"/>
              <a:ext cx="699900" cy="865350"/>
            </a:xfrm>
            <a:custGeom>
              <a:avLst/>
              <a:gdLst/>
              <a:ahLst/>
              <a:cxnLst/>
              <a:rect l="l" t="t" r="r" b="b"/>
              <a:pathLst>
                <a:path w="27996" h="34614" extrusionOk="0">
                  <a:moveTo>
                    <a:pt x="15550" y="0"/>
                  </a:moveTo>
                  <a:cubicBezTo>
                    <a:pt x="14738" y="0"/>
                    <a:pt x="14087" y="643"/>
                    <a:pt x="14069" y="1455"/>
                  </a:cubicBezTo>
                  <a:cubicBezTo>
                    <a:pt x="13971" y="5148"/>
                    <a:pt x="13409" y="8136"/>
                    <a:pt x="12892" y="10144"/>
                  </a:cubicBezTo>
                  <a:cubicBezTo>
                    <a:pt x="12883" y="10153"/>
                    <a:pt x="12874" y="10153"/>
                    <a:pt x="12865" y="10153"/>
                  </a:cubicBezTo>
                  <a:cubicBezTo>
                    <a:pt x="12365" y="10153"/>
                    <a:pt x="11866" y="10215"/>
                    <a:pt x="11366" y="10331"/>
                  </a:cubicBezTo>
                  <a:cubicBezTo>
                    <a:pt x="11241" y="10367"/>
                    <a:pt x="11108" y="10402"/>
                    <a:pt x="10974" y="10438"/>
                  </a:cubicBezTo>
                  <a:cubicBezTo>
                    <a:pt x="9109" y="10991"/>
                    <a:pt x="7370" y="12320"/>
                    <a:pt x="6076" y="14194"/>
                  </a:cubicBezTo>
                  <a:cubicBezTo>
                    <a:pt x="6049" y="14229"/>
                    <a:pt x="6023" y="14256"/>
                    <a:pt x="6005" y="14292"/>
                  </a:cubicBezTo>
                  <a:lnTo>
                    <a:pt x="5978" y="14328"/>
                  </a:lnTo>
                  <a:cubicBezTo>
                    <a:pt x="5969" y="14354"/>
                    <a:pt x="5951" y="14381"/>
                    <a:pt x="5933" y="14399"/>
                  </a:cubicBezTo>
                  <a:lnTo>
                    <a:pt x="5916" y="14435"/>
                  </a:lnTo>
                  <a:lnTo>
                    <a:pt x="5835" y="14559"/>
                  </a:lnTo>
                  <a:cubicBezTo>
                    <a:pt x="5817" y="14577"/>
                    <a:pt x="5808" y="14604"/>
                    <a:pt x="5791" y="14631"/>
                  </a:cubicBezTo>
                  <a:lnTo>
                    <a:pt x="5764" y="14675"/>
                  </a:lnTo>
                  <a:cubicBezTo>
                    <a:pt x="5746" y="14702"/>
                    <a:pt x="5693" y="14791"/>
                    <a:pt x="5693" y="14791"/>
                  </a:cubicBezTo>
                  <a:lnTo>
                    <a:pt x="5621" y="14916"/>
                  </a:lnTo>
                  <a:cubicBezTo>
                    <a:pt x="5568" y="14997"/>
                    <a:pt x="5523" y="15086"/>
                    <a:pt x="5469" y="15166"/>
                  </a:cubicBezTo>
                  <a:lnTo>
                    <a:pt x="5461" y="15193"/>
                  </a:lnTo>
                  <a:cubicBezTo>
                    <a:pt x="5461" y="15193"/>
                    <a:pt x="5416" y="15273"/>
                    <a:pt x="5398" y="15309"/>
                  </a:cubicBezTo>
                  <a:lnTo>
                    <a:pt x="5318" y="15443"/>
                  </a:lnTo>
                  <a:cubicBezTo>
                    <a:pt x="5318" y="15443"/>
                    <a:pt x="5264" y="15550"/>
                    <a:pt x="5246" y="15585"/>
                  </a:cubicBezTo>
                  <a:cubicBezTo>
                    <a:pt x="5246" y="15585"/>
                    <a:pt x="5184" y="15701"/>
                    <a:pt x="5166" y="15737"/>
                  </a:cubicBezTo>
                  <a:lnTo>
                    <a:pt x="5077" y="15924"/>
                  </a:lnTo>
                  <a:cubicBezTo>
                    <a:pt x="4997" y="16076"/>
                    <a:pt x="4916" y="16237"/>
                    <a:pt x="4836" y="16397"/>
                  </a:cubicBezTo>
                  <a:cubicBezTo>
                    <a:pt x="4836" y="16397"/>
                    <a:pt x="4783" y="16513"/>
                    <a:pt x="4756" y="16567"/>
                  </a:cubicBezTo>
                  <a:cubicBezTo>
                    <a:pt x="4756" y="16567"/>
                    <a:pt x="4702" y="16683"/>
                    <a:pt x="4676" y="16736"/>
                  </a:cubicBezTo>
                  <a:lnTo>
                    <a:pt x="4586" y="16932"/>
                  </a:lnTo>
                  <a:cubicBezTo>
                    <a:pt x="4452" y="17218"/>
                    <a:pt x="4310" y="17521"/>
                    <a:pt x="4176" y="17842"/>
                  </a:cubicBezTo>
                  <a:cubicBezTo>
                    <a:pt x="4176" y="17842"/>
                    <a:pt x="4087" y="18039"/>
                    <a:pt x="4087" y="18048"/>
                  </a:cubicBezTo>
                  <a:cubicBezTo>
                    <a:pt x="3757" y="18797"/>
                    <a:pt x="3427" y="19609"/>
                    <a:pt x="3105" y="20456"/>
                  </a:cubicBezTo>
                  <a:cubicBezTo>
                    <a:pt x="3105" y="20456"/>
                    <a:pt x="3105" y="20456"/>
                    <a:pt x="3105" y="20465"/>
                  </a:cubicBezTo>
                  <a:cubicBezTo>
                    <a:pt x="3043" y="20608"/>
                    <a:pt x="2989" y="20760"/>
                    <a:pt x="2927" y="20911"/>
                  </a:cubicBezTo>
                  <a:lnTo>
                    <a:pt x="2918" y="20938"/>
                  </a:lnTo>
                  <a:cubicBezTo>
                    <a:pt x="2865" y="21090"/>
                    <a:pt x="2811" y="21232"/>
                    <a:pt x="2757" y="21384"/>
                  </a:cubicBezTo>
                  <a:lnTo>
                    <a:pt x="2749" y="21402"/>
                  </a:lnTo>
                  <a:cubicBezTo>
                    <a:pt x="2695" y="21554"/>
                    <a:pt x="2633" y="21705"/>
                    <a:pt x="2579" y="21866"/>
                  </a:cubicBezTo>
                  <a:lnTo>
                    <a:pt x="2579" y="21875"/>
                  </a:lnTo>
                  <a:cubicBezTo>
                    <a:pt x="2517" y="22026"/>
                    <a:pt x="2463" y="22178"/>
                    <a:pt x="2410" y="22339"/>
                  </a:cubicBezTo>
                  <a:lnTo>
                    <a:pt x="2401" y="22356"/>
                  </a:lnTo>
                  <a:cubicBezTo>
                    <a:pt x="2294" y="22669"/>
                    <a:pt x="2187" y="22981"/>
                    <a:pt x="2079" y="23302"/>
                  </a:cubicBezTo>
                  <a:lnTo>
                    <a:pt x="2071" y="23329"/>
                  </a:lnTo>
                  <a:cubicBezTo>
                    <a:pt x="1964" y="23641"/>
                    <a:pt x="1856" y="23953"/>
                    <a:pt x="1758" y="24266"/>
                  </a:cubicBezTo>
                  <a:lnTo>
                    <a:pt x="1749" y="24292"/>
                  </a:lnTo>
                  <a:cubicBezTo>
                    <a:pt x="1705" y="24444"/>
                    <a:pt x="1651" y="24596"/>
                    <a:pt x="1607" y="24756"/>
                  </a:cubicBezTo>
                  <a:cubicBezTo>
                    <a:pt x="1607" y="24756"/>
                    <a:pt x="1598" y="24765"/>
                    <a:pt x="1598" y="24765"/>
                  </a:cubicBezTo>
                  <a:cubicBezTo>
                    <a:pt x="1553" y="24917"/>
                    <a:pt x="1509" y="25077"/>
                    <a:pt x="1455" y="25229"/>
                  </a:cubicBezTo>
                  <a:lnTo>
                    <a:pt x="1455" y="25247"/>
                  </a:lnTo>
                  <a:cubicBezTo>
                    <a:pt x="1401" y="25399"/>
                    <a:pt x="1357" y="25550"/>
                    <a:pt x="1312" y="25702"/>
                  </a:cubicBezTo>
                  <a:lnTo>
                    <a:pt x="1312" y="25720"/>
                  </a:lnTo>
                  <a:cubicBezTo>
                    <a:pt x="1259" y="25880"/>
                    <a:pt x="1214" y="26032"/>
                    <a:pt x="1178" y="26175"/>
                  </a:cubicBezTo>
                  <a:lnTo>
                    <a:pt x="1170" y="26192"/>
                  </a:lnTo>
                  <a:cubicBezTo>
                    <a:pt x="1125" y="26344"/>
                    <a:pt x="1089" y="26496"/>
                    <a:pt x="1045" y="26639"/>
                  </a:cubicBezTo>
                  <a:lnTo>
                    <a:pt x="1036" y="26665"/>
                  </a:lnTo>
                  <a:cubicBezTo>
                    <a:pt x="955" y="26969"/>
                    <a:pt x="875" y="27263"/>
                    <a:pt x="795" y="27557"/>
                  </a:cubicBezTo>
                  <a:lnTo>
                    <a:pt x="795" y="27584"/>
                  </a:lnTo>
                  <a:cubicBezTo>
                    <a:pt x="732" y="27825"/>
                    <a:pt x="670" y="28057"/>
                    <a:pt x="616" y="28280"/>
                  </a:cubicBezTo>
                  <a:lnTo>
                    <a:pt x="608" y="28316"/>
                  </a:lnTo>
                  <a:cubicBezTo>
                    <a:pt x="563" y="28503"/>
                    <a:pt x="518" y="28681"/>
                    <a:pt x="483" y="28842"/>
                  </a:cubicBezTo>
                  <a:cubicBezTo>
                    <a:pt x="483" y="28851"/>
                    <a:pt x="483" y="28860"/>
                    <a:pt x="483" y="28860"/>
                  </a:cubicBezTo>
                  <a:cubicBezTo>
                    <a:pt x="447" y="29020"/>
                    <a:pt x="411" y="29181"/>
                    <a:pt x="376" y="29342"/>
                  </a:cubicBezTo>
                  <a:lnTo>
                    <a:pt x="376" y="29351"/>
                  </a:lnTo>
                  <a:cubicBezTo>
                    <a:pt x="331" y="29565"/>
                    <a:pt x="295" y="29770"/>
                    <a:pt x="251" y="29966"/>
                  </a:cubicBezTo>
                  <a:cubicBezTo>
                    <a:pt x="251" y="29966"/>
                    <a:pt x="251" y="29984"/>
                    <a:pt x="251" y="29984"/>
                  </a:cubicBezTo>
                  <a:cubicBezTo>
                    <a:pt x="242" y="30046"/>
                    <a:pt x="233" y="30109"/>
                    <a:pt x="224" y="30162"/>
                  </a:cubicBezTo>
                  <a:lnTo>
                    <a:pt x="215" y="30189"/>
                  </a:lnTo>
                  <a:cubicBezTo>
                    <a:pt x="179" y="30385"/>
                    <a:pt x="153" y="30573"/>
                    <a:pt x="126" y="30760"/>
                  </a:cubicBezTo>
                  <a:lnTo>
                    <a:pt x="126" y="30778"/>
                  </a:lnTo>
                  <a:cubicBezTo>
                    <a:pt x="117" y="30840"/>
                    <a:pt x="108" y="30894"/>
                    <a:pt x="99" y="30947"/>
                  </a:cubicBezTo>
                  <a:lnTo>
                    <a:pt x="99" y="30965"/>
                  </a:lnTo>
                  <a:cubicBezTo>
                    <a:pt x="81" y="31081"/>
                    <a:pt x="72" y="31197"/>
                    <a:pt x="54" y="31322"/>
                  </a:cubicBezTo>
                  <a:lnTo>
                    <a:pt x="54" y="31340"/>
                  </a:lnTo>
                  <a:cubicBezTo>
                    <a:pt x="46" y="31384"/>
                    <a:pt x="46" y="31438"/>
                    <a:pt x="37" y="31483"/>
                  </a:cubicBezTo>
                  <a:lnTo>
                    <a:pt x="37" y="31518"/>
                  </a:lnTo>
                  <a:cubicBezTo>
                    <a:pt x="37" y="31563"/>
                    <a:pt x="28" y="31616"/>
                    <a:pt x="28" y="31661"/>
                  </a:cubicBezTo>
                  <a:cubicBezTo>
                    <a:pt x="28" y="31661"/>
                    <a:pt x="28" y="31679"/>
                    <a:pt x="28" y="31679"/>
                  </a:cubicBezTo>
                  <a:cubicBezTo>
                    <a:pt x="19" y="31786"/>
                    <a:pt x="10" y="31893"/>
                    <a:pt x="1" y="31991"/>
                  </a:cubicBezTo>
                  <a:lnTo>
                    <a:pt x="1" y="32027"/>
                  </a:lnTo>
                  <a:cubicBezTo>
                    <a:pt x="1" y="32071"/>
                    <a:pt x="1" y="32107"/>
                    <a:pt x="1" y="32152"/>
                  </a:cubicBezTo>
                  <a:lnTo>
                    <a:pt x="1" y="32187"/>
                  </a:lnTo>
                  <a:cubicBezTo>
                    <a:pt x="1" y="32232"/>
                    <a:pt x="1" y="32277"/>
                    <a:pt x="1" y="32312"/>
                  </a:cubicBezTo>
                  <a:lnTo>
                    <a:pt x="1" y="32330"/>
                  </a:lnTo>
                  <a:cubicBezTo>
                    <a:pt x="1" y="32384"/>
                    <a:pt x="1" y="32428"/>
                    <a:pt x="1" y="32482"/>
                  </a:cubicBezTo>
                  <a:lnTo>
                    <a:pt x="1" y="32500"/>
                  </a:lnTo>
                  <a:cubicBezTo>
                    <a:pt x="1" y="32535"/>
                    <a:pt x="1" y="32580"/>
                    <a:pt x="10" y="32625"/>
                  </a:cubicBezTo>
                  <a:lnTo>
                    <a:pt x="10" y="32651"/>
                  </a:lnTo>
                  <a:cubicBezTo>
                    <a:pt x="10" y="32687"/>
                    <a:pt x="10" y="32723"/>
                    <a:pt x="19" y="32758"/>
                  </a:cubicBezTo>
                  <a:lnTo>
                    <a:pt x="19" y="32794"/>
                  </a:lnTo>
                  <a:cubicBezTo>
                    <a:pt x="28" y="32883"/>
                    <a:pt x="37" y="32972"/>
                    <a:pt x="46" y="33053"/>
                  </a:cubicBezTo>
                  <a:lnTo>
                    <a:pt x="54" y="33088"/>
                  </a:lnTo>
                  <a:cubicBezTo>
                    <a:pt x="63" y="33124"/>
                    <a:pt x="63" y="33151"/>
                    <a:pt x="72" y="33187"/>
                  </a:cubicBezTo>
                  <a:lnTo>
                    <a:pt x="81" y="33222"/>
                  </a:lnTo>
                  <a:cubicBezTo>
                    <a:pt x="90" y="33258"/>
                    <a:pt x="90" y="33294"/>
                    <a:pt x="99" y="33320"/>
                  </a:cubicBezTo>
                  <a:lnTo>
                    <a:pt x="108" y="33356"/>
                  </a:lnTo>
                  <a:cubicBezTo>
                    <a:pt x="117" y="33392"/>
                    <a:pt x="135" y="33436"/>
                    <a:pt x="144" y="33472"/>
                  </a:cubicBezTo>
                  <a:cubicBezTo>
                    <a:pt x="144" y="33481"/>
                    <a:pt x="153" y="33490"/>
                    <a:pt x="153" y="33499"/>
                  </a:cubicBezTo>
                  <a:cubicBezTo>
                    <a:pt x="161" y="33534"/>
                    <a:pt x="170" y="33570"/>
                    <a:pt x="188" y="33597"/>
                  </a:cubicBezTo>
                  <a:cubicBezTo>
                    <a:pt x="188" y="33615"/>
                    <a:pt x="197" y="33624"/>
                    <a:pt x="197" y="33633"/>
                  </a:cubicBezTo>
                  <a:cubicBezTo>
                    <a:pt x="215" y="33668"/>
                    <a:pt x="224" y="33695"/>
                    <a:pt x="233" y="33722"/>
                  </a:cubicBezTo>
                  <a:cubicBezTo>
                    <a:pt x="242" y="33731"/>
                    <a:pt x="251" y="33749"/>
                    <a:pt x="251" y="33757"/>
                  </a:cubicBezTo>
                  <a:cubicBezTo>
                    <a:pt x="269" y="33793"/>
                    <a:pt x="286" y="33820"/>
                    <a:pt x="304" y="33847"/>
                  </a:cubicBezTo>
                  <a:cubicBezTo>
                    <a:pt x="304" y="33865"/>
                    <a:pt x="313" y="33873"/>
                    <a:pt x="322" y="33882"/>
                  </a:cubicBezTo>
                  <a:cubicBezTo>
                    <a:pt x="340" y="33918"/>
                    <a:pt x="367" y="33963"/>
                    <a:pt x="393" y="33998"/>
                  </a:cubicBezTo>
                  <a:cubicBezTo>
                    <a:pt x="402" y="34007"/>
                    <a:pt x="411" y="34025"/>
                    <a:pt x="420" y="34034"/>
                  </a:cubicBezTo>
                  <a:cubicBezTo>
                    <a:pt x="438" y="34061"/>
                    <a:pt x="456" y="34088"/>
                    <a:pt x="483" y="34114"/>
                  </a:cubicBezTo>
                  <a:cubicBezTo>
                    <a:pt x="492" y="34123"/>
                    <a:pt x="509" y="34141"/>
                    <a:pt x="518" y="34150"/>
                  </a:cubicBezTo>
                  <a:cubicBezTo>
                    <a:pt x="536" y="34177"/>
                    <a:pt x="563" y="34204"/>
                    <a:pt x="590" y="34221"/>
                  </a:cubicBezTo>
                  <a:cubicBezTo>
                    <a:pt x="590" y="34221"/>
                    <a:pt x="590" y="34221"/>
                    <a:pt x="590" y="34230"/>
                  </a:cubicBezTo>
                  <a:cubicBezTo>
                    <a:pt x="599" y="34239"/>
                    <a:pt x="616" y="34248"/>
                    <a:pt x="625" y="34257"/>
                  </a:cubicBezTo>
                  <a:cubicBezTo>
                    <a:pt x="661" y="34293"/>
                    <a:pt x="706" y="34320"/>
                    <a:pt x="741" y="34355"/>
                  </a:cubicBezTo>
                  <a:lnTo>
                    <a:pt x="750" y="34355"/>
                  </a:lnTo>
                  <a:cubicBezTo>
                    <a:pt x="786" y="34382"/>
                    <a:pt x="822" y="34400"/>
                    <a:pt x="857" y="34427"/>
                  </a:cubicBezTo>
                  <a:cubicBezTo>
                    <a:pt x="875" y="34435"/>
                    <a:pt x="893" y="34444"/>
                    <a:pt x="902" y="34444"/>
                  </a:cubicBezTo>
                  <a:cubicBezTo>
                    <a:pt x="929" y="34462"/>
                    <a:pt x="947" y="34471"/>
                    <a:pt x="973" y="34480"/>
                  </a:cubicBezTo>
                  <a:lnTo>
                    <a:pt x="982" y="34480"/>
                  </a:lnTo>
                  <a:cubicBezTo>
                    <a:pt x="991" y="34489"/>
                    <a:pt x="1009" y="34498"/>
                    <a:pt x="1027" y="34498"/>
                  </a:cubicBezTo>
                  <a:cubicBezTo>
                    <a:pt x="1045" y="34507"/>
                    <a:pt x="1071" y="34516"/>
                    <a:pt x="1089" y="34525"/>
                  </a:cubicBezTo>
                  <a:cubicBezTo>
                    <a:pt x="1107" y="34534"/>
                    <a:pt x="1125" y="34534"/>
                    <a:pt x="1143" y="34543"/>
                  </a:cubicBezTo>
                  <a:cubicBezTo>
                    <a:pt x="1161" y="34551"/>
                    <a:pt x="1187" y="34551"/>
                    <a:pt x="1205" y="34560"/>
                  </a:cubicBezTo>
                  <a:cubicBezTo>
                    <a:pt x="1223" y="34569"/>
                    <a:pt x="1241" y="34569"/>
                    <a:pt x="1268" y="34578"/>
                  </a:cubicBezTo>
                  <a:cubicBezTo>
                    <a:pt x="1286" y="34578"/>
                    <a:pt x="1303" y="34587"/>
                    <a:pt x="1321" y="34587"/>
                  </a:cubicBezTo>
                  <a:cubicBezTo>
                    <a:pt x="1339" y="34587"/>
                    <a:pt x="1357" y="34587"/>
                    <a:pt x="1375" y="34596"/>
                  </a:cubicBezTo>
                  <a:lnTo>
                    <a:pt x="1384" y="34596"/>
                  </a:lnTo>
                  <a:cubicBezTo>
                    <a:pt x="1401" y="34596"/>
                    <a:pt x="1419" y="34596"/>
                    <a:pt x="1446" y="34605"/>
                  </a:cubicBezTo>
                  <a:lnTo>
                    <a:pt x="1500" y="34605"/>
                  </a:lnTo>
                  <a:cubicBezTo>
                    <a:pt x="1517" y="34605"/>
                    <a:pt x="1535" y="34614"/>
                    <a:pt x="1553" y="34614"/>
                  </a:cubicBezTo>
                  <a:lnTo>
                    <a:pt x="1776" y="34614"/>
                  </a:lnTo>
                  <a:cubicBezTo>
                    <a:pt x="1785" y="34605"/>
                    <a:pt x="1830" y="34605"/>
                    <a:pt x="1830" y="34605"/>
                  </a:cubicBezTo>
                  <a:lnTo>
                    <a:pt x="1883" y="34605"/>
                  </a:lnTo>
                  <a:cubicBezTo>
                    <a:pt x="1892" y="34596"/>
                    <a:pt x="1910" y="34596"/>
                    <a:pt x="1928" y="34596"/>
                  </a:cubicBezTo>
                  <a:cubicBezTo>
                    <a:pt x="1946" y="34596"/>
                    <a:pt x="1964" y="34596"/>
                    <a:pt x="1981" y="34587"/>
                  </a:cubicBezTo>
                  <a:cubicBezTo>
                    <a:pt x="1999" y="34587"/>
                    <a:pt x="2017" y="34587"/>
                    <a:pt x="2035" y="34578"/>
                  </a:cubicBezTo>
                  <a:cubicBezTo>
                    <a:pt x="2053" y="34578"/>
                    <a:pt x="2071" y="34578"/>
                    <a:pt x="2088" y="34569"/>
                  </a:cubicBezTo>
                  <a:cubicBezTo>
                    <a:pt x="2106" y="34569"/>
                    <a:pt x="2124" y="34569"/>
                    <a:pt x="2151" y="34560"/>
                  </a:cubicBezTo>
                  <a:cubicBezTo>
                    <a:pt x="2160" y="34560"/>
                    <a:pt x="2178" y="34560"/>
                    <a:pt x="2204" y="34551"/>
                  </a:cubicBezTo>
                  <a:cubicBezTo>
                    <a:pt x="2213" y="34551"/>
                    <a:pt x="2231" y="34543"/>
                    <a:pt x="2258" y="34543"/>
                  </a:cubicBezTo>
                  <a:cubicBezTo>
                    <a:pt x="2267" y="34534"/>
                    <a:pt x="2285" y="34534"/>
                    <a:pt x="2311" y="34525"/>
                  </a:cubicBezTo>
                  <a:lnTo>
                    <a:pt x="2356" y="34516"/>
                  </a:lnTo>
                  <a:cubicBezTo>
                    <a:pt x="2383" y="34507"/>
                    <a:pt x="2401" y="34507"/>
                    <a:pt x="2418" y="34498"/>
                  </a:cubicBezTo>
                  <a:cubicBezTo>
                    <a:pt x="2436" y="34498"/>
                    <a:pt x="2445" y="34489"/>
                    <a:pt x="2472" y="34489"/>
                  </a:cubicBezTo>
                  <a:cubicBezTo>
                    <a:pt x="2490" y="34480"/>
                    <a:pt x="2508" y="34480"/>
                    <a:pt x="2526" y="34471"/>
                  </a:cubicBezTo>
                  <a:cubicBezTo>
                    <a:pt x="2543" y="34462"/>
                    <a:pt x="2561" y="34462"/>
                    <a:pt x="2579" y="34453"/>
                  </a:cubicBezTo>
                  <a:cubicBezTo>
                    <a:pt x="2597" y="34444"/>
                    <a:pt x="2615" y="34444"/>
                    <a:pt x="2633" y="34435"/>
                  </a:cubicBezTo>
                  <a:cubicBezTo>
                    <a:pt x="2650" y="34435"/>
                    <a:pt x="2668" y="34427"/>
                    <a:pt x="2686" y="34418"/>
                  </a:cubicBezTo>
                  <a:lnTo>
                    <a:pt x="2740" y="34400"/>
                  </a:lnTo>
                  <a:lnTo>
                    <a:pt x="2802" y="34382"/>
                  </a:lnTo>
                  <a:lnTo>
                    <a:pt x="2847" y="34364"/>
                  </a:lnTo>
                  <a:lnTo>
                    <a:pt x="2909" y="34337"/>
                  </a:lnTo>
                  <a:lnTo>
                    <a:pt x="3025" y="34293"/>
                  </a:lnTo>
                  <a:lnTo>
                    <a:pt x="3141" y="34248"/>
                  </a:lnTo>
                  <a:lnTo>
                    <a:pt x="3257" y="34204"/>
                  </a:lnTo>
                  <a:lnTo>
                    <a:pt x="3382" y="34150"/>
                  </a:lnTo>
                  <a:cubicBezTo>
                    <a:pt x="3382" y="34150"/>
                    <a:pt x="3471" y="34105"/>
                    <a:pt x="3498" y="34096"/>
                  </a:cubicBezTo>
                  <a:lnTo>
                    <a:pt x="3614" y="34043"/>
                  </a:lnTo>
                  <a:lnTo>
                    <a:pt x="3739" y="33981"/>
                  </a:lnTo>
                  <a:lnTo>
                    <a:pt x="3774" y="33963"/>
                  </a:lnTo>
                  <a:cubicBezTo>
                    <a:pt x="3917" y="33891"/>
                    <a:pt x="4060" y="33820"/>
                    <a:pt x="4212" y="33740"/>
                  </a:cubicBezTo>
                  <a:lnTo>
                    <a:pt x="4310" y="33686"/>
                  </a:lnTo>
                  <a:lnTo>
                    <a:pt x="4452" y="33606"/>
                  </a:lnTo>
                  <a:lnTo>
                    <a:pt x="4577" y="33534"/>
                  </a:lnTo>
                  <a:lnTo>
                    <a:pt x="4693" y="33472"/>
                  </a:lnTo>
                  <a:lnTo>
                    <a:pt x="4907" y="33347"/>
                  </a:lnTo>
                  <a:lnTo>
                    <a:pt x="5041" y="33267"/>
                  </a:lnTo>
                  <a:lnTo>
                    <a:pt x="5130" y="33213"/>
                  </a:lnTo>
                  <a:lnTo>
                    <a:pt x="5273" y="33124"/>
                  </a:lnTo>
                  <a:lnTo>
                    <a:pt x="5407" y="33044"/>
                  </a:lnTo>
                  <a:lnTo>
                    <a:pt x="5559" y="32946"/>
                  </a:lnTo>
                  <a:lnTo>
                    <a:pt x="5693" y="32856"/>
                  </a:lnTo>
                  <a:lnTo>
                    <a:pt x="5844" y="32767"/>
                  </a:lnTo>
                  <a:lnTo>
                    <a:pt x="5987" y="32669"/>
                  </a:lnTo>
                  <a:lnTo>
                    <a:pt x="6130" y="32580"/>
                  </a:lnTo>
                  <a:lnTo>
                    <a:pt x="6281" y="32482"/>
                  </a:lnTo>
                  <a:lnTo>
                    <a:pt x="6433" y="32375"/>
                  </a:lnTo>
                  <a:lnTo>
                    <a:pt x="6585" y="32277"/>
                  </a:lnTo>
                  <a:lnTo>
                    <a:pt x="6736" y="32170"/>
                  </a:lnTo>
                  <a:lnTo>
                    <a:pt x="6879" y="32071"/>
                  </a:lnTo>
                  <a:cubicBezTo>
                    <a:pt x="6879" y="32071"/>
                    <a:pt x="6995" y="31991"/>
                    <a:pt x="7031" y="31964"/>
                  </a:cubicBezTo>
                  <a:lnTo>
                    <a:pt x="7191" y="31848"/>
                  </a:lnTo>
                  <a:cubicBezTo>
                    <a:pt x="7191" y="31848"/>
                    <a:pt x="7352" y="31741"/>
                    <a:pt x="7352" y="31741"/>
                  </a:cubicBezTo>
                  <a:cubicBezTo>
                    <a:pt x="8030" y="31260"/>
                    <a:pt x="8744" y="30724"/>
                    <a:pt x="9475" y="30153"/>
                  </a:cubicBezTo>
                  <a:cubicBezTo>
                    <a:pt x="9475" y="30153"/>
                    <a:pt x="9493" y="30144"/>
                    <a:pt x="9493" y="30144"/>
                  </a:cubicBezTo>
                  <a:cubicBezTo>
                    <a:pt x="9939" y="29788"/>
                    <a:pt x="10394" y="29431"/>
                    <a:pt x="10840" y="29056"/>
                  </a:cubicBezTo>
                  <a:lnTo>
                    <a:pt x="10849" y="29056"/>
                  </a:lnTo>
                  <a:cubicBezTo>
                    <a:pt x="10947" y="28967"/>
                    <a:pt x="11045" y="28887"/>
                    <a:pt x="11143" y="28806"/>
                  </a:cubicBezTo>
                  <a:lnTo>
                    <a:pt x="11161" y="28797"/>
                  </a:lnTo>
                  <a:cubicBezTo>
                    <a:pt x="11250" y="28717"/>
                    <a:pt x="11348" y="28637"/>
                    <a:pt x="11438" y="28557"/>
                  </a:cubicBezTo>
                  <a:lnTo>
                    <a:pt x="11464" y="28539"/>
                  </a:lnTo>
                  <a:cubicBezTo>
                    <a:pt x="11563" y="28458"/>
                    <a:pt x="11652" y="28378"/>
                    <a:pt x="11750" y="28298"/>
                  </a:cubicBezTo>
                  <a:lnTo>
                    <a:pt x="11777" y="28280"/>
                  </a:lnTo>
                  <a:cubicBezTo>
                    <a:pt x="11866" y="28200"/>
                    <a:pt x="11955" y="28119"/>
                    <a:pt x="12053" y="28039"/>
                  </a:cubicBezTo>
                  <a:lnTo>
                    <a:pt x="12071" y="28021"/>
                  </a:lnTo>
                  <a:cubicBezTo>
                    <a:pt x="12169" y="27941"/>
                    <a:pt x="12258" y="27861"/>
                    <a:pt x="12348" y="27789"/>
                  </a:cubicBezTo>
                  <a:lnTo>
                    <a:pt x="12374" y="27763"/>
                  </a:lnTo>
                  <a:cubicBezTo>
                    <a:pt x="12464" y="27682"/>
                    <a:pt x="12553" y="27602"/>
                    <a:pt x="12651" y="27531"/>
                  </a:cubicBezTo>
                  <a:lnTo>
                    <a:pt x="12660" y="27513"/>
                  </a:lnTo>
                  <a:cubicBezTo>
                    <a:pt x="12758" y="27432"/>
                    <a:pt x="12847" y="27343"/>
                    <a:pt x="12936" y="27272"/>
                  </a:cubicBezTo>
                  <a:cubicBezTo>
                    <a:pt x="12945" y="27263"/>
                    <a:pt x="12945" y="27263"/>
                    <a:pt x="12954" y="27254"/>
                  </a:cubicBezTo>
                  <a:cubicBezTo>
                    <a:pt x="13240" y="27004"/>
                    <a:pt x="13516" y="26754"/>
                    <a:pt x="13793" y="26505"/>
                  </a:cubicBezTo>
                  <a:lnTo>
                    <a:pt x="13793" y="26496"/>
                  </a:lnTo>
                  <a:cubicBezTo>
                    <a:pt x="13882" y="26415"/>
                    <a:pt x="13971" y="26335"/>
                    <a:pt x="14052" y="26255"/>
                  </a:cubicBezTo>
                  <a:lnTo>
                    <a:pt x="14078" y="26237"/>
                  </a:lnTo>
                  <a:cubicBezTo>
                    <a:pt x="14159" y="26166"/>
                    <a:pt x="14239" y="26085"/>
                    <a:pt x="14319" y="26014"/>
                  </a:cubicBezTo>
                  <a:lnTo>
                    <a:pt x="14346" y="25987"/>
                  </a:lnTo>
                  <a:cubicBezTo>
                    <a:pt x="14426" y="25907"/>
                    <a:pt x="14507" y="25836"/>
                    <a:pt x="14587" y="25764"/>
                  </a:cubicBezTo>
                  <a:lnTo>
                    <a:pt x="14614" y="25738"/>
                  </a:lnTo>
                  <a:cubicBezTo>
                    <a:pt x="14685" y="25657"/>
                    <a:pt x="14765" y="25586"/>
                    <a:pt x="14846" y="25514"/>
                  </a:cubicBezTo>
                  <a:lnTo>
                    <a:pt x="14872" y="25488"/>
                  </a:lnTo>
                  <a:cubicBezTo>
                    <a:pt x="14944" y="25416"/>
                    <a:pt x="15024" y="25345"/>
                    <a:pt x="15095" y="25274"/>
                  </a:cubicBezTo>
                  <a:lnTo>
                    <a:pt x="15122" y="25247"/>
                  </a:lnTo>
                  <a:cubicBezTo>
                    <a:pt x="15193" y="25175"/>
                    <a:pt x="15265" y="25095"/>
                    <a:pt x="15336" y="25033"/>
                  </a:cubicBezTo>
                  <a:lnTo>
                    <a:pt x="15363" y="25006"/>
                  </a:lnTo>
                  <a:cubicBezTo>
                    <a:pt x="15434" y="24935"/>
                    <a:pt x="15506" y="24863"/>
                    <a:pt x="15586" y="24783"/>
                  </a:cubicBezTo>
                  <a:lnTo>
                    <a:pt x="15595" y="24774"/>
                  </a:lnTo>
                  <a:cubicBezTo>
                    <a:pt x="15666" y="24694"/>
                    <a:pt x="15747" y="24622"/>
                    <a:pt x="15818" y="24551"/>
                  </a:cubicBezTo>
                  <a:lnTo>
                    <a:pt x="15818" y="24542"/>
                  </a:lnTo>
                  <a:cubicBezTo>
                    <a:pt x="15970" y="24390"/>
                    <a:pt x="16112" y="24248"/>
                    <a:pt x="16246" y="24105"/>
                  </a:cubicBezTo>
                  <a:lnTo>
                    <a:pt x="16255" y="24087"/>
                  </a:lnTo>
                  <a:cubicBezTo>
                    <a:pt x="16317" y="24025"/>
                    <a:pt x="16380" y="23953"/>
                    <a:pt x="16442" y="23891"/>
                  </a:cubicBezTo>
                  <a:lnTo>
                    <a:pt x="16460" y="23864"/>
                  </a:lnTo>
                  <a:cubicBezTo>
                    <a:pt x="16523" y="23802"/>
                    <a:pt x="16585" y="23739"/>
                    <a:pt x="16639" y="23668"/>
                  </a:cubicBezTo>
                  <a:lnTo>
                    <a:pt x="16665" y="23650"/>
                  </a:lnTo>
                  <a:cubicBezTo>
                    <a:pt x="16719" y="23588"/>
                    <a:pt x="16772" y="23525"/>
                    <a:pt x="16826" y="23463"/>
                  </a:cubicBezTo>
                  <a:lnTo>
                    <a:pt x="16853" y="23436"/>
                  </a:lnTo>
                  <a:cubicBezTo>
                    <a:pt x="16906" y="23373"/>
                    <a:pt x="16960" y="23311"/>
                    <a:pt x="17004" y="23257"/>
                  </a:cubicBezTo>
                  <a:lnTo>
                    <a:pt x="17031" y="23231"/>
                  </a:lnTo>
                  <a:cubicBezTo>
                    <a:pt x="17085" y="23168"/>
                    <a:pt x="17129" y="23106"/>
                    <a:pt x="17183" y="23052"/>
                  </a:cubicBezTo>
                  <a:lnTo>
                    <a:pt x="17201" y="23026"/>
                  </a:lnTo>
                  <a:cubicBezTo>
                    <a:pt x="17245" y="22963"/>
                    <a:pt x="17290" y="22910"/>
                    <a:pt x="17343" y="22847"/>
                  </a:cubicBezTo>
                  <a:lnTo>
                    <a:pt x="17361" y="22829"/>
                  </a:lnTo>
                  <a:cubicBezTo>
                    <a:pt x="17406" y="22776"/>
                    <a:pt x="17450" y="22713"/>
                    <a:pt x="17495" y="22660"/>
                  </a:cubicBezTo>
                  <a:lnTo>
                    <a:pt x="17504" y="22642"/>
                  </a:lnTo>
                  <a:cubicBezTo>
                    <a:pt x="17549" y="22579"/>
                    <a:pt x="17593" y="22526"/>
                    <a:pt x="17629" y="22472"/>
                  </a:cubicBezTo>
                  <a:lnTo>
                    <a:pt x="17638" y="22463"/>
                  </a:lnTo>
                  <a:cubicBezTo>
                    <a:pt x="17682" y="22401"/>
                    <a:pt x="17727" y="22348"/>
                    <a:pt x="17763" y="22285"/>
                  </a:cubicBezTo>
                  <a:cubicBezTo>
                    <a:pt x="17807" y="22232"/>
                    <a:pt x="17843" y="22169"/>
                    <a:pt x="17879" y="22116"/>
                  </a:cubicBezTo>
                  <a:cubicBezTo>
                    <a:pt x="17888" y="22098"/>
                    <a:pt x="17923" y="22053"/>
                    <a:pt x="17923" y="22053"/>
                  </a:cubicBezTo>
                  <a:cubicBezTo>
                    <a:pt x="17941" y="22017"/>
                    <a:pt x="17968" y="21982"/>
                    <a:pt x="17995" y="21937"/>
                  </a:cubicBezTo>
                  <a:cubicBezTo>
                    <a:pt x="18004" y="21919"/>
                    <a:pt x="18039" y="21866"/>
                    <a:pt x="18039" y="21866"/>
                  </a:cubicBezTo>
                  <a:cubicBezTo>
                    <a:pt x="18066" y="21830"/>
                    <a:pt x="18084" y="21803"/>
                    <a:pt x="18102" y="21768"/>
                  </a:cubicBezTo>
                  <a:cubicBezTo>
                    <a:pt x="18120" y="21741"/>
                    <a:pt x="18137" y="21714"/>
                    <a:pt x="18155" y="21687"/>
                  </a:cubicBezTo>
                  <a:cubicBezTo>
                    <a:pt x="18173" y="21652"/>
                    <a:pt x="18191" y="21625"/>
                    <a:pt x="18209" y="21589"/>
                  </a:cubicBezTo>
                  <a:cubicBezTo>
                    <a:pt x="18227" y="21562"/>
                    <a:pt x="18244" y="21536"/>
                    <a:pt x="18262" y="21500"/>
                  </a:cubicBezTo>
                  <a:cubicBezTo>
                    <a:pt x="18280" y="21473"/>
                    <a:pt x="18289" y="21447"/>
                    <a:pt x="18307" y="21420"/>
                  </a:cubicBezTo>
                  <a:cubicBezTo>
                    <a:pt x="18325" y="21384"/>
                    <a:pt x="18343" y="21357"/>
                    <a:pt x="18360" y="21322"/>
                  </a:cubicBezTo>
                  <a:cubicBezTo>
                    <a:pt x="18378" y="21304"/>
                    <a:pt x="18387" y="21277"/>
                    <a:pt x="18405" y="21250"/>
                  </a:cubicBezTo>
                  <a:cubicBezTo>
                    <a:pt x="18423" y="21215"/>
                    <a:pt x="18441" y="21179"/>
                    <a:pt x="18459" y="21143"/>
                  </a:cubicBezTo>
                  <a:cubicBezTo>
                    <a:pt x="18467" y="21125"/>
                    <a:pt x="18494" y="21081"/>
                    <a:pt x="18494" y="21081"/>
                  </a:cubicBezTo>
                  <a:cubicBezTo>
                    <a:pt x="18512" y="21045"/>
                    <a:pt x="18530" y="21009"/>
                    <a:pt x="18557" y="20965"/>
                  </a:cubicBezTo>
                  <a:lnTo>
                    <a:pt x="18566" y="20938"/>
                  </a:lnTo>
                  <a:cubicBezTo>
                    <a:pt x="18673" y="20724"/>
                    <a:pt x="18771" y="20510"/>
                    <a:pt x="18860" y="20296"/>
                  </a:cubicBezTo>
                  <a:cubicBezTo>
                    <a:pt x="18869" y="20287"/>
                    <a:pt x="18869" y="20287"/>
                    <a:pt x="18869" y="20287"/>
                  </a:cubicBezTo>
                  <a:cubicBezTo>
                    <a:pt x="18887" y="20233"/>
                    <a:pt x="18914" y="20180"/>
                    <a:pt x="18931" y="20126"/>
                  </a:cubicBezTo>
                  <a:cubicBezTo>
                    <a:pt x="18931" y="20126"/>
                    <a:pt x="18940" y="20108"/>
                    <a:pt x="18940" y="20108"/>
                  </a:cubicBezTo>
                  <a:cubicBezTo>
                    <a:pt x="18958" y="20064"/>
                    <a:pt x="18976" y="20010"/>
                    <a:pt x="18994" y="19957"/>
                  </a:cubicBezTo>
                  <a:lnTo>
                    <a:pt x="19003" y="19939"/>
                  </a:lnTo>
                  <a:cubicBezTo>
                    <a:pt x="19021" y="19885"/>
                    <a:pt x="19047" y="19832"/>
                    <a:pt x="19065" y="19778"/>
                  </a:cubicBezTo>
                  <a:lnTo>
                    <a:pt x="19065" y="19769"/>
                  </a:lnTo>
                  <a:cubicBezTo>
                    <a:pt x="19083" y="19716"/>
                    <a:pt x="19101" y="19662"/>
                    <a:pt x="19119" y="19609"/>
                  </a:cubicBezTo>
                  <a:cubicBezTo>
                    <a:pt x="19190" y="19413"/>
                    <a:pt x="19244" y="19216"/>
                    <a:pt x="19297" y="19020"/>
                  </a:cubicBezTo>
                  <a:cubicBezTo>
                    <a:pt x="19297" y="19020"/>
                    <a:pt x="19297" y="19011"/>
                    <a:pt x="19297" y="19011"/>
                  </a:cubicBezTo>
                  <a:cubicBezTo>
                    <a:pt x="19529" y="18128"/>
                    <a:pt x="19618" y="17245"/>
                    <a:pt x="19556" y="16397"/>
                  </a:cubicBezTo>
                  <a:cubicBezTo>
                    <a:pt x="19556" y="16397"/>
                    <a:pt x="19556" y="16388"/>
                    <a:pt x="19556" y="16388"/>
                  </a:cubicBezTo>
                  <a:cubicBezTo>
                    <a:pt x="19538" y="16139"/>
                    <a:pt x="19511" y="15898"/>
                    <a:pt x="19467" y="15657"/>
                  </a:cubicBezTo>
                  <a:lnTo>
                    <a:pt x="19467" y="15639"/>
                  </a:lnTo>
                  <a:cubicBezTo>
                    <a:pt x="19431" y="15478"/>
                    <a:pt x="19404" y="15318"/>
                    <a:pt x="19360" y="15166"/>
                  </a:cubicBezTo>
                  <a:cubicBezTo>
                    <a:pt x="19342" y="15095"/>
                    <a:pt x="19324" y="15014"/>
                    <a:pt x="19297" y="14934"/>
                  </a:cubicBezTo>
                  <a:lnTo>
                    <a:pt x="19297" y="14916"/>
                  </a:lnTo>
                  <a:cubicBezTo>
                    <a:pt x="19253" y="14765"/>
                    <a:pt x="19199" y="14613"/>
                    <a:pt x="19145" y="14470"/>
                  </a:cubicBezTo>
                  <a:lnTo>
                    <a:pt x="19137" y="14444"/>
                  </a:lnTo>
                  <a:cubicBezTo>
                    <a:pt x="19119" y="14408"/>
                    <a:pt x="19101" y="14363"/>
                    <a:pt x="19092" y="14319"/>
                  </a:cubicBezTo>
                  <a:cubicBezTo>
                    <a:pt x="20662" y="13150"/>
                    <a:pt x="23169" y="11616"/>
                    <a:pt x="26809" y="10349"/>
                  </a:cubicBezTo>
                  <a:cubicBezTo>
                    <a:pt x="27585" y="10081"/>
                    <a:pt x="27995" y="9225"/>
                    <a:pt x="27719" y="8449"/>
                  </a:cubicBezTo>
                  <a:cubicBezTo>
                    <a:pt x="27513" y="7851"/>
                    <a:pt x="26951" y="7449"/>
                    <a:pt x="26318" y="7449"/>
                  </a:cubicBezTo>
                  <a:cubicBezTo>
                    <a:pt x="26148" y="7449"/>
                    <a:pt x="25979" y="7476"/>
                    <a:pt x="25827" y="7539"/>
                  </a:cubicBezTo>
                  <a:cubicBezTo>
                    <a:pt x="25792" y="7548"/>
                    <a:pt x="25756" y="7557"/>
                    <a:pt x="25720" y="7574"/>
                  </a:cubicBezTo>
                  <a:cubicBezTo>
                    <a:pt x="25774" y="7218"/>
                    <a:pt x="25702" y="6834"/>
                    <a:pt x="25488" y="6513"/>
                  </a:cubicBezTo>
                  <a:cubicBezTo>
                    <a:pt x="25203" y="6102"/>
                    <a:pt x="24748" y="5862"/>
                    <a:pt x="24248" y="5862"/>
                  </a:cubicBezTo>
                  <a:cubicBezTo>
                    <a:pt x="24186" y="5862"/>
                    <a:pt x="24132" y="5862"/>
                    <a:pt x="24079" y="5870"/>
                  </a:cubicBezTo>
                  <a:cubicBezTo>
                    <a:pt x="24168" y="5415"/>
                    <a:pt x="24052" y="4934"/>
                    <a:pt x="23722" y="4568"/>
                  </a:cubicBezTo>
                  <a:cubicBezTo>
                    <a:pt x="23445" y="4256"/>
                    <a:pt x="23035" y="4077"/>
                    <a:pt x="22616" y="4077"/>
                  </a:cubicBezTo>
                  <a:cubicBezTo>
                    <a:pt x="22250" y="4077"/>
                    <a:pt x="21893" y="4211"/>
                    <a:pt x="21617" y="4461"/>
                  </a:cubicBezTo>
                  <a:cubicBezTo>
                    <a:pt x="21197" y="4836"/>
                    <a:pt x="20787" y="5219"/>
                    <a:pt x="20377" y="5594"/>
                  </a:cubicBezTo>
                  <a:cubicBezTo>
                    <a:pt x="20582" y="5076"/>
                    <a:pt x="20796" y="4559"/>
                    <a:pt x="21001" y="4033"/>
                  </a:cubicBezTo>
                  <a:cubicBezTo>
                    <a:pt x="21144" y="3658"/>
                    <a:pt x="21135" y="3257"/>
                    <a:pt x="20974" y="2891"/>
                  </a:cubicBezTo>
                  <a:cubicBezTo>
                    <a:pt x="20823" y="2525"/>
                    <a:pt x="20528" y="2240"/>
                    <a:pt x="20154" y="2097"/>
                  </a:cubicBezTo>
                  <a:cubicBezTo>
                    <a:pt x="19984" y="2025"/>
                    <a:pt x="19797" y="1999"/>
                    <a:pt x="19609" y="1999"/>
                  </a:cubicBezTo>
                  <a:cubicBezTo>
                    <a:pt x="19422" y="1999"/>
                    <a:pt x="19235" y="2034"/>
                    <a:pt x="19065" y="2097"/>
                  </a:cubicBezTo>
                  <a:cubicBezTo>
                    <a:pt x="18869" y="1776"/>
                    <a:pt x="18548" y="1535"/>
                    <a:pt x="18155" y="1437"/>
                  </a:cubicBezTo>
                  <a:cubicBezTo>
                    <a:pt x="18039" y="1410"/>
                    <a:pt x="17923" y="1401"/>
                    <a:pt x="17807" y="1401"/>
                  </a:cubicBezTo>
                  <a:cubicBezTo>
                    <a:pt x="17531" y="1401"/>
                    <a:pt x="17272" y="1472"/>
                    <a:pt x="17040" y="1606"/>
                  </a:cubicBezTo>
                  <a:cubicBezTo>
                    <a:pt x="17040" y="1579"/>
                    <a:pt x="17049" y="1553"/>
                    <a:pt x="17049" y="1526"/>
                  </a:cubicBezTo>
                  <a:cubicBezTo>
                    <a:pt x="17058" y="1133"/>
                    <a:pt x="16906" y="750"/>
                    <a:pt x="16639" y="464"/>
                  </a:cubicBezTo>
                  <a:cubicBezTo>
                    <a:pt x="16362" y="179"/>
                    <a:pt x="15996" y="9"/>
                    <a:pt x="15595" y="0"/>
                  </a:cubicBezTo>
                  <a:close/>
                </a:path>
              </a:pathLst>
            </a:cu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5" name="Google Shape;135;p2"/>
            <p:cNvSpPr/>
            <p:nvPr/>
          </p:nvSpPr>
          <p:spPr>
            <a:xfrm>
              <a:off x="5563075" y="1301375"/>
              <a:ext cx="269000" cy="207600"/>
            </a:xfrm>
            <a:custGeom>
              <a:avLst/>
              <a:gdLst/>
              <a:ahLst/>
              <a:cxnLst/>
              <a:rect l="l" t="t" r="r" b="b"/>
              <a:pathLst>
                <a:path w="10760" h="8304" extrusionOk="0">
                  <a:moveTo>
                    <a:pt x="10014" y="1"/>
                  </a:moveTo>
                  <a:cubicBezTo>
                    <a:pt x="9887" y="1"/>
                    <a:pt x="9758" y="37"/>
                    <a:pt x="9645" y="114"/>
                  </a:cubicBezTo>
                  <a:cubicBezTo>
                    <a:pt x="3632" y="4164"/>
                    <a:pt x="429" y="7028"/>
                    <a:pt x="295" y="7144"/>
                  </a:cubicBezTo>
                  <a:cubicBezTo>
                    <a:pt x="28" y="7394"/>
                    <a:pt x="1" y="7813"/>
                    <a:pt x="251" y="8081"/>
                  </a:cubicBezTo>
                  <a:cubicBezTo>
                    <a:pt x="384" y="8232"/>
                    <a:pt x="563" y="8304"/>
                    <a:pt x="741" y="8304"/>
                  </a:cubicBezTo>
                  <a:cubicBezTo>
                    <a:pt x="902" y="8304"/>
                    <a:pt x="1062" y="8250"/>
                    <a:pt x="1187" y="8134"/>
                  </a:cubicBezTo>
                  <a:cubicBezTo>
                    <a:pt x="1214" y="8107"/>
                    <a:pt x="4452" y="5208"/>
                    <a:pt x="10385" y="1212"/>
                  </a:cubicBezTo>
                  <a:cubicBezTo>
                    <a:pt x="10688" y="1006"/>
                    <a:pt x="10760" y="596"/>
                    <a:pt x="10563" y="293"/>
                  </a:cubicBezTo>
                  <a:cubicBezTo>
                    <a:pt x="10435" y="103"/>
                    <a:pt x="10227" y="1"/>
                    <a:pt x="10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6" name="Google Shape;136;p2"/>
            <p:cNvSpPr/>
            <p:nvPr/>
          </p:nvSpPr>
          <p:spPr>
            <a:xfrm>
              <a:off x="5526275" y="1155000"/>
              <a:ext cx="86575" cy="324550"/>
            </a:xfrm>
            <a:custGeom>
              <a:avLst/>
              <a:gdLst/>
              <a:ahLst/>
              <a:cxnLst/>
              <a:rect l="l" t="t" r="r" b="b"/>
              <a:pathLst>
                <a:path w="3463" h="12982" extrusionOk="0">
                  <a:moveTo>
                    <a:pt x="2794" y="1"/>
                  </a:moveTo>
                  <a:cubicBezTo>
                    <a:pt x="2427" y="1"/>
                    <a:pt x="2133" y="283"/>
                    <a:pt x="2124" y="643"/>
                  </a:cubicBezTo>
                  <a:cubicBezTo>
                    <a:pt x="1955" y="7521"/>
                    <a:pt x="161" y="12018"/>
                    <a:pt x="144" y="12071"/>
                  </a:cubicBezTo>
                  <a:cubicBezTo>
                    <a:pt x="1" y="12410"/>
                    <a:pt x="161" y="12794"/>
                    <a:pt x="500" y="12937"/>
                  </a:cubicBezTo>
                  <a:cubicBezTo>
                    <a:pt x="590" y="12972"/>
                    <a:pt x="670" y="12981"/>
                    <a:pt x="750" y="12981"/>
                  </a:cubicBezTo>
                  <a:cubicBezTo>
                    <a:pt x="1018" y="12981"/>
                    <a:pt x="1259" y="12829"/>
                    <a:pt x="1366" y="12571"/>
                  </a:cubicBezTo>
                  <a:cubicBezTo>
                    <a:pt x="1446" y="12383"/>
                    <a:pt x="3266" y="7825"/>
                    <a:pt x="3453" y="679"/>
                  </a:cubicBezTo>
                  <a:cubicBezTo>
                    <a:pt x="3462" y="313"/>
                    <a:pt x="3177" y="10"/>
                    <a:pt x="2811" y="1"/>
                  </a:cubicBezTo>
                  <a:cubicBezTo>
                    <a:pt x="2805" y="1"/>
                    <a:pt x="2800" y="1"/>
                    <a:pt x="2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7" name="Google Shape;137;p2"/>
            <p:cNvSpPr/>
            <p:nvPr/>
          </p:nvSpPr>
          <p:spPr>
            <a:xfrm>
              <a:off x="5591625" y="1341250"/>
              <a:ext cx="291975" cy="183350"/>
            </a:xfrm>
            <a:custGeom>
              <a:avLst/>
              <a:gdLst/>
              <a:ahLst/>
              <a:cxnLst/>
              <a:rect l="l" t="t" r="r" b="b"/>
              <a:pathLst>
                <a:path w="11679" h="7334" extrusionOk="0">
                  <a:moveTo>
                    <a:pt x="10931" y="1"/>
                  </a:moveTo>
                  <a:cubicBezTo>
                    <a:pt x="10859" y="1"/>
                    <a:pt x="10787" y="12"/>
                    <a:pt x="10715" y="36"/>
                  </a:cubicBezTo>
                  <a:cubicBezTo>
                    <a:pt x="3435" y="2578"/>
                    <a:pt x="367" y="6093"/>
                    <a:pt x="233" y="6236"/>
                  </a:cubicBezTo>
                  <a:cubicBezTo>
                    <a:pt x="1" y="6521"/>
                    <a:pt x="28" y="6932"/>
                    <a:pt x="304" y="7173"/>
                  </a:cubicBezTo>
                  <a:cubicBezTo>
                    <a:pt x="429" y="7280"/>
                    <a:pt x="590" y="7333"/>
                    <a:pt x="741" y="7333"/>
                  </a:cubicBezTo>
                  <a:cubicBezTo>
                    <a:pt x="929" y="7333"/>
                    <a:pt x="1107" y="7253"/>
                    <a:pt x="1241" y="7101"/>
                  </a:cubicBezTo>
                  <a:cubicBezTo>
                    <a:pt x="1268" y="7066"/>
                    <a:pt x="4238" y="3702"/>
                    <a:pt x="11152" y="1285"/>
                  </a:cubicBezTo>
                  <a:cubicBezTo>
                    <a:pt x="11500" y="1169"/>
                    <a:pt x="11678" y="794"/>
                    <a:pt x="11562" y="446"/>
                  </a:cubicBezTo>
                  <a:cubicBezTo>
                    <a:pt x="11463" y="170"/>
                    <a:pt x="11207" y="1"/>
                    <a:pt x="10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8" name="Google Shape;138;p2"/>
            <p:cNvSpPr/>
            <p:nvPr/>
          </p:nvSpPr>
          <p:spPr>
            <a:xfrm>
              <a:off x="5549025" y="1256850"/>
              <a:ext cx="242025" cy="238300"/>
            </a:xfrm>
            <a:custGeom>
              <a:avLst/>
              <a:gdLst/>
              <a:ahLst/>
              <a:cxnLst/>
              <a:rect l="l" t="t" r="r" b="b"/>
              <a:pathLst>
                <a:path w="9681" h="9532" extrusionOk="0">
                  <a:moveTo>
                    <a:pt x="8940" y="1"/>
                  </a:moveTo>
                  <a:cubicBezTo>
                    <a:pt x="8782" y="1"/>
                    <a:pt x="8622" y="57"/>
                    <a:pt x="8494" y="173"/>
                  </a:cubicBezTo>
                  <a:cubicBezTo>
                    <a:pt x="3114" y="5018"/>
                    <a:pt x="349" y="8301"/>
                    <a:pt x="233" y="8443"/>
                  </a:cubicBezTo>
                  <a:cubicBezTo>
                    <a:pt x="1" y="8720"/>
                    <a:pt x="37" y="9139"/>
                    <a:pt x="313" y="9371"/>
                  </a:cubicBezTo>
                  <a:cubicBezTo>
                    <a:pt x="438" y="9478"/>
                    <a:pt x="590" y="9532"/>
                    <a:pt x="741" y="9532"/>
                  </a:cubicBezTo>
                  <a:cubicBezTo>
                    <a:pt x="929" y="9532"/>
                    <a:pt x="1116" y="9451"/>
                    <a:pt x="1250" y="9291"/>
                  </a:cubicBezTo>
                  <a:cubicBezTo>
                    <a:pt x="1277" y="9264"/>
                    <a:pt x="4078" y="5936"/>
                    <a:pt x="9386" y="1155"/>
                  </a:cubicBezTo>
                  <a:cubicBezTo>
                    <a:pt x="9653" y="914"/>
                    <a:pt x="9680" y="495"/>
                    <a:pt x="9430" y="218"/>
                  </a:cubicBezTo>
                  <a:cubicBezTo>
                    <a:pt x="9302" y="75"/>
                    <a:pt x="9122" y="1"/>
                    <a:pt x="89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39" name="Google Shape;139;p2"/>
            <p:cNvSpPr/>
            <p:nvPr/>
          </p:nvSpPr>
          <p:spPr>
            <a:xfrm>
              <a:off x="5551925" y="1189850"/>
              <a:ext cx="118675" cy="311550"/>
            </a:xfrm>
            <a:custGeom>
              <a:avLst/>
              <a:gdLst/>
              <a:ahLst/>
              <a:cxnLst/>
              <a:rect l="l" t="t" r="r" b="b"/>
              <a:pathLst>
                <a:path w="4747" h="12462" extrusionOk="0">
                  <a:moveTo>
                    <a:pt x="4020" y="0"/>
                  </a:moveTo>
                  <a:cubicBezTo>
                    <a:pt x="3717" y="0"/>
                    <a:pt x="3442" y="208"/>
                    <a:pt x="3373" y="516"/>
                  </a:cubicBezTo>
                  <a:cubicBezTo>
                    <a:pt x="1723" y="7457"/>
                    <a:pt x="144" y="11516"/>
                    <a:pt x="126" y="11551"/>
                  </a:cubicBezTo>
                  <a:cubicBezTo>
                    <a:pt x="1" y="11890"/>
                    <a:pt x="161" y="12283"/>
                    <a:pt x="509" y="12417"/>
                  </a:cubicBezTo>
                  <a:cubicBezTo>
                    <a:pt x="581" y="12444"/>
                    <a:pt x="670" y="12461"/>
                    <a:pt x="750" y="12461"/>
                  </a:cubicBezTo>
                  <a:cubicBezTo>
                    <a:pt x="1009" y="12461"/>
                    <a:pt x="1259" y="12301"/>
                    <a:pt x="1366" y="12033"/>
                  </a:cubicBezTo>
                  <a:cubicBezTo>
                    <a:pt x="1428" y="11873"/>
                    <a:pt x="2980" y="7867"/>
                    <a:pt x="4658" y="819"/>
                  </a:cubicBezTo>
                  <a:cubicBezTo>
                    <a:pt x="4747" y="463"/>
                    <a:pt x="4524" y="106"/>
                    <a:pt x="4167" y="17"/>
                  </a:cubicBezTo>
                  <a:cubicBezTo>
                    <a:pt x="4118" y="6"/>
                    <a:pt x="4069" y="0"/>
                    <a:pt x="4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0" name="Google Shape;140;p2"/>
            <p:cNvSpPr/>
            <p:nvPr/>
          </p:nvSpPr>
          <p:spPr>
            <a:xfrm>
              <a:off x="5558625" y="1204925"/>
              <a:ext cx="157475" cy="297150"/>
            </a:xfrm>
            <a:custGeom>
              <a:avLst/>
              <a:gdLst/>
              <a:ahLst/>
              <a:cxnLst/>
              <a:rect l="l" t="t" r="r" b="b"/>
              <a:pathLst>
                <a:path w="6299" h="11886" extrusionOk="0">
                  <a:moveTo>
                    <a:pt x="5545" y="0"/>
                  </a:moveTo>
                  <a:cubicBezTo>
                    <a:pt x="5283" y="0"/>
                    <a:pt x="5036" y="156"/>
                    <a:pt x="4934" y="422"/>
                  </a:cubicBezTo>
                  <a:cubicBezTo>
                    <a:pt x="2329" y="7068"/>
                    <a:pt x="206" y="10859"/>
                    <a:pt x="179" y="10895"/>
                  </a:cubicBezTo>
                  <a:cubicBezTo>
                    <a:pt x="0" y="11216"/>
                    <a:pt x="116" y="11618"/>
                    <a:pt x="429" y="11796"/>
                  </a:cubicBezTo>
                  <a:cubicBezTo>
                    <a:pt x="536" y="11858"/>
                    <a:pt x="652" y="11885"/>
                    <a:pt x="759" y="11885"/>
                  </a:cubicBezTo>
                  <a:cubicBezTo>
                    <a:pt x="991" y="11885"/>
                    <a:pt x="1214" y="11760"/>
                    <a:pt x="1339" y="11546"/>
                  </a:cubicBezTo>
                  <a:cubicBezTo>
                    <a:pt x="1428" y="11394"/>
                    <a:pt x="3524" y="7639"/>
                    <a:pt x="6165" y="903"/>
                  </a:cubicBezTo>
                  <a:cubicBezTo>
                    <a:pt x="6299" y="564"/>
                    <a:pt x="6138" y="181"/>
                    <a:pt x="5790" y="47"/>
                  </a:cubicBezTo>
                  <a:cubicBezTo>
                    <a:pt x="5710" y="15"/>
                    <a:pt x="5627" y="0"/>
                    <a:pt x="5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1" name="Google Shape;141;p2"/>
            <p:cNvSpPr/>
            <p:nvPr/>
          </p:nvSpPr>
          <p:spPr>
            <a:xfrm>
              <a:off x="5192425" y="1408625"/>
              <a:ext cx="504275" cy="570400"/>
            </a:xfrm>
            <a:custGeom>
              <a:avLst/>
              <a:gdLst/>
              <a:ahLst/>
              <a:cxnLst/>
              <a:rect l="l" t="t" r="r" b="b"/>
              <a:pathLst>
                <a:path w="20171" h="22816" extrusionOk="0">
                  <a:moveTo>
                    <a:pt x="13529" y="0"/>
                  </a:moveTo>
                  <a:cubicBezTo>
                    <a:pt x="11292" y="0"/>
                    <a:pt x="8998" y="1298"/>
                    <a:pt x="7342" y="3693"/>
                  </a:cubicBezTo>
                  <a:cubicBezTo>
                    <a:pt x="4871" y="7252"/>
                    <a:pt x="0" y="21454"/>
                    <a:pt x="1802" y="22703"/>
                  </a:cubicBezTo>
                  <a:cubicBezTo>
                    <a:pt x="1912" y="22779"/>
                    <a:pt x="2058" y="22815"/>
                    <a:pt x="2236" y="22815"/>
                  </a:cubicBezTo>
                  <a:cubicBezTo>
                    <a:pt x="4987" y="22815"/>
                    <a:pt x="15352" y="14190"/>
                    <a:pt x="17673" y="10838"/>
                  </a:cubicBezTo>
                  <a:cubicBezTo>
                    <a:pt x="20171" y="7225"/>
                    <a:pt x="19823" y="3148"/>
                    <a:pt x="16825" y="1052"/>
                  </a:cubicBezTo>
                  <a:cubicBezTo>
                    <a:pt x="16825" y="1043"/>
                    <a:pt x="16816" y="1043"/>
                    <a:pt x="16816" y="1043"/>
                  </a:cubicBezTo>
                  <a:cubicBezTo>
                    <a:pt x="16807" y="1043"/>
                    <a:pt x="16807" y="1043"/>
                    <a:pt x="16807" y="1034"/>
                  </a:cubicBezTo>
                  <a:cubicBezTo>
                    <a:pt x="15791" y="336"/>
                    <a:pt x="14667" y="0"/>
                    <a:pt x="13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2" name="Google Shape;142;p2"/>
            <p:cNvSpPr/>
            <p:nvPr/>
          </p:nvSpPr>
          <p:spPr>
            <a:xfrm>
              <a:off x="5542350" y="1514025"/>
              <a:ext cx="130275" cy="103800"/>
            </a:xfrm>
            <a:custGeom>
              <a:avLst/>
              <a:gdLst/>
              <a:ahLst/>
              <a:cxnLst/>
              <a:rect l="l" t="t" r="r" b="b"/>
              <a:pathLst>
                <a:path w="5211" h="4152" extrusionOk="0">
                  <a:moveTo>
                    <a:pt x="590" y="0"/>
                  </a:moveTo>
                  <a:cubicBezTo>
                    <a:pt x="427" y="0"/>
                    <a:pt x="265" y="78"/>
                    <a:pt x="161" y="226"/>
                  </a:cubicBezTo>
                  <a:cubicBezTo>
                    <a:pt x="0" y="458"/>
                    <a:pt x="63" y="788"/>
                    <a:pt x="295" y="949"/>
                  </a:cubicBezTo>
                  <a:lnTo>
                    <a:pt x="4925" y="4151"/>
                  </a:lnTo>
                  <a:cubicBezTo>
                    <a:pt x="5050" y="3794"/>
                    <a:pt x="5139" y="3437"/>
                    <a:pt x="5210" y="3081"/>
                  </a:cubicBezTo>
                  <a:lnTo>
                    <a:pt x="883" y="92"/>
                  </a:lnTo>
                  <a:cubicBezTo>
                    <a:pt x="794" y="30"/>
                    <a:pt x="692" y="0"/>
                    <a:pt x="590"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3" name="Google Shape;143;p2"/>
            <p:cNvSpPr/>
            <p:nvPr/>
          </p:nvSpPr>
          <p:spPr>
            <a:xfrm>
              <a:off x="5303925" y="1628275"/>
              <a:ext cx="119350" cy="94425"/>
            </a:xfrm>
            <a:custGeom>
              <a:avLst/>
              <a:gdLst/>
              <a:ahLst/>
              <a:cxnLst/>
              <a:rect l="l" t="t" r="r" b="b"/>
              <a:pathLst>
                <a:path w="4774" h="3777" extrusionOk="0">
                  <a:moveTo>
                    <a:pt x="393" y="0"/>
                  </a:moveTo>
                  <a:cubicBezTo>
                    <a:pt x="259" y="322"/>
                    <a:pt x="134" y="661"/>
                    <a:pt x="1" y="991"/>
                  </a:cubicBezTo>
                  <a:lnTo>
                    <a:pt x="3890" y="3685"/>
                  </a:lnTo>
                  <a:cubicBezTo>
                    <a:pt x="3979" y="3747"/>
                    <a:pt x="4083" y="3777"/>
                    <a:pt x="4186" y="3777"/>
                  </a:cubicBezTo>
                  <a:cubicBezTo>
                    <a:pt x="4351" y="3777"/>
                    <a:pt x="4514" y="3699"/>
                    <a:pt x="4613" y="3551"/>
                  </a:cubicBezTo>
                  <a:cubicBezTo>
                    <a:pt x="4773" y="3319"/>
                    <a:pt x="4720" y="2998"/>
                    <a:pt x="4479" y="2828"/>
                  </a:cubicBezTo>
                  <a:lnTo>
                    <a:pt x="393" y="0"/>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4" name="Google Shape;144;p2"/>
            <p:cNvSpPr/>
            <p:nvPr/>
          </p:nvSpPr>
          <p:spPr>
            <a:xfrm>
              <a:off x="5361025" y="1820000"/>
              <a:ext cx="81200" cy="59875"/>
            </a:xfrm>
            <a:custGeom>
              <a:avLst/>
              <a:gdLst/>
              <a:ahLst/>
              <a:cxnLst/>
              <a:rect l="l" t="t" r="r" b="b"/>
              <a:pathLst>
                <a:path w="3248" h="2395" extrusionOk="0">
                  <a:moveTo>
                    <a:pt x="592" y="1"/>
                  </a:moveTo>
                  <a:cubicBezTo>
                    <a:pt x="427" y="1"/>
                    <a:pt x="265" y="78"/>
                    <a:pt x="161" y="227"/>
                  </a:cubicBezTo>
                  <a:cubicBezTo>
                    <a:pt x="0" y="458"/>
                    <a:pt x="63" y="789"/>
                    <a:pt x="295" y="949"/>
                  </a:cubicBezTo>
                  <a:lnTo>
                    <a:pt x="2391" y="2394"/>
                  </a:lnTo>
                  <a:cubicBezTo>
                    <a:pt x="2677" y="2180"/>
                    <a:pt x="2962" y="1957"/>
                    <a:pt x="3248" y="1725"/>
                  </a:cubicBezTo>
                  <a:lnTo>
                    <a:pt x="893" y="93"/>
                  </a:lnTo>
                  <a:cubicBezTo>
                    <a:pt x="800" y="31"/>
                    <a:pt x="696" y="1"/>
                    <a:pt x="592"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5" name="Google Shape;145;p2"/>
            <p:cNvSpPr/>
            <p:nvPr/>
          </p:nvSpPr>
          <p:spPr>
            <a:xfrm>
              <a:off x="5237900" y="1839700"/>
              <a:ext cx="100625" cy="83825"/>
            </a:xfrm>
            <a:custGeom>
              <a:avLst/>
              <a:gdLst/>
              <a:ahLst/>
              <a:cxnLst/>
              <a:rect l="l" t="t" r="r" b="b"/>
              <a:pathLst>
                <a:path w="4025" h="3353" extrusionOk="0">
                  <a:moveTo>
                    <a:pt x="251" y="1"/>
                  </a:moveTo>
                  <a:cubicBezTo>
                    <a:pt x="162" y="375"/>
                    <a:pt x="72" y="732"/>
                    <a:pt x="1" y="1089"/>
                  </a:cubicBezTo>
                  <a:lnTo>
                    <a:pt x="3141" y="3257"/>
                  </a:lnTo>
                  <a:cubicBezTo>
                    <a:pt x="3230" y="3321"/>
                    <a:pt x="3332" y="3352"/>
                    <a:pt x="3433" y="3352"/>
                  </a:cubicBezTo>
                  <a:cubicBezTo>
                    <a:pt x="3597" y="3352"/>
                    <a:pt x="3759" y="3272"/>
                    <a:pt x="3864" y="3123"/>
                  </a:cubicBezTo>
                  <a:cubicBezTo>
                    <a:pt x="4024" y="2891"/>
                    <a:pt x="3962" y="2570"/>
                    <a:pt x="3730" y="2400"/>
                  </a:cubicBezTo>
                  <a:lnTo>
                    <a:pt x="251" y="1"/>
                  </a:ln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grpSp>
        <p:nvGrpSpPr>
          <p:cNvPr id="146" name="Google Shape;146;p2"/>
          <p:cNvGrpSpPr/>
          <p:nvPr/>
        </p:nvGrpSpPr>
        <p:grpSpPr>
          <a:xfrm>
            <a:off x="564873" y="4966034"/>
            <a:ext cx="1290144" cy="1384369"/>
            <a:chOff x="4636200" y="2444325"/>
            <a:chExt cx="409050" cy="438925"/>
          </a:xfrm>
        </p:grpSpPr>
        <p:sp>
          <p:nvSpPr>
            <p:cNvPr id="147" name="Google Shape;147;p2"/>
            <p:cNvSpPr/>
            <p:nvPr/>
          </p:nvSpPr>
          <p:spPr>
            <a:xfrm>
              <a:off x="4636200" y="2444325"/>
              <a:ext cx="399450" cy="438925"/>
            </a:xfrm>
            <a:custGeom>
              <a:avLst/>
              <a:gdLst/>
              <a:ahLst/>
              <a:cxnLst/>
              <a:rect l="l" t="t" r="r" b="b"/>
              <a:pathLst>
                <a:path w="15978" h="17557" extrusionOk="0">
                  <a:moveTo>
                    <a:pt x="11374" y="0"/>
                  </a:moveTo>
                  <a:cubicBezTo>
                    <a:pt x="11330" y="0"/>
                    <a:pt x="11276" y="9"/>
                    <a:pt x="11223" y="18"/>
                  </a:cubicBezTo>
                  <a:cubicBezTo>
                    <a:pt x="8957" y="455"/>
                    <a:pt x="7654" y="1446"/>
                    <a:pt x="6905" y="2489"/>
                  </a:cubicBezTo>
                  <a:cubicBezTo>
                    <a:pt x="6869" y="2480"/>
                    <a:pt x="6825" y="2480"/>
                    <a:pt x="6780" y="2480"/>
                  </a:cubicBezTo>
                  <a:cubicBezTo>
                    <a:pt x="6726" y="2480"/>
                    <a:pt x="6673" y="2480"/>
                    <a:pt x="6619" y="2489"/>
                  </a:cubicBezTo>
                  <a:cubicBezTo>
                    <a:pt x="5924" y="2614"/>
                    <a:pt x="5558" y="2891"/>
                    <a:pt x="5460" y="2971"/>
                  </a:cubicBezTo>
                  <a:cubicBezTo>
                    <a:pt x="5210" y="3185"/>
                    <a:pt x="5112" y="3524"/>
                    <a:pt x="5210" y="3836"/>
                  </a:cubicBezTo>
                  <a:lnTo>
                    <a:pt x="5317" y="4202"/>
                  </a:lnTo>
                  <a:cubicBezTo>
                    <a:pt x="5183" y="4193"/>
                    <a:pt x="5040" y="4184"/>
                    <a:pt x="4898" y="4184"/>
                  </a:cubicBezTo>
                  <a:cubicBezTo>
                    <a:pt x="3702" y="4184"/>
                    <a:pt x="2016" y="4595"/>
                    <a:pt x="749" y="6531"/>
                  </a:cubicBezTo>
                  <a:cubicBezTo>
                    <a:pt x="178" y="7405"/>
                    <a:pt x="0" y="8743"/>
                    <a:pt x="259" y="10295"/>
                  </a:cubicBezTo>
                  <a:cubicBezTo>
                    <a:pt x="509" y="11758"/>
                    <a:pt x="1097" y="13239"/>
                    <a:pt x="1936" y="14470"/>
                  </a:cubicBezTo>
                  <a:cubicBezTo>
                    <a:pt x="2971" y="15996"/>
                    <a:pt x="4380" y="17557"/>
                    <a:pt x="6950" y="17557"/>
                  </a:cubicBezTo>
                  <a:cubicBezTo>
                    <a:pt x="7654" y="17557"/>
                    <a:pt x="8421" y="17432"/>
                    <a:pt x="9242" y="17191"/>
                  </a:cubicBezTo>
                  <a:cubicBezTo>
                    <a:pt x="9314" y="17173"/>
                    <a:pt x="9376" y="17147"/>
                    <a:pt x="9438" y="17111"/>
                  </a:cubicBezTo>
                  <a:lnTo>
                    <a:pt x="10108" y="16709"/>
                  </a:lnTo>
                  <a:cubicBezTo>
                    <a:pt x="10232" y="16727"/>
                    <a:pt x="10384" y="16745"/>
                    <a:pt x="10563" y="16745"/>
                  </a:cubicBezTo>
                  <a:cubicBezTo>
                    <a:pt x="11009" y="16745"/>
                    <a:pt x="11526" y="16665"/>
                    <a:pt x="12124" y="16513"/>
                  </a:cubicBezTo>
                  <a:cubicBezTo>
                    <a:pt x="13292" y="16201"/>
                    <a:pt x="14318" y="14345"/>
                    <a:pt x="14818" y="12641"/>
                  </a:cubicBezTo>
                  <a:cubicBezTo>
                    <a:pt x="15255" y="11134"/>
                    <a:pt x="15978" y="7289"/>
                    <a:pt x="13141" y="4238"/>
                  </a:cubicBezTo>
                  <a:cubicBezTo>
                    <a:pt x="12721" y="3783"/>
                    <a:pt x="12266" y="3444"/>
                    <a:pt x="11785" y="3212"/>
                  </a:cubicBezTo>
                  <a:cubicBezTo>
                    <a:pt x="12195" y="2034"/>
                    <a:pt x="12204" y="892"/>
                    <a:pt x="12204" y="830"/>
                  </a:cubicBezTo>
                  <a:cubicBezTo>
                    <a:pt x="12204" y="589"/>
                    <a:pt x="12097" y="348"/>
                    <a:pt x="11910" y="188"/>
                  </a:cubicBezTo>
                  <a:cubicBezTo>
                    <a:pt x="11758" y="72"/>
                    <a:pt x="11571" y="0"/>
                    <a:pt x="11374" y="0"/>
                  </a:cubicBezTo>
                  <a:close/>
                </a:path>
              </a:pathLst>
            </a:custGeom>
            <a:solidFill>
              <a:schemeClr val="accent6"/>
            </a:solidFill>
            <a:ln w="38100"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8" name="Google Shape;148;p2"/>
            <p:cNvSpPr/>
            <p:nvPr/>
          </p:nvSpPr>
          <p:spPr>
            <a:xfrm>
              <a:off x="4648450" y="2535925"/>
              <a:ext cx="396800" cy="326650"/>
            </a:xfrm>
            <a:custGeom>
              <a:avLst/>
              <a:gdLst/>
              <a:ahLst/>
              <a:cxnLst/>
              <a:rect l="l" t="t" r="r" b="b"/>
              <a:pathLst>
                <a:path w="15872" h="13066" extrusionOk="0">
                  <a:moveTo>
                    <a:pt x="9649" y="0"/>
                  </a:moveTo>
                  <a:cubicBezTo>
                    <a:pt x="7774" y="0"/>
                    <a:pt x="6165" y="1689"/>
                    <a:pt x="6165" y="1689"/>
                  </a:cubicBezTo>
                  <a:cubicBezTo>
                    <a:pt x="6165" y="1689"/>
                    <a:pt x="5411" y="1347"/>
                    <a:pt x="4406" y="1347"/>
                  </a:cubicBezTo>
                  <a:cubicBezTo>
                    <a:pt x="3339" y="1347"/>
                    <a:pt x="1989" y="1732"/>
                    <a:pt x="955" y="3321"/>
                  </a:cubicBezTo>
                  <a:cubicBezTo>
                    <a:pt x="1" y="4776"/>
                    <a:pt x="536" y="8005"/>
                    <a:pt x="2133" y="10342"/>
                  </a:cubicBezTo>
                  <a:cubicBezTo>
                    <a:pt x="3125" y="11807"/>
                    <a:pt x="4323" y="13066"/>
                    <a:pt x="6452" y="13066"/>
                  </a:cubicBezTo>
                  <a:cubicBezTo>
                    <a:pt x="7060" y="13066"/>
                    <a:pt x="7744" y="12963"/>
                    <a:pt x="8520" y="12733"/>
                  </a:cubicBezTo>
                  <a:lnTo>
                    <a:pt x="9484" y="12153"/>
                  </a:lnTo>
                  <a:cubicBezTo>
                    <a:pt x="9484" y="12153"/>
                    <a:pt x="9645" y="12250"/>
                    <a:pt x="10081" y="12250"/>
                  </a:cubicBezTo>
                  <a:cubicBezTo>
                    <a:pt x="10383" y="12250"/>
                    <a:pt x="10817" y="12203"/>
                    <a:pt x="11420" y="12046"/>
                  </a:cubicBezTo>
                  <a:cubicBezTo>
                    <a:pt x="12892" y="11663"/>
                    <a:pt x="15871" y="5248"/>
                    <a:pt x="12044" y="1136"/>
                  </a:cubicBezTo>
                  <a:cubicBezTo>
                    <a:pt x="11265" y="296"/>
                    <a:pt x="10434" y="0"/>
                    <a:pt x="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49" name="Google Shape;149;p2"/>
            <p:cNvSpPr/>
            <p:nvPr/>
          </p:nvSpPr>
          <p:spPr>
            <a:xfrm>
              <a:off x="4697925" y="2676375"/>
              <a:ext cx="13725" cy="10950"/>
            </a:xfrm>
            <a:custGeom>
              <a:avLst/>
              <a:gdLst/>
              <a:ahLst/>
              <a:cxnLst/>
              <a:rect l="l" t="t" r="r" b="b"/>
              <a:pathLst>
                <a:path w="549" h="438" extrusionOk="0">
                  <a:moveTo>
                    <a:pt x="306" y="1"/>
                  </a:moveTo>
                  <a:cubicBezTo>
                    <a:pt x="292" y="1"/>
                    <a:pt x="277" y="2"/>
                    <a:pt x="261" y="5"/>
                  </a:cubicBezTo>
                  <a:cubicBezTo>
                    <a:pt x="0" y="47"/>
                    <a:pt x="9" y="438"/>
                    <a:pt x="242" y="438"/>
                  </a:cubicBezTo>
                  <a:cubicBezTo>
                    <a:pt x="257" y="438"/>
                    <a:pt x="272" y="436"/>
                    <a:pt x="288" y="433"/>
                  </a:cubicBezTo>
                  <a:cubicBezTo>
                    <a:pt x="548" y="391"/>
                    <a:pt x="539"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50" name="Google Shape;150;p2"/>
            <p:cNvSpPr/>
            <p:nvPr/>
          </p:nvSpPr>
          <p:spPr>
            <a:xfrm>
              <a:off x="4790025" y="2656525"/>
              <a:ext cx="13725" cy="10950"/>
            </a:xfrm>
            <a:custGeom>
              <a:avLst/>
              <a:gdLst/>
              <a:ahLst/>
              <a:cxnLst/>
              <a:rect l="l" t="t" r="r" b="b"/>
              <a:pathLst>
                <a:path w="549" h="438" extrusionOk="0">
                  <a:moveTo>
                    <a:pt x="306" y="1"/>
                  </a:moveTo>
                  <a:cubicBezTo>
                    <a:pt x="292" y="1"/>
                    <a:pt x="277" y="2"/>
                    <a:pt x="261" y="5"/>
                  </a:cubicBezTo>
                  <a:cubicBezTo>
                    <a:pt x="1" y="47"/>
                    <a:pt x="9" y="438"/>
                    <a:pt x="243" y="438"/>
                  </a:cubicBezTo>
                  <a:cubicBezTo>
                    <a:pt x="257" y="438"/>
                    <a:pt x="272" y="436"/>
                    <a:pt x="288" y="433"/>
                  </a:cubicBezTo>
                  <a:cubicBezTo>
                    <a:pt x="549" y="391"/>
                    <a:pt x="540"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51" name="Google Shape;151;p2"/>
            <p:cNvSpPr/>
            <p:nvPr/>
          </p:nvSpPr>
          <p:spPr>
            <a:xfrm>
              <a:off x="4757625" y="2720125"/>
              <a:ext cx="13850" cy="11100"/>
            </a:xfrm>
            <a:custGeom>
              <a:avLst/>
              <a:gdLst/>
              <a:ahLst/>
              <a:cxnLst/>
              <a:rect l="l" t="t" r="r" b="b"/>
              <a:pathLst>
                <a:path w="554" h="444" extrusionOk="0">
                  <a:moveTo>
                    <a:pt x="302" y="0"/>
                  </a:moveTo>
                  <a:cubicBezTo>
                    <a:pt x="290" y="0"/>
                    <a:pt x="277" y="1"/>
                    <a:pt x="264" y="4"/>
                  </a:cubicBezTo>
                  <a:cubicBezTo>
                    <a:pt x="1" y="46"/>
                    <a:pt x="12" y="444"/>
                    <a:pt x="252" y="444"/>
                  </a:cubicBezTo>
                  <a:cubicBezTo>
                    <a:pt x="264" y="444"/>
                    <a:pt x="277" y="443"/>
                    <a:pt x="290" y="441"/>
                  </a:cubicBezTo>
                  <a:cubicBezTo>
                    <a:pt x="554" y="398"/>
                    <a:pt x="542" y="0"/>
                    <a:pt x="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52" name="Google Shape;152;p2"/>
            <p:cNvSpPr/>
            <p:nvPr/>
          </p:nvSpPr>
          <p:spPr>
            <a:xfrm>
              <a:off x="4786275" y="2527000"/>
              <a:ext cx="31475" cy="66100"/>
            </a:xfrm>
            <a:custGeom>
              <a:avLst/>
              <a:gdLst/>
              <a:ahLst/>
              <a:cxnLst/>
              <a:rect l="l" t="t" r="r" b="b"/>
              <a:pathLst>
                <a:path w="1259" h="2644" extrusionOk="0">
                  <a:moveTo>
                    <a:pt x="775" y="1"/>
                  </a:moveTo>
                  <a:cubicBezTo>
                    <a:pt x="767" y="1"/>
                    <a:pt x="759" y="2"/>
                    <a:pt x="750" y="3"/>
                  </a:cubicBezTo>
                  <a:cubicBezTo>
                    <a:pt x="233" y="92"/>
                    <a:pt x="1" y="289"/>
                    <a:pt x="1" y="289"/>
                  </a:cubicBezTo>
                  <a:lnTo>
                    <a:pt x="715" y="2644"/>
                  </a:lnTo>
                  <a:cubicBezTo>
                    <a:pt x="715" y="2644"/>
                    <a:pt x="1259"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53" name="Google Shape;153;p2"/>
            <p:cNvSpPr/>
            <p:nvPr/>
          </p:nvSpPr>
          <p:spPr>
            <a:xfrm>
              <a:off x="4792975" y="2465075"/>
              <a:ext cx="127600" cy="125350"/>
            </a:xfrm>
            <a:custGeom>
              <a:avLst/>
              <a:gdLst/>
              <a:ahLst/>
              <a:cxnLst/>
              <a:rect l="l" t="t" r="r" b="b"/>
              <a:pathLst>
                <a:path w="5104" h="5014" extrusionOk="0">
                  <a:moveTo>
                    <a:pt x="5103" y="0"/>
                  </a:moveTo>
                  <a:lnTo>
                    <a:pt x="5103" y="0"/>
                  </a:lnTo>
                  <a:cubicBezTo>
                    <a:pt x="1" y="981"/>
                    <a:pt x="500" y="5014"/>
                    <a:pt x="500" y="5014"/>
                  </a:cubicBezTo>
                  <a:cubicBezTo>
                    <a:pt x="500" y="5014"/>
                    <a:pt x="2962" y="4755"/>
                    <a:pt x="4158" y="3203"/>
                  </a:cubicBezTo>
                  <a:cubicBezTo>
                    <a:pt x="5094" y="1972"/>
                    <a:pt x="5103" y="0"/>
                    <a:pt x="5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54" name="Google Shape;154;p2"/>
            <p:cNvSpPr/>
            <p:nvPr/>
          </p:nvSpPr>
          <p:spPr>
            <a:xfrm>
              <a:off x="4805700" y="2501850"/>
              <a:ext cx="74950" cy="88350"/>
            </a:xfrm>
            <a:custGeom>
              <a:avLst/>
              <a:gdLst/>
              <a:ahLst/>
              <a:cxnLst/>
              <a:rect l="l" t="t" r="r" b="b"/>
              <a:pathLst>
                <a:path w="2998" h="3534" extrusionOk="0">
                  <a:moveTo>
                    <a:pt x="2997" y="1"/>
                  </a:moveTo>
                  <a:cubicBezTo>
                    <a:pt x="1918" y="884"/>
                    <a:pt x="0" y="3534"/>
                    <a:pt x="0" y="3534"/>
                  </a:cubicBezTo>
                  <a:cubicBezTo>
                    <a:pt x="0" y="3534"/>
                    <a:pt x="1276" y="2249"/>
                    <a:pt x="1668" y="1785"/>
                  </a:cubicBezTo>
                  <a:cubicBezTo>
                    <a:pt x="1989" y="1393"/>
                    <a:pt x="2997" y="1"/>
                    <a:pt x="2997" y="1"/>
                  </a:cubicBezTo>
                  <a:close/>
                </a:path>
              </a:pathLst>
            </a:custGeom>
            <a:solidFill>
              <a:srgbClr val="8DA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sp>
        <p:nvSpPr>
          <p:cNvPr id="155" name="Google Shape;155;p2"/>
          <p:cNvSpPr/>
          <p:nvPr/>
        </p:nvSpPr>
        <p:spPr>
          <a:xfrm rot="-5400000">
            <a:off x="11467584" y="2579967"/>
            <a:ext cx="339568" cy="359165"/>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156" name="Google Shape;156;p2"/>
          <p:cNvSpPr/>
          <p:nvPr/>
        </p:nvSpPr>
        <p:spPr>
          <a:xfrm rot="-135123">
            <a:off x="6400815" y="539619"/>
            <a:ext cx="339573" cy="359171"/>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grpSp>
        <p:nvGrpSpPr>
          <p:cNvPr id="157" name="Google Shape;157;p2"/>
          <p:cNvGrpSpPr/>
          <p:nvPr/>
        </p:nvGrpSpPr>
        <p:grpSpPr>
          <a:xfrm rot="-679735">
            <a:off x="457002" y="1619207"/>
            <a:ext cx="886807" cy="1294549"/>
            <a:chOff x="5852575" y="1940500"/>
            <a:chExt cx="321175" cy="468825"/>
          </a:xfrm>
        </p:grpSpPr>
        <p:sp>
          <p:nvSpPr>
            <p:cNvPr id="158" name="Google Shape;158;p2"/>
            <p:cNvSpPr/>
            <p:nvPr/>
          </p:nvSpPr>
          <p:spPr>
            <a:xfrm>
              <a:off x="5852575" y="1940500"/>
              <a:ext cx="321175" cy="468825"/>
            </a:xfrm>
            <a:custGeom>
              <a:avLst/>
              <a:gdLst/>
              <a:ahLst/>
              <a:cxnLst/>
              <a:rect l="l" t="t" r="r" b="b"/>
              <a:pathLst>
                <a:path w="12847" h="18753" extrusionOk="0">
                  <a:moveTo>
                    <a:pt x="5023" y="1"/>
                  </a:moveTo>
                  <a:cubicBezTo>
                    <a:pt x="4916" y="1"/>
                    <a:pt x="4800" y="28"/>
                    <a:pt x="4693" y="72"/>
                  </a:cubicBezTo>
                  <a:cubicBezTo>
                    <a:pt x="4488" y="161"/>
                    <a:pt x="2793" y="955"/>
                    <a:pt x="2240" y="2525"/>
                  </a:cubicBezTo>
                  <a:cubicBezTo>
                    <a:pt x="1945" y="2463"/>
                    <a:pt x="1660" y="2445"/>
                    <a:pt x="1419" y="2445"/>
                  </a:cubicBezTo>
                  <a:cubicBezTo>
                    <a:pt x="1026" y="2445"/>
                    <a:pt x="732" y="2499"/>
                    <a:pt x="705" y="2499"/>
                  </a:cubicBezTo>
                  <a:cubicBezTo>
                    <a:pt x="322" y="2570"/>
                    <a:pt x="36" y="2900"/>
                    <a:pt x="27" y="3293"/>
                  </a:cubicBezTo>
                  <a:cubicBezTo>
                    <a:pt x="18" y="3471"/>
                    <a:pt x="0" y="5077"/>
                    <a:pt x="1071" y="5996"/>
                  </a:cubicBezTo>
                  <a:cubicBezTo>
                    <a:pt x="1321" y="6210"/>
                    <a:pt x="1597" y="6353"/>
                    <a:pt x="1874" y="6460"/>
                  </a:cubicBezTo>
                  <a:cubicBezTo>
                    <a:pt x="1856" y="6486"/>
                    <a:pt x="1829" y="6513"/>
                    <a:pt x="1802" y="6549"/>
                  </a:cubicBezTo>
                  <a:cubicBezTo>
                    <a:pt x="1437" y="6959"/>
                    <a:pt x="1142" y="7432"/>
                    <a:pt x="901" y="7932"/>
                  </a:cubicBezTo>
                  <a:cubicBezTo>
                    <a:pt x="759" y="8244"/>
                    <a:pt x="634" y="8565"/>
                    <a:pt x="536" y="8895"/>
                  </a:cubicBezTo>
                  <a:cubicBezTo>
                    <a:pt x="491" y="9065"/>
                    <a:pt x="446" y="9225"/>
                    <a:pt x="420" y="9395"/>
                  </a:cubicBezTo>
                  <a:cubicBezTo>
                    <a:pt x="348" y="9734"/>
                    <a:pt x="304" y="10090"/>
                    <a:pt x="277" y="10438"/>
                  </a:cubicBezTo>
                  <a:cubicBezTo>
                    <a:pt x="223" y="11518"/>
                    <a:pt x="420" y="12633"/>
                    <a:pt x="839" y="13668"/>
                  </a:cubicBezTo>
                  <a:cubicBezTo>
                    <a:pt x="1026" y="14132"/>
                    <a:pt x="1267" y="14587"/>
                    <a:pt x="1544" y="15006"/>
                  </a:cubicBezTo>
                  <a:cubicBezTo>
                    <a:pt x="1606" y="15095"/>
                    <a:pt x="1669" y="15184"/>
                    <a:pt x="1731" y="15274"/>
                  </a:cubicBezTo>
                  <a:cubicBezTo>
                    <a:pt x="1776" y="15336"/>
                    <a:pt x="1820" y="15398"/>
                    <a:pt x="1874" y="15461"/>
                  </a:cubicBezTo>
                  <a:cubicBezTo>
                    <a:pt x="2124" y="15782"/>
                    <a:pt x="2400" y="16076"/>
                    <a:pt x="2686" y="16344"/>
                  </a:cubicBezTo>
                  <a:cubicBezTo>
                    <a:pt x="2900" y="16540"/>
                    <a:pt x="3132" y="16728"/>
                    <a:pt x="3373" y="16897"/>
                  </a:cubicBezTo>
                  <a:cubicBezTo>
                    <a:pt x="3587" y="17049"/>
                    <a:pt x="3810" y="17192"/>
                    <a:pt x="4042" y="17316"/>
                  </a:cubicBezTo>
                  <a:cubicBezTo>
                    <a:pt x="4961" y="17825"/>
                    <a:pt x="5978" y="18093"/>
                    <a:pt x="6977" y="18093"/>
                  </a:cubicBezTo>
                  <a:lnTo>
                    <a:pt x="7155" y="18093"/>
                  </a:lnTo>
                  <a:lnTo>
                    <a:pt x="8279" y="18610"/>
                  </a:lnTo>
                  <a:cubicBezTo>
                    <a:pt x="8475" y="18708"/>
                    <a:pt x="8681" y="18753"/>
                    <a:pt x="8904" y="18753"/>
                  </a:cubicBezTo>
                  <a:cubicBezTo>
                    <a:pt x="9519" y="18753"/>
                    <a:pt x="10081" y="18360"/>
                    <a:pt x="10295" y="17789"/>
                  </a:cubicBezTo>
                  <a:lnTo>
                    <a:pt x="10732" y="16621"/>
                  </a:lnTo>
                  <a:cubicBezTo>
                    <a:pt x="11642" y="15782"/>
                    <a:pt x="12285" y="14605"/>
                    <a:pt x="12552" y="13302"/>
                  </a:cubicBezTo>
                  <a:cubicBezTo>
                    <a:pt x="12847" y="11901"/>
                    <a:pt x="12695" y="10429"/>
                    <a:pt x="12133" y="9047"/>
                  </a:cubicBezTo>
                  <a:cubicBezTo>
                    <a:pt x="11410" y="7289"/>
                    <a:pt x="10063" y="5871"/>
                    <a:pt x="8431" y="5148"/>
                  </a:cubicBezTo>
                  <a:cubicBezTo>
                    <a:pt x="8261" y="5077"/>
                    <a:pt x="8092" y="5006"/>
                    <a:pt x="7913" y="4952"/>
                  </a:cubicBezTo>
                  <a:cubicBezTo>
                    <a:pt x="7851" y="4925"/>
                    <a:pt x="7797" y="4907"/>
                    <a:pt x="7744" y="4898"/>
                  </a:cubicBezTo>
                  <a:lnTo>
                    <a:pt x="7726" y="4890"/>
                  </a:lnTo>
                  <a:cubicBezTo>
                    <a:pt x="7610" y="4854"/>
                    <a:pt x="7494" y="4818"/>
                    <a:pt x="7387" y="4791"/>
                  </a:cubicBezTo>
                  <a:cubicBezTo>
                    <a:pt x="7333" y="4782"/>
                    <a:pt x="7289" y="4774"/>
                    <a:pt x="7244" y="4765"/>
                  </a:cubicBezTo>
                  <a:cubicBezTo>
                    <a:pt x="7218" y="4756"/>
                    <a:pt x="7200" y="4756"/>
                    <a:pt x="7173" y="4747"/>
                  </a:cubicBezTo>
                  <a:cubicBezTo>
                    <a:pt x="7128" y="4738"/>
                    <a:pt x="7084" y="4729"/>
                    <a:pt x="7039" y="4720"/>
                  </a:cubicBezTo>
                  <a:cubicBezTo>
                    <a:pt x="7012" y="4711"/>
                    <a:pt x="6977" y="4711"/>
                    <a:pt x="6950" y="4702"/>
                  </a:cubicBezTo>
                  <a:lnTo>
                    <a:pt x="6932" y="4702"/>
                  </a:lnTo>
                  <a:cubicBezTo>
                    <a:pt x="6870" y="4693"/>
                    <a:pt x="6816" y="4684"/>
                    <a:pt x="6763" y="4675"/>
                  </a:cubicBezTo>
                  <a:cubicBezTo>
                    <a:pt x="6718" y="4667"/>
                    <a:pt x="6673" y="4667"/>
                    <a:pt x="6629" y="4658"/>
                  </a:cubicBezTo>
                  <a:cubicBezTo>
                    <a:pt x="6602" y="4658"/>
                    <a:pt x="6566" y="4649"/>
                    <a:pt x="6531" y="4649"/>
                  </a:cubicBezTo>
                  <a:cubicBezTo>
                    <a:pt x="6486" y="4649"/>
                    <a:pt x="6432" y="4640"/>
                    <a:pt x="6388" y="4640"/>
                  </a:cubicBezTo>
                  <a:lnTo>
                    <a:pt x="6370" y="4640"/>
                  </a:lnTo>
                  <a:cubicBezTo>
                    <a:pt x="6352" y="4640"/>
                    <a:pt x="6334" y="4631"/>
                    <a:pt x="6317" y="4631"/>
                  </a:cubicBezTo>
                  <a:lnTo>
                    <a:pt x="6254" y="4631"/>
                  </a:lnTo>
                  <a:cubicBezTo>
                    <a:pt x="6388" y="4399"/>
                    <a:pt x="6486" y="4158"/>
                    <a:pt x="6548" y="3908"/>
                  </a:cubicBezTo>
                  <a:cubicBezTo>
                    <a:pt x="7003" y="2195"/>
                    <a:pt x="5835" y="527"/>
                    <a:pt x="5692" y="340"/>
                  </a:cubicBezTo>
                  <a:cubicBezTo>
                    <a:pt x="5531" y="126"/>
                    <a:pt x="5282" y="1"/>
                    <a:pt x="5023" y="1"/>
                  </a:cubicBezTo>
                  <a:close/>
                </a:path>
              </a:pathLst>
            </a:custGeom>
            <a:solidFill>
              <a:schemeClr val="accent6"/>
            </a:solidFill>
            <a:ln w="38100"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59" name="Google Shape;159;p2"/>
            <p:cNvSpPr/>
            <p:nvPr/>
          </p:nvSpPr>
          <p:spPr>
            <a:xfrm>
              <a:off x="5872875" y="2022375"/>
              <a:ext cx="74500" cy="64225"/>
            </a:xfrm>
            <a:custGeom>
              <a:avLst/>
              <a:gdLst/>
              <a:ahLst/>
              <a:cxnLst/>
              <a:rect l="l" t="t" r="r" b="b"/>
              <a:pathLst>
                <a:path w="2980" h="2569" extrusionOk="0">
                  <a:moveTo>
                    <a:pt x="617" y="0"/>
                  </a:moveTo>
                  <a:cubicBezTo>
                    <a:pt x="282" y="0"/>
                    <a:pt x="45" y="44"/>
                    <a:pt x="45" y="44"/>
                  </a:cubicBezTo>
                  <a:cubicBezTo>
                    <a:pt x="45" y="44"/>
                    <a:pt x="0" y="1400"/>
                    <a:pt x="803" y="2087"/>
                  </a:cubicBezTo>
                  <a:cubicBezTo>
                    <a:pt x="1263" y="2485"/>
                    <a:pt x="1908" y="2569"/>
                    <a:pt x="2370" y="2569"/>
                  </a:cubicBezTo>
                  <a:cubicBezTo>
                    <a:pt x="2705" y="2569"/>
                    <a:pt x="2944" y="2524"/>
                    <a:pt x="2944" y="2524"/>
                  </a:cubicBezTo>
                  <a:cubicBezTo>
                    <a:pt x="2944" y="2524"/>
                    <a:pt x="2980" y="1168"/>
                    <a:pt x="2186" y="482"/>
                  </a:cubicBezTo>
                  <a:cubicBezTo>
                    <a:pt x="1721" y="84"/>
                    <a:pt x="1077" y="0"/>
                    <a:pt x="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0" name="Google Shape;160;p2"/>
            <p:cNvSpPr/>
            <p:nvPr/>
          </p:nvSpPr>
          <p:spPr>
            <a:xfrm>
              <a:off x="5917700" y="1961250"/>
              <a:ext cx="87900" cy="124925"/>
            </a:xfrm>
            <a:custGeom>
              <a:avLst/>
              <a:gdLst/>
              <a:ahLst/>
              <a:cxnLst/>
              <a:rect l="l" t="t" r="r" b="b"/>
              <a:pathLst>
                <a:path w="3516" h="4997" extrusionOk="0">
                  <a:moveTo>
                    <a:pt x="2427" y="0"/>
                  </a:moveTo>
                  <a:cubicBezTo>
                    <a:pt x="2427" y="0"/>
                    <a:pt x="741" y="750"/>
                    <a:pt x="366" y="2133"/>
                  </a:cubicBezTo>
                  <a:cubicBezTo>
                    <a:pt x="0" y="3506"/>
                    <a:pt x="1089" y="4996"/>
                    <a:pt x="1089" y="4996"/>
                  </a:cubicBezTo>
                  <a:cubicBezTo>
                    <a:pt x="1089" y="4996"/>
                    <a:pt x="2775" y="4247"/>
                    <a:pt x="3141" y="2873"/>
                  </a:cubicBezTo>
                  <a:cubicBezTo>
                    <a:pt x="3515" y="1490"/>
                    <a:pt x="2427" y="0"/>
                    <a:pt x="24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1" name="Google Shape;161;p2"/>
            <p:cNvSpPr/>
            <p:nvPr/>
          </p:nvSpPr>
          <p:spPr>
            <a:xfrm>
              <a:off x="5866625" y="2060625"/>
              <a:ext cx="295975" cy="327925"/>
            </a:xfrm>
            <a:custGeom>
              <a:avLst/>
              <a:gdLst/>
              <a:ahLst/>
              <a:cxnLst/>
              <a:rect l="l" t="t" r="r" b="b"/>
              <a:pathLst>
                <a:path w="11839" h="13117" extrusionOk="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8065" y="13056"/>
                  </a:lnTo>
                  <a:cubicBezTo>
                    <a:pt x="8155" y="13097"/>
                    <a:pt x="8248" y="13116"/>
                    <a:pt x="8341" y="13116"/>
                  </a:cubicBezTo>
                  <a:cubicBezTo>
                    <a:pt x="8606" y="13116"/>
                    <a:pt x="8858" y="12955"/>
                    <a:pt x="8957" y="12690"/>
                  </a:cubicBezTo>
                  <a:lnTo>
                    <a:pt x="9466" y="11334"/>
                  </a:lnTo>
                  <a:cubicBezTo>
                    <a:pt x="11223" y="9835"/>
                    <a:pt x="11839" y="7088"/>
                    <a:pt x="10804" y="4554"/>
                  </a:cubicBezTo>
                  <a:cubicBezTo>
                    <a:pt x="9815" y="2146"/>
                    <a:pt x="7634" y="650"/>
                    <a:pt x="5436" y="650"/>
                  </a:cubicBezTo>
                  <a:cubicBezTo>
                    <a:pt x="5313" y="650"/>
                    <a:pt x="5190" y="655"/>
                    <a:pt x="5068" y="664"/>
                  </a:cubicBezTo>
                  <a:lnTo>
                    <a:pt x="3783" y="67"/>
                  </a:lnTo>
                  <a:cubicBezTo>
                    <a:pt x="3691" y="22"/>
                    <a:pt x="3594" y="1"/>
                    <a:pt x="3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2" name="Google Shape;162;p2"/>
            <p:cNvSpPr/>
            <p:nvPr/>
          </p:nvSpPr>
          <p:spPr>
            <a:xfrm>
              <a:off x="5866625" y="2060625"/>
              <a:ext cx="273000" cy="322825"/>
            </a:xfrm>
            <a:custGeom>
              <a:avLst/>
              <a:gdLst/>
              <a:ahLst/>
              <a:cxnLst/>
              <a:rect l="l" t="t" r="r" b="b"/>
              <a:pathLst>
                <a:path w="10920" h="12913" extrusionOk="0">
                  <a:moveTo>
                    <a:pt x="3500" y="1"/>
                  </a:moveTo>
                  <a:cubicBezTo>
                    <a:pt x="3237" y="1"/>
                    <a:pt x="2989" y="164"/>
                    <a:pt x="2891" y="432"/>
                  </a:cubicBezTo>
                  <a:lnTo>
                    <a:pt x="2400" y="1753"/>
                  </a:lnTo>
                  <a:cubicBezTo>
                    <a:pt x="625" y="3251"/>
                    <a:pt x="0" y="6008"/>
                    <a:pt x="1044" y="8551"/>
                  </a:cubicBezTo>
                  <a:cubicBezTo>
                    <a:pt x="2029" y="10962"/>
                    <a:pt x="4219" y="12461"/>
                    <a:pt x="6420" y="12461"/>
                  </a:cubicBezTo>
                  <a:cubicBezTo>
                    <a:pt x="6531" y="12461"/>
                    <a:pt x="6643" y="12457"/>
                    <a:pt x="6754" y="12449"/>
                  </a:cubicBezTo>
                  <a:lnTo>
                    <a:pt x="7762" y="12913"/>
                  </a:lnTo>
                  <a:cubicBezTo>
                    <a:pt x="7797" y="12868"/>
                    <a:pt x="7833" y="12806"/>
                    <a:pt x="7851" y="12743"/>
                  </a:cubicBezTo>
                  <a:lnTo>
                    <a:pt x="8395" y="11307"/>
                  </a:lnTo>
                  <a:cubicBezTo>
                    <a:pt x="10269" y="9701"/>
                    <a:pt x="10920" y="6775"/>
                    <a:pt x="9822" y="4081"/>
                  </a:cubicBezTo>
                  <a:cubicBezTo>
                    <a:pt x="9314" y="2832"/>
                    <a:pt x="8502" y="1824"/>
                    <a:pt x="7530" y="1102"/>
                  </a:cubicBezTo>
                  <a:cubicBezTo>
                    <a:pt x="6867" y="808"/>
                    <a:pt x="6167" y="648"/>
                    <a:pt x="5460" y="648"/>
                  </a:cubicBezTo>
                  <a:cubicBezTo>
                    <a:pt x="5330" y="648"/>
                    <a:pt x="5199" y="653"/>
                    <a:pt x="5068" y="664"/>
                  </a:cubicBezTo>
                  <a:lnTo>
                    <a:pt x="3783" y="67"/>
                  </a:lnTo>
                  <a:cubicBezTo>
                    <a:pt x="3691" y="22"/>
                    <a:pt x="3594" y="1"/>
                    <a:pt x="3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3" name="Google Shape;163;p2"/>
            <p:cNvSpPr/>
            <p:nvPr/>
          </p:nvSpPr>
          <p:spPr>
            <a:xfrm>
              <a:off x="5965875" y="2111625"/>
              <a:ext cx="11625" cy="10175"/>
            </a:xfrm>
            <a:custGeom>
              <a:avLst/>
              <a:gdLst/>
              <a:ahLst/>
              <a:cxnLst/>
              <a:rect l="l" t="t" r="r" b="b"/>
              <a:pathLst>
                <a:path w="465" h="407" extrusionOk="0">
                  <a:moveTo>
                    <a:pt x="236" y="0"/>
                  </a:moveTo>
                  <a:cubicBezTo>
                    <a:pt x="210" y="0"/>
                    <a:pt x="185" y="5"/>
                    <a:pt x="161" y="16"/>
                  </a:cubicBezTo>
                  <a:cubicBezTo>
                    <a:pt x="54" y="61"/>
                    <a:pt x="0" y="177"/>
                    <a:pt x="45" y="284"/>
                  </a:cubicBezTo>
                  <a:cubicBezTo>
                    <a:pt x="79" y="358"/>
                    <a:pt x="153" y="407"/>
                    <a:pt x="234" y="407"/>
                  </a:cubicBezTo>
                  <a:cubicBezTo>
                    <a:pt x="260" y="407"/>
                    <a:pt x="286" y="402"/>
                    <a:pt x="313" y="391"/>
                  </a:cubicBezTo>
                  <a:cubicBezTo>
                    <a:pt x="420" y="346"/>
                    <a:pt x="464" y="230"/>
                    <a:pt x="420" y="123"/>
                  </a:cubicBezTo>
                  <a:cubicBezTo>
                    <a:pt x="393" y="49"/>
                    <a:pt x="315" y="0"/>
                    <a:pt x="236"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4" name="Google Shape;164;p2"/>
            <p:cNvSpPr/>
            <p:nvPr/>
          </p:nvSpPr>
          <p:spPr>
            <a:xfrm>
              <a:off x="6004900" y="2114950"/>
              <a:ext cx="11625" cy="10200"/>
            </a:xfrm>
            <a:custGeom>
              <a:avLst/>
              <a:gdLst/>
              <a:ahLst/>
              <a:cxnLst/>
              <a:rect l="l" t="t" r="r" b="b"/>
              <a:pathLst>
                <a:path w="465" h="408" extrusionOk="0">
                  <a:moveTo>
                    <a:pt x="231" y="1"/>
                  </a:moveTo>
                  <a:cubicBezTo>
                    <a:pt x="205" y="1"/>
                    <a:pt x="178" y="6"/>
                    <a:pt x="152" y="17"/>
                  </a:cubicBezTo>
                  <a:cubicBezTo>
                    <a:pt x="54" y="61"/>
                    <a:pt x="0" y="177"/>
                    <a:pt x="45" y="276"/>
                  </a:cubicBezTo>
                  <a:cubicBezTo>
                    <a:pt x="79" y="357"/>
                    <a:pt x="154" y="407"/>
                    <a:pt x="231" y="407"/>
                  </a:cubicBezTo>
                  <a:cubicBezTo>
                    <a:pt x="256" y="407"/>
                    <a:pt x="280" y="402"/>
                    <a:pt x="304" y="392"/>
                  </a:cubicBezTo>
                  <a:cubicBezTo>
                    <a:pt x="411" y="347"/>
                    <a:pt x="464" y="231"/>
                    <a:pt x="420" y="124"/>
                  </a:cubicBezTo>
                  <a:cubicBezTo>
                    <a:pt x="386" y="50"/>
                    <a:pt x="311" y="1"/>
                    <a:pt x="231"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5" name="Google Shape;165;p2"/>
            <p:cNvSpPr/>
            <p:nvPr/>
          </p:nvSpPr>
          <p:spPr>
            <a:xfrm>
              <a:off x="5960300" y="2158675"/>
              <a:ext cx="11625" cy="10175"/>
            </a:xfrm>
            <a:custGeom>
              <a:avLst/>
              <a:gdLst/>
              <a:ahLst/>
              <a:cxnLst/>
              <a:rect l="l" t="t" r="r" b="b"/>
              <a:pathLst>
                <a:path w="465" h="407" extrusionOk="0">
                  <a:moveTo>
                    <a:pt x="230" y="1"/>
                  </a:moveTo>
                  <a:cubicBezTo>
                    <a:pt x="204" y="1"/>
                    <a:pt x="178" y="6"/>
                    <a:pt x="152" y="16"/>
                  </a:cubicBezTo>
                  <a:cubicBezTo>
                    <a:pt x="54" y="61"/>
                    <a:pt x="0" y="177"/>
                    <a:pt x="45" y="284"/>
                  </a:cubicBezTo>
                  <a:cubicBezTo>
                    <a:pt x="79" y="358"/>
                    <a:pt x="153" y="407"/>
                    <a:pt x="234" y="407"/>
                  </a:cubicBezTo>
                  <a:cubicBezTo>
                    <a:pt x="260" y="407"/>
                    <a:pt x="286" y="402"/>
                    <a:pt x="313" y="391"/>
                  </a:cubicBezTo>
                  <a:cubicBezTo>
                    <a:pt x="411" y="346"/>
                    <a:pt x="464" y="231"/>
                    <a:pt x="420" y="132"/>
                  </a:cubicBezTo>
                  <a:cubicBezTo>
                    <a:pt x="386" y="51"/>
                    <a:pt x="311" y="1"/>
                    <a:pt x="230"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6" name="Google Shape;166;p2"/>
            <p:cNvSpPr/>
            <p:nvPr/>
          </p:nvSpPr>
          <p:spPr>
            <a:xfrm>
              <a:off x="5991525" y="2262250"/>
              <a:ext cx="11625" cy="10225"/>
            </a:xfrm>
            <a:custGeom>
              <a:avLst/>
              <a:gdLst/>
              <a:ahLst/>
              <a:cxnLst/>
              <a:rect l="l" t="t" r="r" b="b"/>
              <a:pathLst>
                <a:path w="465" h="409" extrusionOk="0">
                  <a:moveTo>
                    <a:pt x="226" y="1"/>
                  </a:moveTo>
                  <a:cubicBezTo>
                    <a:pt x="201" y="1"/>
                    <a:pt x="176" y="5"/>
                    <a:pt x="152" y="13"/>
                  </a:cubicBezTo>
                  <a:cubicBezTo>
                    <a:pt x="54" y="57"/>
                    <a:pt x="0" y="173"/>
                    <a:pt x="45" y="280"/>
                  </a:cubicBezTo>
                  <a:cubicBezTo>
                    <a:pt x="79" y="363"/>
                    <a:pt x="156" y="408"/>
                    <a:pt x="239" y="408"/>
                  </a:cubicBezTo>
                  <a:cubicBezTo>
                    <a:pt x="263" y="408"/>
                    <a:pt x="288" y="404"/>
                    <a:pt x="312" y="396"/>
                  </a:cubicBezTo>
                  <a:cubicBezTo>
                    <a:pt x="411" y="352"/>
                    <a:pt x="464" y="236"/>
                    <a:pt x="420" y="129"/>
                  </a:cubicBezTo>
                  <a:cubicBezTo>
                    <a:pt x="385" y="46"/>
                    <a:pt x="308" y="1"/>
                    <a:pt x="226"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7" name="Google Shape;167;p2"/>
            <p:cNvSpPr/>
            <p:nvPr/>
          </p:nvSpPr>
          <p:spPr>
            <a:xfrm>
              <a:off x="6045725" y="2295800"/>
              <a:ext cx="11375" cy="10125"/>
            </a:xfrm>
            <a:custGeom>
              <a:avLst/>
              <a:gdLst/>
              <a:ahLst/>
              <a:cxnLst/>
              <a:rect l="l" t="t" r="r" b="b"/>
              <a:pathLst>
                <a:path w="455" h="405" extrusionOk="0">
                  <a:moveTo>
                    <a:pt x="236" y="1"/>
                  </a:moveTo>
                  <a:cubicBezTo>
                    <a:pt x="208" y="1"/>
                    <a:pt x="180" y="6"/>
                    <a:pt x="152" y="18"/>
                  </a:cubicBezTo>
                  <a:cubicBezTo>
                    <a:pt x="45" y="54"/>
                    <a:pt x="0" y="178"/>
                    <a:pt x="45" y="277"/>
                  </a:cubicBezTo>
                  <a:cubicBezTo>
                    <a:pt x="72" y="359"/>
                    <a:pt x="153" y="405"/>
                    <a:pt x="233" y="405"/>
                  </a:cubicBezTo>
                  <a:cubicBezTo>
                    <a:pt x="257" y="405"/>
                    <a:pt x="281" y="401"/>
                    <a:pt x="303" y="393"/>
                  </a:cubicBezTo>
                  <a:cubicBezTo>
                    <a:pt x="410" y="348"/>
                    <a:pt x="455" y="232"/>
                    <a:pt x="419" y="125"/>
                  </a:cubicBezTo>
                  <a:cubicBezTo>
                    <a:pt x="386" y="46"/>
                    <a:pt x="314" y="1"/>
                    <a:pt x="236"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8" name="Google Shape;168;p2"/>
            <p:cNvSpPr/>
            <p:nvPr/>
          </p:nvSpPr>
          <p:spPr>
            <a:xfrm>
              <a:off x="6005800" y="2330850"/>
              <a:ext cx="11625" cy="10175"/>
            </a:xfrm>
            <a:custGeom>
              <a:avLst/>
              <a:gdLst/>
              <a:ahLst/>
              <a:cxnLst/>
              <a:rect l="l" t="t" r="r" b="b"/>
              <a:pathLst>
                <a:path w="465" h="407" extrusionOk="0">
                  <a:moveTo>
                    <a:pt x="235" y="1"/>
                  </a:moveTo>
                  <a:cubicBezTo>
                    <a:pt x="210" y="1"/>
                    <a:pt x="185" y="6"/>
                    <a:pt x="161" y="16"/>
                  </a:cubicBezTo>
                  <a:cubicBezTo>
                    <a:pt x="54" y="61"/>
                    <a:pt x="0" y="177"/>
                    <a:pt x="45" y="284"/>
                  </a:cubicBezTo>
                  <a:cubicBezTo>
                    <a:pt x="79" y="358"/>
                    <a:pt x="153" y="407"/>
                    <a:pt x="234" y="407"/>
                  </a:cubicBezTo>
                  <a:cubicBezTo>
                    <a:pt x="260" y="407"/>
                    <a:pt x="286" y="402"/>
                    <a:pt x="312" y="391"/>
                  </a:cubicBezTo>
                  <a:cubicBezTo>
                    <a:pt x="411" y="346"/>
                    <a:pt x="464" y="231"/>
                    <a:pt x="419" y="123"/>
                  </a:cubicBezTo>
                  <a:cubicBezTo>
                    <a:pt x="392" y="49"/>
                    <a:pt x="314" y="1"/>
                    <a:pt x="235"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69" name="Google Shape;169;p2"/>
            <p:cNvSpPr/>
            <p:nvPr/>
          </p:nvSpPr>
          <p:spPr>
            <a:xfrm>
              <a:off x="5957850" y="2303875"/>
              <a:ext cx="11400" cy="10175"/>
            </a:xfrm>
            <a:custGeom>
              <a:avLst/>
              <a:gdLst/>
              <a:ahLst/>
              <a:cxnLst/>
              <a:rect l="l" t="t" r="r" b="b"/>
              <a:pathLst>
                <a:path w="456" h="407" extrusionOk="0">
                  <a:moveTo>
                    <a:pt x="227" y="0"/>
                  </a:moveTo>
                  <a:cubicBezTo>
                    <a:pt x="201" y="0"/>
                    <a:pt x="176" y="5"/>
                    <a:pt x="152" y="16"/>
                  </a:cubicBezTo>
                  <a:cubicBezTo>
                    <a:pt x="45" y="61"/>
                    <a:pt x="0" y="177"/>
                    <a:pt x="36" y="284"/>
                  </a:cubicBezTo>
                  <a:cubicBezTo>
                    <a:pt x="70" y="358"/>
                    <a:pt x="144" y="407"/>
                    <a:pt x="225" y="407"/>
                  </a:cubicBezTo>
                  <a:cubicBezTo>
                    <a:pt x="251" y="407"/>
                    <a:pt x="277" y="402"/>
                    <a:pt x="303" y="391"/>
                  </a:cubicBezTo>
                  <a:cubicBezTo>
                    <a:pt x="411" y="346"/>
                    <a:pt x="455" y="230"/>
                    <a:pt x="411" y="123"/>
                  </a:cubicBezTo>
                  <a:cubicBezTo>
                    <a:pt x="384" y="49"/>
                    <a:pt x="305" y="0"/>
                    <a:pt x="227"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70" name="Google Shape;170;p2"/>
            <p:cNvSpPr/>
            <p:nvPr/>
          </p:nvSpPr>
          <p:spPr>
            <a:xfrm>
              <a:off x="5920825" y="2159350"/>
              <a:ext cx="11625" cy="10175"/>
            </a:xfrm>
            <a:custGeom>
              <a:avLst/>
              <a:gdLst/>
              <a:ahLst/>
              <a:cxnLst/>
              <a:rect l="l" t="t" r="r" b="b"/>
              <a:pathLst>
                <a:path w="465" h="407" extrusionOk="0">
                  <a:moveTo>
                    <a:pt x="231" y="0"/>
                  </a:moveTo>
                  <a:cubicBezTo>
                    <a:pt x="205" y="0"/>
                    <a:pt x="178" y="5"/>
                    <a:pt x="152" y="16"/>
                  </a:cubicBezTo>
                  <a:cubicBezTo>
                    <a:pt x="54" y="61"/>
                    <a:pt x="0" y="177"/>
                    <a:pt x="45" y="284"/>
                  </a:cubicBezTo>
                  <a:cubicBezTo>
                    <a:pt x="79" y="358"/>
                    <a:pt x="153" y="407"/>
                    <a:pt x="234" y="407"/>
                  </a:cubicBezTo>
                  <a:cubicBezTo>
                    <a:pt x="260" y="407"/>
                    <a:pt x="286" y="402"/>
                    <a:pt x="312" y="391"/>
                  </a:cubicBezTo>
                  <a:cubicBezTo>
                    <a:pt x="411" y="346"/>
                    <a:pt x="464" y="230"/>
                    <a:pt x="420" y="123"/>
                  </a:cubicBezTo>
                  <a:cubicBezTo>
                    <a:pt x="386" y="49"/>
                    <a:pt x="311" y="0"/>
                    <a:pt x="231" y="0"/>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71" name="Google Shape;171;p2"/>
            <p:cNvSpPr/>
            <p:nvPr/>
          </p:nvSpPr>
          <p:spPr>
            <a:xfrm>
              <a:off x="6081625" y="2251675"/>
              <a:ext cx="11625" cy="10225"/>
            </a:xfrm>
            <a:custGeom>
              <a:avLst/>
              <a:gdLst/>
              <a:ahLst/>
              <a:cxnLst/>
              <a:rect l="l" t="t" r="r" b="b"/>
              <a:pathLst>
                <a:path w="465" h="409" extrusionOk="0">
                  <a:moveTo>
                    <a:pt x="235" y="1"/>
                  </a:moveTo>
                  <a:cubicBezTo>
                    <a:pt x="210" y="1"/>
                    <a:pt x="184" y="6"/>
                    <a:pt x="161" y="16"/>
                  </a:cubicBezTo>
                  <a:cubicBezTo>
                    <a:pt x="54" y="61"/>
                    <a:pt x="0" y="177"/>
                    <a:pt x="45" y="284"/>
                  </a:cubicBezTo>
                  <a:cubicBezTo>
                    <a:pt x="78" y="363"/>
                    <a:pt x="150" y="408"/>
                    <a:pt x="229" y="408"/>
                  </a:cubicBezTo>
                  <a:cubicBezTo>
                    <a:pt x="256" y="408"/>
                    <a:pt x="285" y="403"/>
                    <a:pt x="313" y="391"/>
                  </a:cubicBezTo>
                  <a:cubicBezTo>
                    <a:pt x="420" y="355"/>
                    <a:pt x="464" y="231"/>
                    <a:pt x="420" y="132"/>
                  </a:cubicBezTo>
                  <a:cubicBezTo>
                    <a:pt x="392" y="51"/>
                    <a:pt x="314" y="1"/>
                    <a:pt x="235" y="1"/>
                  </a:cubicBezTo>
                  <a:close/>
                </a:path>
              </a:pathLst>
            </a:custGeom>
            <a:solidFill>
              <a:srgbClr val="8A0B01">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sp>
        <p:nvSpPr>
          <p:cNvPr id="172" name="Google Shape;172;p2"/>
          <p:cNvSpPr/>
          <p:nvPr/>
        </p:nvSpPr>
        <p:spPr>
          <a:xfrm rot="2285376">
            <a:off x="4485446" y="6330351"/>
            <a:ext cx="339573" cy="359171"/>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grpSp>
        <p:nvGrpSpPr>
          <p:cNvPr id="173" name="Google Shape;173;p2"/>
          <p:cNvGrpSpPr/>
          <p:nvPr/>
        </p:nvGrpSpPr>
        <p:grpSpPr>
          <a:xfrm rot="4191619">
            <a:off x="10592804" y="4144204"/>
            <a:ext cx="1215453" cy="1090216"/>
            <a:chOff x="5215375" y="2178475"/>
            <a:chExt cx="273025" cy="244900"/>
          </a:xfrm>
        </p:grpSpPr>
        <p:sp>
          <p:nvSpPr>
            <p:cNvPr id="174" name="Google Shape;174;p2"/>
            <p:cNvSpPr/>
            <p:nvPr/>
          </p:nvSpPr>
          <p:spPr>
            <a:xfrm>
              <a:off x="5215375" y="2178475"/>
              <a:ext cx="273025" cy="244900"/>
            </a:xfrm>
            <a:custGeom>
              <a:avLst/>
              <a:gdLst/>
              <a:ahLst/>
              <a:cxnLst/>
              <a:rect l="l" t="t" r="r" b="b"/>
              <a:pathLst>
                <a:path w="10921" h="9796" extrusionOk="0">
                  <a:moveTo>
                    <a:pt x="8217" y="1"/>
                  </a:moveTo>
                  <a:cubicBezTo>
                    <a:pt x="8021" y="1"/>
                    <a:pt x="7825" y="63"/>
                    <a:pt x="7664" y="206"/>
                  </a:cubicBezTo>
                  <a:lnTo>
                    <a:pt x="295" y="6673"/>
                  </a:lnTo>
                  <a:cubicBezTo>
                    <a:pt x="135" y="6816"/>
                    <a:pt x="28" y="7021"/>
                    <a:pt x="19" y="7244"/>
                  </a:cubicBezTo>
                  <a:cubicBezTo>
                    <a:pt x="1" y="7458"/>
                    <a:pt x="72" y="7673"/>
                    <a:pt x="215" y="7842"/>
                  </a:cubicBezTo>
                  <a:cubicBezTo>
                    <a:pt x="1303" y="9082"/>
                    <a:pt x="2882" y="9796"/>
                    <a:pt x="4533" y="9796"/>
                  </a:cubicBezTo>
                  <a:cubicBezTo>
                    <a:pt x="5916" y="9796"/>
                    <a:pt x="7263" y="9287"/>
                    <a:pt x="8306" y="8368"/>
                  </a:cubicBezTo>
                  <a:cubicBezTo>
                    <a:pt x="10679" y="6281"/>
                    <a:pt x="10920" y="2659"/>
                    <a:pt x="8833" y="277"/>
                  </a:cubicBezTo>
                  <a:cubicBezTo>
                    <a:pt x="8672" y="90"/>
                    <a:pt x="8440" y="1"/>
                    <a:pt x="8217" y="1"/>
                  </a:cubicBezTo>
                  <a:close/>
                </a:path>
              </a:pathLst>
            </a:custGeom>
            <a:solidFill>
              <a:schemeClr val="accent6"/>
            </a:solidFill>
            <a:ln w="28575"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75" name="Google Shape;175;p2"/>
            <p:cNvSpPr/>
            <p:nvPr/>
          </p:nvSpPr>
          <p:spPr>
            <a:xfrm>
              <a:off x="5236350" y="2199000"/>
              <a:ext cx="229075" cy="203550"/>
            </a:xfrm>
            <a:custGeom>
              <a:avLst/>
              <a:gdLst/>
              <a:ahLst/>
              <a:cxnLst/>
              <a:rect l="l" t="t" r="r" b="b"/>
              <a:pathLst>
                <a:path w="9163" h="8142" extrusionOk="0">
                  <a:moveTo>
                    <a:pt x="7378" y="0"/>
                  </a:moveTo>
                  <a:lnTo>
                    <a:pt x="7111" y="232"/>
                  </a:lnTo>
                  <a:cubicBezTo>
                    <a:pt x="8645" y="2123"/>
                    <a:pt x="8422" y="4907"/>
                    <a:pt x="6575" y="6530"/>
                  </a:cubicBezTo>
                  <a:cubicBezTo>
                    <a:pt x="5709" y="7288"/>
                    <a:pt x="4637" y="7660"/>
                    <a:pt x="3570" y="7660"/>
                  </a:cubicBezTo>
                  <a:cubicBezTo>
                    <a:pt x="2361" y="7660"/>
                    <a:pt x="1159" y="7183"/>
                    <a:pt x="268" y="6245"/>
                  </a:cubicBezTo>
                  <a:lnTo>
                    <a:pt x="1" y="6477"/>
                  </a:lnTo>
                  <a:cubicBezTo>
                    <a:pt x="968" y="7579"/>
                    <a:pt x="2322" y="8142"/>
                    <a:pt x="3685" y="8142"/>
                  </a:cubicBezTo>
                  <a:cubicBezTo>
                    <a:pt x="4836" y="8142"/>
                    <a:pt x="5992" y="7740"/>
                    <a:pt x="6923" y="6923"/>
                  </a:cubicBezTo>
                  <a:cubicBezTo>
                    <a:pt x="8957" y="5139"/>
                    <a:pt x="9162" y="2043"/>
                    <a:pt x="7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76" name="Google Shape;176;p2"/>
            <p:cNvSpPr/>
            <p:nvPr/>
          </p:nvSpPr>
          <p:spPr>
            <a:xfrm>
              <a:off x="5243050" y="2204800"/>
              <a:ext cx="209450" cy="185725"/>
            </a:xfrm>
            <a:custGeom>
              <a:avLst/>
              <a:gdLst/>
              <a:ahLst/>
              <a:cxnLst/>
              <a:rect l="l" t="t" r="r" b="b"/>
              <a:pathLst>
                <a:path w="8378" h="7429" extrusionOk="0">
                  <a:moveTo>
                    <a:pt x="6843" y="0"/>
                  </a:moveTo>
                  <a:lnTo>
                    <a:pt x="0" y="6013"/>
                  </a:lnTo>
                  <a:cubicBezTo>
                    <a:pt x="891" y="6951"/>
                    <a:pt x="2093" y="7428"/>
                    <a:pt x="3302" y="7428"/>
                  </a:cubicBezTo>
                  <a:cubicBezTo>
                    <a:pt x="4369" y="7428"/>
                    <a:pt x="5441" y="7056"/>
                    <a:pt x="6307" y="6298"/>
                  </a:cubicBezTo>
                  <a:cubicBezTo>
                    <a:pt x="8154" y="4675"/>
                    <a:pt x="8377" y="1891"/>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77" name="Google Shape;177;p2"/>
            <p:cNvSpPr/>
            <p:nvPr/>
          </p:nvSpPr>
          <p:spPr>
            <a:xfrm>
              <a:off x="5345850" y="2279425"/>
              <a:ext cx="33050" cy="9850"/>
            </a:xfrm>
            <a:custGeom>
              <a:avLst/>
              <a:gdLst/>
              <a:ahLst/>
              <a:cxnLst/>
              <a:rect l="l" t="t" r="r" b="b"/>
              <a:pathLst>
                <a:path w="1322" h="394" extrusionOk="0">
                  <a:moveTo>
                    <a:pt x="551" y="1"/>
                  </a:moveTo>
                  <a:cubicBezTo>
                    <a:pt x="250" y="1"/>
                    <a:pt x="18" y="61"/>
                    <a:pt x="10" y="155"/>
                  </a:cubicBezTo>
                  <a:cubicBezTo>
                    <a:pt x="1" y="262"/>
                    <a:pt x="286" y="361"/>
                    <a:pt x="652" y="387"/>
                  </a:cubicBezTo>
                  <a:cubicBezTo>
                    <a:pt x="703" y="391"/>
                    <a:pt x="753" y="393"/>
                    <a:pt x="802" y="393"/>
                  </a:cubicBezTo>
                  <a:cubicBezTo>
                    <a:pt x="1088" y="393"/>
                    <a:pt x="1305" y="329"/>
                    <a:pt x="1312" y="245"/>
                  </a:cubicBezTo>
                  <a:cubicBezTo>
                    <a:pt x="1321" y="138"/>
                    <a:pt x="1036" y="31"/>
                    <a:pt x="670" y="4"/>
                  </a:cubicBezTo>
                  <a:cubicBezTo>
                    <a:pt x="629" y="2"/>
                    <a:pt x="589"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78" name="Google Shape;178;p2"/>
            <p:cNvSpPr/>
            <p:nvPr/>
          </p:nvSpPr>
          <p:spPr>
            <a:xfrm>
              <a:off x="5323100" y="2297800"/>
              <a:ext cx="10750" cy="32575"/>
            </a:xfrm>
            <a:custGeom>
              <a:avLst/>
              <a:gdLst/>
              <a:ahLst/>
              <a:cxnLst/>
              <a:rect l="l" t="t" r="r" b="b"/>
              <a:pathLst>
                <a:path w="430" h="1303" extrusionOk="0">
                  <a:moveTo>
                    <a:pt x="255" y="0"/>
                  </a:moveTo>
                  <a:cubicBezTo>
                    <a:pt x="150" y="0"/>
                    <a:pt x="54" y="282"/>
                    <a:pt x="28" y="643"/>
                  </a:cubicBezTo>
                  <a:cubicBezTo>
                    <a:pt x="1" y="999"/>
                    <a:pt x="72" y="1294"/>
                    <a:pt x="170" y="1303"/>
                  </a:cubicBezTo>
                  <a:cubicBezTo>
                    <a:pt x="172" y="1303"/>
                    <a:pt x="174" y="1303"/>
                    <a:pt x="175" y="1303"/>
                  </a:cubicBezTo>
                  <a:cubicBezTo>
                    <a:pt x="281" y="1303"/>
                    <a:pt x="385" y="1021"/>
                    <a:pt x="411" y="660"/>
                  </a:cubicBezTo>
                  <a:cubicBezTo>
                    <a:pt x="429" y="304"/>
                    <a:pt x="367" y="9"/>
                    <a:pt x="260" y="0"/>
                  </a:cubicBezTo>
                  <a:cubicBezTo>
                    <a:pt x="258" y="0"/>
                    <a:pt x="256"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grpSp>
        <p:nvGrpSpPr>
          <p:cNvPr id="179" name="Google Shape;179;p2"/>
          <p:cNvGrpSpPr/>
          <p:nvPr/>
        </p:nvGrpSpPr>
        <p:grpSpPr>
          <a:xfrm>
            <a:off x="1561365" y="281431"/>
            <a:ext cx="755648" cy="689655"/>
            <a:chOff x="6878645" y="4321800"/>
            <a:chExt cx="521329" cy="475799"/>
          </a:xfrm>
        </p:grpSpPr>
        <p:sp>
          <p:nvSpPr>
            <p:cNvPr id="180" name="Google Shape;180;p2"/>
            <p:cNvSpPr/>
            <p:nvPr/>
          </p:nvSpPr>
          <p:spPr>
            <a:xfrm>
              <a:off x="6878645" y="4321800"/>
              <a:ext cx="521329" cy="475799"/>
            </a:xfrm>
            <a:custGeom>
              <a:avLst/>
              <a:gdLst/>
              <a:ahLst/>
              <a:cxnLst/>
              <a:rect l="l" t="t" r="r" b="b"/>
              <a:pathLst>
                <a:path w="7958" h="7263" extrusionOk="0">
                  <a:moveTo>
                    <a:pt x="3765" y="0"/>
                  </a:moveTo>
                  <a:cubicBezTo>
                    <a:pt x="3337" y="0"/>
                    <a:pt x="2917" y="81"/>
                    <a:pt x="2507" y="232"/>
                  </a:cubicBezTo>
                  <a:cubicBezTo>
                    <a:pt x="1900" y="464"/>
                    <a:pt x="1481" y="982"/>
                    <a:pt x="1374" y="1615"/>
                  </a:cubicBezTo>
                  <a:cubicBezTo>
                    <a:pt x="1294" y="2106"/>
                    <a:pt x="1410" y="2579"/>
                    <a:pt x="1686" y="2962"/>
                  </a:cubicBezTo>
                  <a:lnTo>
                    <a:pt x="384" y="4113"/>
                  </a:lnTo>
                  <a:cubicBezTo>
                    <a:pt x="170" y="4309"/>
                    <a:pt x="36" y="4577"/>
                    <a:pt x="18" y="4862"/>
                  </a:cubicBezTo>
                  <a:cubicBezTo>
                    <a:pt x="0" y="5157"/>
                    <a:pt x="98" y="5433"/>
                    <a:pt x="295" y="5656"/>
                  </a:cubicBezTo>
                  <a:lnTo>
                    <a:pt x="1392" y="6896"/>
                  </a:lnTo>
                  <a:cubicBezTo>
                    <a:pt x="1597" y="7128"/>
                    <a:pt x="1892" y="7262"/>
                    <a:pt x="2204" y="7262"/>
                  </a:cubicBezTo>
                  <a:cubicBezTo>
                    <a:pt x="2471" y="7262"/>
                    <a:pt x="2730" y="7164"/>
                    <a:pt x="2926" y="6994"/>
                  </a:cubicBezTo>
                  <a:lnTo>
                    <a:pt x="4229" y="5844"/>
                  </a:lnTo>
                  <a:cubicBezTo>
                    <a:pt x="4559" y="6147"/>
                    <a:pt x="4996" y="6325"/>
                    <a:pt x="5460" y="6325"/>
                  </a:cubicBezTo>
                  <a:cubicBezTo>
                    <a:pt x="6129" y="6325"/>
                    <a:pt x="6736" y="5960"/>
                    <a:pt x="7048" y="5362"/>
                  </a:cubicBezTo>
                  <a:cubicBezTo>
                    <a:pt x="7958" y="3622"/>
                    <a:pt x="7146" y="1972"/>
                    <a:pt x="6522" y="1258"/>
                  </a:cubicBezTo>
                  <a:lnTo>
                    <a:pt x="6513" y="1258"/>
                  </a:lnTo>
                  <a:cubicBezTo>
                    <a:pt x="6334" y="1044"/>
                    <a:pt x="5326" y="0"/>
                    <a:pt x="3765" y="0"/>
                  </a:cubicBezTo>
                  <a:close/>
                </a:path>
              </a:pathLst>
            </a:custGeom>
            <a:solidFill>
              <a:schemeClr val="accent6"/>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1" name="Google Shape;181;p2"/>
            <p:cNvSpPr/>
            <p:nvPr/>
          </p:nvSpPr>
          <p:spPr>
            <a:xfrm>
              <a:off x="6931840" y="4376108"/>
              <a:ext cx="409110" cy="367511"/>
            </a:xfrm>
            <a:custGeom>
              <a:avLst/>
              <a:gdLst/>
              <a:ahLst/>
              <a:cxnLst/>
              <a:rect l="l" t="t" r="r" b="b"/>
              <a:pathLst>
                <a:path w="6245" h="5610" extrusionOk="0">
                  <a:moveTo>
                    <a:pt x="2946" y="1"/>
                  </a:moveTo>
                  <a:cubicBezTo>
                    <a:pt x="2646" y="1"/>
                    <a:pt x="2325" y="53"/>
                    <a:pt x="1989" y="180"/>
                  </a:cubicBezTo>
                  <a:cubicBezTo>
                    <a:pt x="1294" y="447"/>
                    <a:pt x="1142" y="1357"/>
                    <a:pt x="1713" y="1830"/>
                  </a:cubicBezTo>
                  <a:cubicBezTo>
                    <a:pt x="1838" y="1937"/>
                    <a:pt x="1972" y="2044"/>
                    <a:pt x="2097" y="2160"/>
                  </a:cubicBezTo>
                  <a:lnTo>
                    <a:pt x="125" y="3908"/>
                  </a:lnTo>
                  <a:cubicBezTo>
                    <a:pt x="18" y="4007"/>
                    <a:pt x="0" y="4167"/>
                    <a:pt x="98" y="4274"/>
                  </a:cubicBezTo>
                  <a:lnTo>
                    <a:pt x="1196" y="5523"/>
                  </a:lnTo>
                  <a:cubicBezTo>
                    <a:pt x="1248" y="5580"/>
                    <a:pt x="1320" y="5609"/>
                    <a:pt x="1393" y="5609"/>
                  </a:cubicBezTo>
                  <a:cubicBezTo>
                    <a:pt x="1456" y="5609"/>
                    <a:pt x="1520" y="5587"/>
                    <a:pt x="1570" y="5541"/>
                  </a:cubicBezTo>
                  <a:lnTo>
                    <a:pt x="3551" y="3793"/>
                  </a:lnTo>
                  <a:cubicBezTo>
                    <a:pt x="3640" y="3935"/>
                    <a:pt x="3738" y="4078"/>
                    <a:pt x="3827" y="4221"/>
                  </a:cubicBezTo>
                  <a:cubicBezTo>
                    <a:pt x="4024" y="4520"/>
                    <a:pt x="4337" y="4668"/>
                    <a:pt x="4649" y="4668"/>
                  </a:cubicBezTo>
                  <a:cubicBezTo>
                    <a:pt x="4987" y="4668"/>
                    <a:pt x="5323" y="4493"/>
                    <a:pt x="5504" y="4149"/>
                  </a:cubicBezTo>
                  <a:cubicBezTo>
                    <a:pt x="6245" y="2740"/>
                    <a:pt x="5495" y="1437"/>
                    <a:pt x="5094" y="982"/>
                  </a:cubicBezTo>
                  <a:cubicBezTo>
                    <a:pt x="5094" y="982"/>
                    <a:pt x="5085" y="982"/>
                    <a:pt x="5085" y="973"/>
                  </a:cubicBezTo>
                  <a:cubicBezTo>
                    <a:pt x="4774" y="621"/>
                    <a:pt x="3981" y="1"/>
                    <a:pt x="2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grpSp>
        <p:nvGrpSpPr>
          <p:cNvPr id="182" name="Google Shape;182;p2"/>
          <p:cNvGrpSpPr/>
          <p:nvPr/>
        </p:nvGrpSpPr>
        <p:grpSpPr>
          <a:xfrm>
            <a:off x="8996769" y="5827815"/>
            <a:ext cx="847880" cy="811855"/>
            <a:chOff x="4550100" y="3128775"/>
            <a:chExt cx="315150" cy="301775"/>
          </a:xfrm>
        </p:grpSpPr>
        <p:sp>
          <p:nvSpPr>
            <p:cNvPr id="183" name="Google Shape;183;p2"/>
            <p:cNvSpPr/>
            <p:nvPr/>
          </p:nvSpPr>
          <p:spPr>
            <a:xfrm>
              <a:off x="4554125" y="3128775"/>
              <a:ext cx="311125" cy="301775"/>
            </a:xfrm>
            <a:custGeom>
              <a:avLst/>
              <a:gdLst/>
              <a:ahLst/>
              <a:cxnLst/>
              <a:rect l="l" t="t" r="r" b="b"/>
              <a:pathLst>
                <a:path w="12445" h="12071" extrusionOk="0">
                  <a:moveTo>
                    <a:pt x="5460" y="1"/>
                  </a:moveTo>
                  <a:cubicBezTo>
                    <a:pt x="5023" y="1"/>
                    <a:pt x="4630" y="117"/>
                    <a:pt x="4309" y="358"/>
                  </a:cubicBezTo>
                  <a:cubicBezTo>
                    <a:pt x="4291" y="367"/>
                    <a:pt x="4273" y="384"/>
                    <a:pt x="4255" y="393"/>
                  </a:cubicBezTo>
                  <a:cubicBezTo>
                    <a:pt x="4238" y="402"/>
                    <a:pt x="4220" y="420"/>
                    <a:pt x="4211" y="429"/>
                  </a:cubicBezTo>
                  <a:cubicBezTo>
                    <a:pt x="2641" y="1562"/>
                    <a:pt x="1436" y="2998"/>
                    <a:pt x="812" y="4479"/>
                  </a:cubicBezTo>
                  <a:cubicBezTo>
                    <a:pt x="0" y="6388"/>
                    <a:pt x="187" y="8244"/>
                    <a:pt x="1356" y="9859"/>
                  </a:cubicBezTo>
                  <a:cubicBezTo>
                    <a:pt x="2400" y="11304"/>
                    <a:pt x="3916" y="12071"/>
                    <a:pt x="5718" y="12071"/>
                  </a:cubicBezTo>
                  <a:cubicBezTo>
                    <a:pt x="7369" y="12071"/>
                    <a:pt x="9278" y="11402"/>
                    <a:pt x="10973" y="10233"/>
                  </a:cubicBezTo>
                  <a:cubicBezTo>
                    <a:pt x="11098" y="10180"/>
                    <a:pt x="11223" y="10108"/>
                    <a:pt x="11330" y="10028"/>
                  </a:cubicBezTo>
                  <a:cubicBezTo>
                    <a:pt x="11767" y="9716"/>
                    <a:pt x="12445" y="8895"/>
                    <a:pt x="12026" y="7040"/>
                  </a:cubicBezTo>
                  <a:cubicBezTo>
                    <a:pt x="11767" y="5907"/>
                    <a:pt x="11142" y="4613"/>
                    <a:pt x="10268" y="3418"/>
                  </a:cubicBezTo>
                  <a:cubicBezTo>
                    <a:pt x="8769" y="1339"/>
                    <a:pt x="6878" y="1"/>
                    <a:pt x="5460" y="1"/>
                  </a:cubicBezTo>
                  <a:close/>
                </a:path>
              </a:pathLst>
            </a:custGeom>
            <a:solidFill>
              <a:schemeClr val="accent6"/>
            </a:solidFill>
            <a:ln w="28575"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4" name="Google Shape;184;p2"/>
            <p:cNvSpPr/>
            <p:nvPr/>
          </p:nvSpPr>
          <p:spPr>
            <a:xfrm>
              <a:off x="4550100" y="3156225"/>
              <a:ext cx="271900" cy="253500"/>
            </a:xfrm>
            <a:custGeom>
              <a:avLst/>
              <a:gdLst/>
              <a:ahLst/>
              <a:cxnLst/>
              <a:rect l="l" t="t" r="r" b="b"/>
              <a:pathLst>
                <a:path w="10876" h="10140" extrusionOk="0">
                  <a:moveTo>
                    <a:pt x="4854" y="0"/>
                  </a:moveTo>
                  <a:cubicBezTo>
                    <a:pt x="2275" y="1874"/>
                    <a:pt x="0" y="5255"/>
                    <a:pt x="2186" y="8270"/>
                  </a:cubicBezTo>
                  <a:cubicBezTo>
                    <a:pt x="3162" y="9617"/>
                    <a:pt x="4486" y="10140"/>
                    <a:pt x="5881" y="10140"/>
                  </a:cubicBezTo>
                  <a:cubicBezTo>
                    <a:pt x="7610" y="10140"/>
                    <a:pt x="9449" y="9337"/>
                    <a:pt x="10875" y="8306"/>
                  </a:cubicBezTo>
                  <a:lnTo>
                    <a:pt x="4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5" name="Google Shape;185;p2"/>
            <p:cNvSpPr/>
            <p:nvPr/>
          </p:nvSpPr>
          <p:spPr>
            <a:xfrm>
              <a:off x="4649350" y="3149500"/>
              <a:ext cx="200525" cy="218200"/>
            </a:xfrm>
            <a:custGeom>
              <a:avLst/>
              <a:gdLst/>
              <a:ahLst/>
              <a:cxnLst/>
              <a:rect l="l" t="t" r="r" b="b"/>
              <a:pathLst>
                <a:path w="8021" h="8728" extrusionOk="0">
                  <a:moveTo>
                    <a:pt x="1649" y="1"/>
                  </a:moveTo>
                  <a:cubicBezTo>
                    <a:pt x="1393" y="1"/>
                    <a:pt x="1167" y="64"/>
                    <a:pt x="982" y="198"/>
                  </a:cubicBezTo>
                  <a:cubicBezTo>
                    <a:pt x="0" y="911"/>
                    <a:pt x="553" y="3356"/>
                    <a:pt x="2222" y="5657"/>
                  </a:cubicBezTo>
                  <a:cubicBezTo>
                    <a:pt x="3585" y="7528"/>
                    <a:pt x="5261" y="8727"/>
                    <a:pt x="6367" y="8727"/>
                  </a:cubicBezTo>
                  <a:cubicBezTo>
                    <a:pt x="6622" y="8727"/>
                    <a:pt x="6846" y="8664"/>
                    <a:pt x="7030" y="8530"/>
                  </a:cubicBezTo>
                  <a:cubicBezTo>
                    <a:pt x="8020" y="7816"/>
                    <a:pt x="7467" y="5372"/>
                    <a:pt x="5790" y="3070"/>
                  </a:cubicBezTo>
                  <a:cubicBezTo>
                    <a:pt x="4434" y="1200"/>
                    <a:pt x="2760" y="1"/>
                    <a:pt x="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6" name="Google Shape;186;p2"/>
            <p:cNvSpPr/>
            <p:nvPr/>
          </p:nvSpPr>
          <p:spPr>
            <a:xfrm>
              <a:off x="4695525" y="3191350"/>
              <a:ext cx="110850" cy="132950"/>
            </a:xfrm>
            <a:custGeom>
              <a:avLst/>
              <a:gdLst/>
              <a:ahLst/>
              <a:cxnLst/>
              <a:rect l="l" t="t" r="r" b="b"/>
              <a:pathLst>
                <a:path w="4434" h="5318" extrusionOk="0">
                  <a:moveTo>
                    <a:pt x="422" y="0"/>
                  </a:moveTo>
                  <a:cubicBezTo>
                    <a:pt x="379" y="0"/>
                    <a:pt x="342" y="10"/>
                    <a:pt x="312" y="31"/>
                  </a:cubicBezTo>
                  <a:cubicBezTo>
                    <a:pt x="0" y="254"/>
                    <a:pt x="607" y="1619"/>
                    <a:pt x="1650" y="3065"/>
                  </a:cubicBezTo>
                  <a:cubicBezTo>
                    <a:pt x="2603" y="4381"/>
                    <a:pt x="3600" y="5317"/>
                    <a:pt x="4012" y="5317"/>
                  </a:cubicBezTo>
                  <a:cubicBezTo>
                    <a:pt x="4055" y="5317"/>
                    <a:pt x="4092" y="5307"/>
                    <a:pt x="4122" y="5286"/>
                  </a:cubicBezTo>
                  <a:cubicBezTo>
                    <a:pt x="4434" y="5054"/>
                    <a:pt x="3836" y="3698"/>
                    <a:pt x="2783" y="2244"/>
                  </a:cubicBezTo>
                  <a:cubicBezTo>
                    <a:pt x="1830" y="936"/>
                    <a:pt x="83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7" name="Google Shape;187;p2"/>
            <p:cNvSpPr/>
            <p:nvPr/>
          </p:nvSpPr>
          <p:spPr>
            <a:xfrm>
              <a:off x="4733200" y="3207525"/>
              <a:ext cx="14750" cy="11375"/>
            </a:xfrm>
            <a:custGeom>
              <a:avLst/>
              <a:gdLst/>
              <a:ahLst/>
              <a:cxnLst/>
              <a:rect l="l" t="t" r="r" b="b"/>
              <a:pathLst>
                <a:path w="590" h="455" extrusionOk="0">
                  <a:moveTo>
                    <a:pt x="295" y="0"/>
                  </a:moveTo>
                  <a:cubicBezTo>
                    <a:pt x="1" y="0"/>
                    <a:pt x="1" y="455"/>
                    <a:pt x="295" y="455"/>
                  </a:cubicBezTo>
                  <a:cubicBezTo>
                    <a:pt x="589" y="455"/>
                    <a:pt x="589" y="0"/>
                    <a:pt x="295" y="0"/>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8" name="Google Shape;188;p2"/>
            <p:cNvSpPr/>
            <p:nvPr/>
          </p:nvSpPr>
          <p:spPr>
            <a:xfrm>
              <a:off x="4753050" y="3230475"/>
              <a:ext cx="14750" cy="11400"/>
            </a:xfrm>
            <a:custGeom>
              <a:avLst/>
              <a:gdLst/>
              <a:ahLst/>
              <a:cxnLst/>
              <a:rect l="l" t="t" r="r" b="b"/>
              <a:pathLst>
                <a:path w="590" h="456" extrusionOk="0">
                  <a:moveTo>
                    <a:pt x="295" y="1"/>
                  </a:moveTo>
                  <a:cubicBezTo>
                    <a:pt x="1" y="1"/>
                    <a:pt x="1" y="456"/>
                    <a:pt x="295" y="456"/>
                  </a:cubicBezTo>
                  <a:cubicBezTo>
                    <a:pt x="589" y="456"/>
                    <a:pt x="589" y="1"/>
                    <a:pt x="295" y="1"/>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89" name="Google Shape;189;p2"/>
            <p:cNvSpPr/>
            <p:nvPr/>
          </p:nvSpPr>
          <p:spPr>
            <a:xfrm>
              <a:off x="4770675" y="325747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0" name="Google Shape;190;p2"/>
            <p:cNvSpPr/>
            <p:nvPr/>
          </p:nvSpPr>
          <p:spPr>
            <a:xfrm>
              <a:off x="4785625" y="3286025"/>
              <a:ext cx="14725" cy="11400"/>
            </a:xfrm>
            <a:custGeom>
              <a:avLst/>
              <a:gdLst/>
              <a:ahLst/>
              <a:cxnLst/>
              <a:rect l="l" t="t" r="r" b="b"/>
              <a:pathLst>
                <a:path w="589" h="456" extrusionOk="0">
                  <a:moveTo>
                    <a:pt x="295" y="0"/>
                  </a:moveTo>
                  <a:cubicBezTo>
                    <a:pt x="0" y="0"/>
                    <a:pt x="0" y="455"/>
                    <a:pt x="295" y="455"/>
                  </a:cubicBezTo>
                  <a:cubicBezTo>
                    <a:pt x="589" y="455"/>
                    <a:pt x="589" y="0"/>
                    <a:pt x="295" y="0"/>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1" name="Google Shape;191;p2"/>
            <p:cNvSpPr/>
            <p:nvPr/>
          </p:nvSpPr>
          <p:spPr>
            <a:xfrm>
              <a:off x="4793650" y="3314350"/>
              <a:ext cx="14750" cy="11400"/>
            </a:xfrm>
            <a:custGeom>
              <a:avLst/>
              <a:gdLst/>
              <a:ahLst/>
              <a:cxnLst/>
              <a:rect l="l" t="t" r="r" b="b"/>
              <a:pathLst>
                <a:path w="590" h="456" extrusionOk="0">
                  <a:moveTo>
                    <a:pt x="295" y="0"/>
                  </a:moveTo>
                  <a:cubicBezTo>
                    <a:pt x="0" y="0"/>
                    <a:pt x="0" y="455"/>
                    <a:pt x="295" y="455"/>
                  </a:cubicBezTo>
                  <a:cubicBezTo>
                    <a:pt x="580" y="455"/>
                    <a:pt x="589" y="0"/>
                    <a:pt x="295" y="0"/>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2" name="Google Shape;192;p2"/>
            <p:cNvSpPr/>
            <p:nvPr/>
          </p:nvSpPr>
          <p:spPr>
            <a:xfrm>
              <a:off x="4768225" y="33065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3" name="Google Shape;193;p2"/>
            <p:cNvSpPr/>
            <p:nvPr/>
          </p:nvSpPr>
          <p:spPr>
            <a:xfrm>
              <a:off x="4744350" y="3280675"/>
              <a:ext cx="14750" cy="11400"/>
            </a:xfrm>
            <a:custGeom>
              <a:avLst/>
              <a:gdLst/>
              <a:ahLst/>
              <a:cxnLst/>
              <a:rect l="l" t="t" r="r" b="b"/>
              <a:pathLst>
                <a:path w="590" h="456" extrusionOk="0">
                  <a:moveTo>
                    <a:pt x="295" y="0"/>
                  </a:moveTo>
                  <a:cubicBezTo>
                    <a:pt x="1" y="0"/>
                    <a:pt x="1" y="455"/>
                    <a:pt x="295" y="455"/>
                  </a:cubicBezTo>
                  <a:cubicBezTo>
                    <a:pt x="590" y="455"/>
                    <a:pt x="590" y="0"/>
                    <a:pt x="295" y="0"/>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4" name="Google Shape;194;p2"/>
            <p:cNvSpPr/>
            <p:nvPr/>
          </p:nvSpPr>
          <p:spPr>
            <a:xfrm>
              <a:off x="4728075" y="3259025"/>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5" name="Google Shape;195;p2"/>
            <p:cNvSpPr/>
            <p:nvPr/>
          </p:nvSpPr>
          <p:spPr>
            <a:xfrm>
              <a:off x="4711125" y="3234050"/>
              <a:ext cx="14750" cy="11400"/>
            </a:xfrm>
            <a:custGeom>
              <a:avLst/>
              <a:gdLst/>
              <a:ahLst/>
              <a:cxnLst/>
              <a:rect l="l" t="t" r="r" b="b"/>
              <a:pathLst>
                <a:path w="590" h="456" extrusionOk="0">
                  <a:moveTo>
                    <a:pt x="295" y="1"/>
                  </a:moveTo>
                  <a:cubicBezTo>
                    <a:pt x="0" y="1"/>
                    <a:pt x="0" y="456"/>
                    <a:pt x="295" y="456"/>
                  </a:cubicBezTo>
                  <a:cubicBezTo>
                    <a:pt x="589" y="456"/>
                    <a:pt x="589" y="1"/>
                    <a:pt x="295" y="1"/>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6" name="Google Shape;196;p2"/>
            <p:cNvSpPr/>
            <p:nvPr/>
          </p:nvSpPr>
          <p:spPr>
            <a:xfrm>
              <a:off x="4698850" y="3208850"/>
              <a:ext cx="14750" cy="11400"/>
            </a:xfrm>
            <a:custGeom>
              <a:avLst/>
              <a:gdLst/>
              <a:ahLst/>
              <a:cxnLst/>
              <a:rect l="l" t="t" r="r" b="b"/>
              <a:pathLst>
                <a:path w="590" h="456" extrusionOk="0">
                  <a:moveTo>
                    <a:pt x="295" y="1"/>
                  </a:moveTo>
                  <a:cubicBezTo>
                    <a:pt x="1" y="1"/>
                    <a:pt x="1" y="456"/>
                    <a:pt x="295" y="456"/>
                  </a:cubicBezTo>
                  <a:cubicBezTo>
                    <a:pt x="590" y="456"/>
                    <a:pt x="590" y="1"/>
                    <a:pt x="295" y="1"/>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7" name="Google Shape;197;p2"/>
            <p:cNvSpPr/>
            <p:nvPr/>
          </p:nvSpPr>
          <p:spPr>
            <a:xfrm>
              <a:off x="4711350" y="3189225"/>
              <a:ext cx="14750" cy="11400"/>
            </a:xfrm>
            <a:custGeom>
              <a:avLst/>
              <a:gdLst/>
              <a:ahLst/>
              <a:cxnLst/>
              <a:rect l="l" t="t" r="r" b="b"/>
              <a:pathLst>
                <a:path w="590" h="456" extrusionOk="0">
                  <a:moveTo>
                    <a:pt x="295" y="0"/>
                  </a:moveTo>
                  <a:cubicBezTo>
                    <a:pt x="0" y="0"/>
                    <a:pt x="0" y="455"/>
                    <a:pt x="295" y="455"/>
                  </a:cubicBezTo>
                  <a:cubicBezTo>
                    <a:pt x="589" y="455"/>
                    <a:pt x="589" y="0"/>
                    <a:pt x="295" y="0"/>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198" name="Google Shape;198;p2"/>
            <p:cNvSpPr/>
            <p:nvPr/>
          </p:nvSpPr>
          <p:spPr>
            <a:xfrm>
              <a:off x="4691725" y="3182100"/>
              <a:ext cx="14750" cy="11375"/>
            </a:xfrm>
            <a:custGeom>
              <a:avLst/>
              <a:gdLst/>
              <a:ahLst/>
              <a:cxnLst/>
              <a:rect l="l" t="t" r="r" b="b"/>
              <a:pathLst>
                <a:path w="590" h="455" extrusionOk="0">
                  <a:moveTo>
                    <a:pt x="295" y="0"/>
                  </a:moveTo>
                  <a:cubicBezTo>
                    <a:pt x="0" y="0"/>
                    <a:pt x="0" y="455"/>
                    <a:pt x="295" y="455"/>
                  </a:cubicBezTo>
                  <a:cubicBezTo>
                    <a:pt x="589" y="455"/>
                    <a:pt x="589" y="0"/>
                    <a:pt x="295" y="0"/>
                  </a:cubicBezTo>
                  <a:close/>
                </a:path>
              </a:pathLst>
            </a:custGeom>
            <a:solidFill>
              <a:srgbClr val="8A0B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sp>
        <p:nvSpPr>
          <p:cNvPr id="199" name="Google Shape;199;p2"/>
          <p:cNvSpPr/>
          <p:nvPr/>
        </p:nvSpPr>
        <p:spPr>
          <a:xfrm>
            <a:off x="1372917" y="3690867"/>
            <a:ext cx="339568" cy="359165"/>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00" name="Google Shape;200;p2"/>
          <p:cNvSpPr txBox="1">
            <a:spLocks noGrp="1"/>
          </p:cNvSpPr>
          <p:nvPr>
            <p:ph type="ctrTitle"/>
          </p:nvPr>
        </p:nvSpPr>
        <p:spPr>
          <a:xfrm>
            <a:off x="1927600" y="1613951"/>
            <a:ext cx="8336800" cy="2995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5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fr-FR"/>
              <a:t>Modifiez le style du titre</a:t>
            </a:r>
            <a:endParaRPr/>
          </a:p>
        </p:txBody>
      </p:sp>
      <p:sp>
        <p:nvSpPr>
          <p:cNvPr id="201" name="Google Shape;201;p2"/>
          <p:cNvSpPr txBox="1">
            <a:spLocks noGrp="1"/>
          </p:cNvSpPr>
          <p:nvPr>
            <p:ph type="subTitle" idx="1"/>
          </p:nvPr>
        </p:nvSpPr>
        <p:spPr>
          <a:xfrm>
            <a:off x="1927600" y="4609651"/>
            <a:ext cx="8336800" cy="63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fr-FR"/>
              <a:t>Modifiez le style des sous-titres du masque</a:t>
            </a:r>
            <a:endParaRPr/>
          </a:p>
        </p:txBody>
      </p:sp>
    </p:spTree>
    <p:extLst>
      <p:ext uri="{BB962C8B-B14F-4D97-AF65-F5344CB8AC3E}">
        <p14:creationId xmlns:p14="http://schemas.microsoft.com/office/powerpoint/2010/main" val="29276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9"/>
        <p:cNvGrpSpPr/>
        <p:nvPr/>
      </p:nvGrpSpPr>
      <p:grpSpPr>
        <a:xfrm>
          <a:off x="0" y="0"/>
          <a:ext cx="0" cy="0"/>
          <a:chOff x="0" y="0"/>
          <a:chExt cx="0" cy="0"/>
        </a:xfrm>
      </p:grpSpPr>
      <p:sp>
        <p:nvSpPr>
          <p:cNvPr id="360" name="Google Shape;360;p11"/>
          <p:cNvSpPr txBox="1">
            <a:spLocks noGrp="1"/>
          </p:cNvSpPr>
          <p:nvPr>
            <p:ph type="title" hasCustomPrompt="1"/>
          </p:nvPr>
        </p:nvSpPr>
        <p:spPr>
          <a:xfrm>
            <a:off x="1712000" y="1697400"/>
            <a:ext cx="8768000" cy="28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9866">
                <a:solidFill>
                  <a:srgbClr val="10112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61" name="Google Shape;361;p11"/>
          <p:cNvSpPr txBox="1">
            <a:spLocks noGrp="1"/>
          </p:cNvSpPr>
          <p:nvPr>
            <p:ph type="subTitle" idx="1"/>
          </p:nvPr>
        </p:nvSpPr>
        <p:spPr>
          <a:xfrm>
            <a:off x="1712000" y="4497800"/>
            <a:ext cx="8768000" cy="66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fr-FR"/>
              <a:t>Modifiez le style des sous-titres du masque</a:t>
            </a:r>
            <a:endParaRPr/>
          </a:p>
        </p:txBody>
      </p:sp>
    </p:spTree>
    <p:extLst>
      <p:ext uri="{BB962C8B-B14F-4D97-AF65-F5344CB8AC3E}">
        <p14:creationId xmlns:p14="http://schemas.microsoft.com/office/powerpoint/2010/main" val="399364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2"/>
        <p:cNvGrpSpPr/>
        <p:nvPr/>
      </p:nvGrpSpPr>
      <p:grpSpPr>
        <a:xfrm>
          <a:off x="0" y="0"/>
          <a:ext cx="0" cy="0"/>
          <a:chOff x="0" y="0"/>
          <a:chExt cx="0" cy="0"/>
        </a:xfrm>
      </p:grpSpPr>
    </p:spTree>
    <p:extLst>
      <p:ext uri="{BB962C8B-B14F-4D97-AF65-F5344CB8AC3E}">
        <p14:creationId xmlns:p14="http://schemas.microsoft.com/office/powerpoint/2010/main" val="3771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63"/>
        <p:cNvGrpSpPr/>
        <p:nvPr/>
      </p:nvGrpSpPr>
      <p:grpSpPr>
        <a:xfrm>
          <a:off x="0" y="0"/>
          <a:ext cx="0" cy="0"/>
          <a:chOff x="0" y="0"/>
          <a:chExt cx="0" cy="0"/>
        </a:xfrm>
      </p:grpSpPr>
      <p:sp>
        <p:nvSpPr>
          <p:cNvPr id="364" name="Google Shape;364;p13"/>
          <p:cNvSpPr txBox="1">
            <a:spLocks noGrp="1"/>
          </p:cNvSpPr>
          <p:nvPr>
            <p:ph type="title"/>
          </p:nvPr>
        </p:nvSpPr>
        <p:spPr>
          <a:xfrm>
            <a:off x="9600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fr-FR"/>
              <a:t>Modifiez le style du titre</a:t>
            </a:r>
            <a:endParaRPr/>
          </a:p>
        </p:txBody>
      </p:sp>
      <p:sp>
        <p:nvSpPr>
          <p:cNvPr id="365" name="Google Shape;365;p13"/>
          <p:cNvSpPr txBox="1">
            <a:spLocks noGrp="1"/>
          </p:cNvSpPr>
          <p:nvPr>
            <p:ph type="title" idx="2" hasCustomPrompt="1"/>
          </p:nvPr>
        </p:nvSpPr>
        <p:spPr>
          <a:xfrm>
            <a:off x="9600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66" name="Google Shape;366;p13"/>
          <p:cNvSpPr txBox="1">
            <a:spLocks noGrp="1"/>
          </p:cNvSpPr>
          <p:nvPr>
            <p:ph type="subTitle" idx="1"/>
          </p:nvPr>
        </p:nvSpPr>
        <p:spPr>
          <a:xfrm>
            <a:off x="960000" y="3027300"/>
            <a:ext cx="31152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fr-FR"/>
              <a:t>Modifiez le style des sous-titres du masque</a:t>
            </a:r>
            <a:endParaRPr/>
          </a:p>
        </p:txBody>
      </p:sp>
      <p:sp>
        <p:nvSpPr>
          <p:cNvPr id="367" name="Google Shape;367;p13"/>
          <p:cNvSpPr txBox="1">
            <a:spLocks noGrp="1"/>
          </p:cNvSpPr>
          <p:nvPr>
            <p:ph type="title" idx="3"/>
          </p:nvPr>
        </p:nvSpPr>
        <p:spPr>
          <a:xfrm>
            <a:off x="45384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fr-FR"/>
              <a:t>Modifiez le style du titre</a:t>
            </a:r>
            <a:endParaRPr/>
          </a:p>
        </p:txBody>
      </p:sp>
      <p:sp>
        <p:nvSpPr>
          <p:cNvPr id="368" name="Google Shape;368;p13"/>
          <p:cNvSpPr txBox="1">
            <a:spLocks noGrp="1"/>
          </p:cNvSpPr>
          <p:nvPr>
            <p:ph type="title" idx="4" hasCustomPrompt="1"/>
          </p:nvPr>
        </p:nvSpPr>
        <p:spPr>
          <a:xfrm>
            <a:off x="45384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69" name="Google Shape;369;p13"/>
          <p:cNvSpPr txBox="1">
            <a:spLocks noGrp="1"/>
          </p:cNvSpPr>
          <p:nvPr>
            <p:ph type="subTitle" idx="5"/>
          </p:nvPr>
        </p:nvSpPr>
        <p:spPr>
          <a:xfrm>
            <a:off x="4538400" y="3027300"/>
            <a:ext cx="31152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fr-FR"/>
              <a:t>Modifiez le style des sous-titres du masque</a:t>
            </a:r>
            <a:endParaRPr/>
          </a:p>
        </p:txBody>
      </p:sp>
      <p:sp>
        <p:nvSpPr>
          <p:cNvPr id="370" name="Google Shape;370;p13"/>
          <p:cNvSpPr txBox="1">
            <a:spLocks noGrp="1"/>
          </p:cNvSpPr>
          <p:nvPr>
            <p:ph type="title" idx="6"/>
          </p:nvPr>
        </p:nvSpPr>
        <p:spPr>
          <a:xfrm>
            <a:off x="81168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fr-FR"/>
              <a:t>Modifiez le style du titre</a:t>
            </a:r>
            <a:endParaRPr/>
          </a:p>
        </p:txBody>
      </p:sp>
      <p:sp>
        <p:nvSpPr>
          <p:cNvPr id="371" name="Google Shape;371;p13"/>
          <p:cNvSpPr txBox="1">
            <a:spLocks noGrp="1"/>
          </p:cNvSpPr>
          <p:nvPr>
            <p:ph type="title" idx="7" hasCustomPrompt="1"/>
          </p:nvPr>
        </p:nvSpPr>
        <p:spPr>
          <a:xfrm>
            <a:off x="81168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72" name="Google Shape;372;p13"/>
          <p:cNvSpPr txBox="1">
            <a:spLocks noGrp="1"/>
          </p:cNvSpPr>
          <p:nvPr>
            <p:ph type="subTitle" idx="8"/>
          </p:nvPr>
        </p:nvSpPr>
        <p:spPr>
          <a:xfrm>
            <a:off x="8116800" y="3027300"/>
            <a:ext cx="31152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fr-FR"/>
              <a:t>Modifiez le style des sous-titres du masque</a:t>
            </a:r>
            <a:endParaRPr/>
          </a:p>
        </p:txBody>
      </p:sp>
      <p:sp>
        <p:nvSpPr>
          <p:cNvPr id="373" name="Google Shape;373;p13"/>
          <p:cNvSpPr txBox="1">
            <a:spLocks noGrp="1"/>
          </p:cNvSpPr>
          <p:nvPr>
            <p:ph type="title" idx="9"/>
          </p:nvPr>
        </p:nvSpPr>
        <p:spPr>
          <a:xfrm>
            <a:off x="9600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fr-FR"/>
              <a:t>Modifiez le style du titre</a:t>
            </a:r>
            <a:endParaRPr/>
          </a:p>
        </p:txBody>
      </p:sp>
      <p:sp>
        <p:nvSpPr>
          <p:cNvPr id="374" name="Google Shape;374;p13"/>
          <p:cNvSpPr txBox="1">
            <a:spLocks noGrp="1"/>
          </p:cNvSpPr>
          <p:nvPr>
            <p:ph type="title" idx="13" hasCustomPrompt="1"/>
          </p:nvPr>
        </p:nvSpPr>
        <p:spPr>
          <a:xfrm>
            <a:off x="9600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t>xx%</a:t>
            </a:r>
          </a:p>
        </p:txBody>
      </p:sp>
      <p:sp>
        <p:nvSpPr>
          <p:cNvPr id="375" name="Google Shape;375;p13"/>
          <p:cNvSpPr txBox="1">
            <a:spLocks noGrp="1"/>
          </p:cNvSpPr>
          <p:nvPr>
            <p:ph type="subTitle" idx="14"/>
          </p:nvPr>
        </p:nvSpPr>
        <p:spPr>
          <a:xfrm>
            <a:off x="960000" y="5413200"/>
            <a:ext cx="31152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fr-FR"/>
              <a:t>Modifiez le style des sous-titres du masque</a:t>
            </a:r>
            <a:endParaRPr/>
          </a:p>
        </p:txBody>
      </p:sp>
      <p:sp>
        <p:nvSpPr>
          <p:cNvPr id="376" name="Google Shape;376;p13"/>
          <p:cNvSpPr txBox="1">
            <a:spLocks noGrp="1"/>
          </p:cNvSpPr>
          <p:nvPr>
            <p:ph type="title" idx="15"/>
          </p:nvPr>
        </p:nvSpPr>
        <p:spPr>
          <a:xfrm>
            <a:off x="45384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fr-FR"/>
              <a:t>Modifiez le style du titre</a:t>
            </a:r>
            <a:endParaRPr/>
          </a:p>
        </p:txBody>
      </p:sp>
      <p:sp>
        <p:nvSpPr>
          <p:cNvPr id="377" name="Google Shape;377;p13"/>
          <p:cNvSpPr txBox="1">
            <a:spLocks noGrp="1"/>
          </p:cNvSpPr>
          <p:nvPr>
            <p:ph type="title" idx="16" hasCustomPrompt="1"/>
          </p:nvPr>
        </p:nvSpPr>
        <p:spPr>
          <a:xfrm>
            <a:off x="45384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t>xx%</a:t>
            </a:r>
          </a:p>
        </p:txBody>
      </p:sp>
      <p:sp>
        <p:nvSpPr>
          <p:cNvPr id="378" name="Google Shape;378;p13"/>
          <p:cNvSpPr txBox="1">
            <a:spLocks noGrp="1"/>
          </p:cNvSpPr>
          <p:nvPr>
            <p:ph type="subTitle" idx="17"/>
          </p:nvPr>
        </p:nvSpPr>
        <p:spPr>
          <a:xfrm>
            <a:off x="4538400" y="5413200"/>
            <a:ext cx="31152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fr-FR"/>
              <a:t>Modifiez le style des sous-titres du masque</a:t>
            </a:r>
            <a:endParaRPr/>
          </a:p>
        </p:txBody>
      </p:sp>
      <p:sp>
        <p:nvSpPr>
          <p:cNvPr id="379" name="Google Shape;379;p13"/>
          <p:cNvSpPr txBox="1">
            <a:spLocks noGrp="1"/>
          </p:cNvSpPr>
          <p:nvPr>
            <p:ph type="title" idx="18"/>
          </p:nvPr>
        </p:nvSpPr>
        <p:spPr>
          <a:xfrm>
            <a:off x="81168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rPr lang="fr-FR"/>
              <a:t>Modifiez le style du titre</a:t>
            </a:r>
            <a:endParaRPr/>
          </a:p>
        </p:txBody>
      </p:sp>
      <p:sp>
        <p:nvSpPr>
          <p:cNvPr id="380" name="Google Shape;380;p13"/>
          <p:cNvSpPr txBox="1">
            <a:spLocks noGrp="1"/>
          </p:cNvSpPr>
          <p:nvPr>
            <p:ph type="title" idx="19" hasCustomPrompt="1"/>
          </p:nvPr>
        </p:nvSpPr>
        <p:spPr>
          <a:xfrm>
            <a:off x="81168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t>xx%</a:t>
            </a:r>
          </a:p>
        </p:txBody>
      </p:sp>
      <p:sp>
        <p:nvSpPr>
          <p:cNvPr id="381" name="Google Shape;381;p13"/>
          <p:cNvSpPr txBox="1">
            <a:spLocks noGrp="1"/>
          </p:cNvSpPr>
          <p:nvPr>
            <p:ph type="subTitle" idx="20"/>
          </p:nvPr>
        </p:nvSpPr>
        <p:spPr>
          <a:xfrm>
            <a:off x="8116800" y="5413200"/>
            <a:ext cx="31152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fr-FR"/>
              <a:t>Modifiez le style des sous-titres du masque</a:t>
            </a:r>
            <a:endParaRPr/>
          </a:p>
        </p:txBody>
      </p:sp>
      <p:sp>
        <p:nvSpPr>
          <p:cNvPr id="382" name="Google Shape;382;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Tree>
    <p:extLst>
      <p:ext uri="{BB962C8B-B14F-4D97-AF65-F5344CB8AC3E}">
        <p14:creationId xmlns:p14="http://schemas.microsoft.com/office/powerpoint/2010/main" val="82593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83"/>
        <p:cNvGrpSpPr/>
        <p:nvPr/>
      </p:nvGrpSpPr>
      <p:grpSpPr>
        <a:xfrm>
          <a:off x="0" y="0"/>
          <a:ext cx="0" cy="0"/>
          <a:chOff x="0" y="0"/>
          <a:chExt cx="0" cy="0"/>
        </a:xfrm>
      </p:grpSpPr>
      <p:sp>
        <p:nvSpPr>
          <p:cNvPr id="384" name="Google Shape;384;p14"/>
          <p:cNvSpPr txBox="1">
            <a:spLocks noGrp="1"/>
          </p:cNvSpPr>
          <p:nvPr>
            <p:ph type="title"/>
          </p:nvPr>
        </p:nvSpPr>
        <p:spPr>
          <a:xfrm>
            <a:off x="3082400" y="1585467"/>
            <a:ext cx="602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0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fr-FR"/>
              <a:t>Modifiez le style du titre</a:t>
            </a:r>
            <a:endParaRPr/>
          </a:p>
        </p:txBody>
      </p:sp>
      <p:sp>
        <p:nvSpPr>
          <p:cNvPr id="385" name="Google Shape;385;p14"/>
          <p:cNvSpPr txBox="1">
            <a:spLocks noGrp="1"/>
          </p:cNvSpPr>
          <p:nvPr>
            <p:ph type="subTitle" idx="1"/>
          </p:nvPr>
        </p:nvSpPr>
        <p:spPr>
          <a:xfrm>
            <a:off x="2878067" y="4204667"/>
            <a:ext cx="6497200" cy="10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259840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86"/>
        <p:cNvGrpSpPr/>
        <p:nvPr/>
      </p:nvGrpSpPr>
      <p:grpSpPr>
        <a:xfrm>
          <a:off x="0" y="0"/>
          <a:ext cx="0" cy="0"/>
          <a:chOff x="0" y="0"/>
          <a:chExt cx="0" cy="0"/>
        </a:xfrm>
      </p:grpSpPr>
      <p:sp>
        <p:nvSpPr>
          <p:cNvPr id="387" name="Google Shape;387;p15"/>
          <p:cNvSpPr txBox="1">
            <a:spLocks noGrp="1"/>
          </p:cNvSpPr>
          <p:nvPr>
            <p:ph type="title"/>
          </p:nvPr>
        </p:nvSpPr>
        <p:spPr>
          <a:xfrm>
            <a:off x="4743200" y="3986303"/>
            <a:ext cx="5813600" cy="85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fr-FR"/>
              <a:t>Modifiez le style du titre</a:t>
            </a:r>
            <a:endParaRPr/>
          </a:p>
        </p:txBody>
      </p:sp>
      <p:sp>
        <p:nvSpPr>
          <p:cNvPr id="388" name="Google Shape;388;p15"/>
          <p:cNvSpPr txBox="1">
            <a:spLocks noGrp="1"/>
          </p:cNvSpPr>
          <p:nvPr>
            <p:ph type="subTitle" idx="1"/>
          </p:nvPr>
        </p:nvSpPr>
        <p:spPr>
          <a:xfrm>
            <a:off x="1635200" y="2015084"/>
            <a:ext cx="8921600" cy="197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fr-FR"/>
              <a:t>Modifiez le style des sous-titres du masque</a:t>
            </a:r>
            <a:endParaRPr/>
          </a:p>
        </p:txBody>
      </p:sp>
    </p:spTree>
    <p:extLst>
      <p:ext uri="{BB962C8B-B14F-4D97-AF65-F5344CB8AC3E}">
        <p14:creationId xmlns:p14="http://schemas.microsoft.com/office/powerpoint/2010/main" val="1006388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89"/>
        <p:cNvGrpSpPr/>
        <p:nvPr/>
      </p:nvGrpSpPr>
      <p:grpSpPr>
        <a:xfrm>
          <a:off x="0" y="0"/>
          <a:ext cx="0" cy="0"/>
          <a:chOff x="0" y="0"/>
          <a:chExt cx="0" cy="0"/>
        </a:xfrm>
      </p:grpSpPr>
      <p:sp>
        <p:nvSpPr>
          <p:cNvPr id="390" name="Google Shape;390;p16"/>
          <p:cNvSpPr txBox="1">
            <a:spLocks noGrp="1"/>
          </p:cNvSpPr>
          <p:nvPr>
            <p:ph type="title"/>
          </p:nvPr>
        </p:nvSpPr>
        <p:spPr>
          <a:xfrm>
            <a:off x="960000" y="3914800"/>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391" name="Google Shape;391;p16"/>
          <p:cNvSpPr txBox="1">
            <a:spLocks noGrp="1"/>
          </p:cNvSpPr>
          <p:nvPr>
            <p:ph type="subTitle" idx="1"/>
          </p:nvPr>
        </p:nvSpPr>
        <p:spPr>
          <a:xfrm>
            <a:off x="960000" y="4678400"/>
            <a:ext cx="57264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2133"/>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272993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92"/>
        <p:cNvGrpSpPr/>
        <p:nvPr/>
      </p:nvGrpSpPr>
      <p:grpSpPr>
        <a:xfrm>
          <a:off x="0" y="0"/>
          <a:ext cx="0" cy="0"/>
          <a:chOff x="0" y="0"/>
          <a:chExt cx="0" cy="0"/>
        </a:xfrm>
      </p:grpSpPr>
      <p:sp>
        <p:nvSpPr>
          <p:cNvPr id="393" name="Google Shape;393;p17"/>
          <p:cNvSpPr txBox="1">
            <a:spLocks noGrp="1"/>
          </p:cNvSpPr>
          <p:nvPr>
            <p:ph type="title"/>
          </p:nvPr>
        </p:nvSpPr>
        <p:spPr>
          <a:xfrm>
            <a:off x="960000" y="593367"/>
            <a:ext cx="5726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394" name="Google Shape;394;p17"/>
          <p:cNvSpPr txBox="1">
            <a:spLocks noGrp="1"/>
          </p:cNvSpPr>
          <p:nvPr>
            <p:ph type="subTitle" idx="1"/>
          </p:nvPr>
        </p:nvSpPr>
        <p:spPr>
          <a:xfrm>
            <a:off x="960000" y="2953400"/>
            <a:ext cx="4480800" cy="173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2565666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95"/>
        <p:cNvGrpSpPr/>
        <p:nvPr/>
      </p:nvGrpSpPr>
      <p:grpSpPr>
        <a:xfrm>
          <a:off x="0" y="0"/>
          <a:ext cx="0" cy="0"/>
          <a:chOff x="0" y="0"/>
          <a:chExt cx="0" cy="0"/>
        </a:xfrm>
      </p:grpSpPr>
      <p:sp>
        <p:nvSpPr>
          <p:cNvPr id="396" name="Google Shape;396;p18"/>
          <p:cNvSpPr txBox="1">
            <a:spLocks noGrp="1"/>
          </p:cNvSpPr>
          <p:nvPr>
            <p:ph type="body" idx="1"/>
          </p:nvPr>
        </p:nvSpPr>
        <p:spPr>
          <a:xfrm>
            <a:off x="1369467" y="2044600"/>
            <a:ext cx="4563200" cy="4131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AutoNum type="arabicPeriod"/>
              <a:defRPr sz="1667">
                <a:solidFill>
                  <a:srgbClr val="434343"/>
                </a:solidFill>
              </a:defRPr>
            </a:lvl1pPr>
            <a:lvl2pPr marL="1219170" lvl="1" indent="-40639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828754" lvl="2"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3pPr>
            <a:lvl4pPr marL="2438339" lvl="3"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15000"/>
              </a:lnSpc>
              <a:spcBef>
                <a:spcPts val="2133"/>
              </a:spcBef>
              <a:spcAft>
                <a:spcPts val="2133"/>
              </a:spcAft>
              <a:buClr>
                <a:srgbClr val="434343"/>
              </a:buClr>
              <a:buSzPts val="1200"/>
              <a:buFont typeface="Roboto Condensed Light"/>
              <a:buAutoNum type="romanLcPeriod"/>
              <a:defRPr>
                <a:solidFill>
                  <a:srgbClr val="434343"/>
                </a:solidFill>
              </a:defRPr>
            </a:lvl9pPr>
          </a:lstStyle>
          <a:p>
            <a:pPr lvl="0"/>
            <a:r>
              <a:rPr lang="fr-FR"/>
              <a:t>Cliquez pour modifier les styles du texte du masque</a:t>
            </a:r>
          </a:p>
        </p:txBody>
      </p:sp>
      <p:sp>
        <p:nvSpPr>
          <p:cNvPr id="397" name="Google Shape;397;p18"/>
          <p:cNvSpPr txBox="1">
            <a:spLocks noGrp="1"/>
          </p:cNvSpPr>
          <p:nvPr>
            <p:ph type="body" idx="2"/>
          </p:nvPr>
        </p:nvSpPr>
        <p:spPr>
          <a:xfrm>
            <a:off x="6259333" y="2044600"/>
            <a:ext cx="4563200" cy="4131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AutoNum type="arabicPeriod"/>
              <a:defRPr sz="3333">
                <a:solidFill>
                  <a:schemeClr val="dk1"/>
                </a:solidFill>
                <a:latin typeface="Bebas Neue"/>
                <a:ea typeface="Bebas Neue"/>
                <a:cs typeface="Bebas Neue"/>
                <a:sym typeface="Bebas Neue"/>
              </a:defRPr>
            </a:lvl1pPr>
            <a:lvl2pPr marL="1219170" lvl="1" indent="-40639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828754" lvl="2"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3pPr>
            <a:lvl4pPr marL="2438339" lvl="3"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15000"/>
              </a:lnSpc>
              <a:spcBef>
                <a:spcPts val="2133"/>
              </a:spcBef>
              <a:spcAft>
                <a:spcPts val="2133"/>
              </a:spcAft>
              <a:buClr>
                <a:srgbClr val="434343"/>
              </a:buClr>
              <a:buSzPts val="1200"/>
              <a:buFont typeface="Roboto Condensed Light"/>
              <a:buAutoNum type="romanLcPeriod"/>
              <a:defRPr>
                <a:solidFill>
                  <a:srgbClr val="434343"/>
                </a:solidFill>
              </a:defRPr>
            </a:lvl9pPr>
          </a:lstStyle>
          <a:p>
            <a:pPr lvl="0"/>
            <a:r>
              <a:rPr lang="fr-FR"/>
              <a:t>Cliquez pour modifier les styles du texte du masque</a:t>
            </a:r>
          </a:p>
        </p:txBody>
      </p:sp>
      <p:sp>
        <p:nvSpPr>
          <p:cNvPr id="398" name="Google Shape;398;p18"/>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Tree>
    <p:extLst>
      <p:ext uri="{BB962C8B-B14F-4D97-AF65-F5344CB8AC3E}">
        <p14:creationId xmlns:p14="http://schemas.microsoft.com/office/powerpoint/2010/main" val="2521336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99"/>
        <p:cNvGrpSpPr/>
        <p:nvPr/>
      </p:nvGrpSpPr>
      <p:grpSpPr>
        <a:xfrm>
          <a:off x="0" y="0"/>
          <a:ext cx="0" cy="0"/>
          <a:chOff x="0" y="0"/>
          <a:chExt cx="0" cy="0"/>
        </a:xfrm>
      </p:grpSpPr>
      <p:sp>
        <p:nvSpPr>
          <p:cNvPr id="400" name="Google Shape;400;p19"/>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401" name="Google Shape;401;p19"/>
          <p:cNvSpPr txBox="1">
            <a:spLocks noGrp="1"/>
          </p:cNvSpPr>
          <p:nvPr>
            <p:ph type="title" idx="2"/>
          </p:nvPr>
        </p:nvSpPr>
        <p:spPr>
          <a:xfrm>
            <a:off x="1250267" y="2875633"/>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02" name="Google Shape;402;p19"/>
          <p:cNvSpPr txBox="1">
            <a:spLocks noGrp="1"/>
          </p:cNvSpPr>
          <p:nvPr>
            <p:ph type="subTitle" idx="1"/>
          </p:nvPr>
        </p:nvSpPr>
        <p:spPr>
          <a:xfrm>
            <a:off x="1250267" y="357923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03" name="Google Shape;403;p19"/>
          <p:cNvSpPr txBox="1">
            <a:spLocks noGrp="1"/>
          </p:cNvSpPr>
          <p:nvPr>
            <p:ph type="title" idx="3"/>
          </p:nvPr>
        </p:nvSpPr>
        <p:spPr>
          <a:xfrm>
            <a:off x="4645892" y="2875633"/>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04" name="Google Shape;404;p19"/>
          <p:cNvSpPr txBox="1">
            <a:spLocks noGrp="1"/>
          </p:cNvSpPr>
          <p:nvPr>
            <p:ph type="subTitle" idx="4"/>
          </p:nvPr>
        </p:nvSpPr>
        <p:spPr>
          <a:xfrm>
            <a:off x="4645895" y="357923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05" name="Google Shape;405;p19"/>
          <p:cNvSpPr txBox="1">
            <a:spLocks noGrp="1"/>
          </p:cNvSpPr>
          <p:nvPr>
            <p:ph type="title" idx="5"/>
          </p:nvPr>
        </p:nvSpPr>
        <p:spPr>
          <a:xfrm>
            <a:off x="8041528" y="2875633"/>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06" name="Google Shape;406;p19"/>
          <p:cNvSpPr txBox="1">
            <a:spLocks noGrp="1"/>
          </p:cNvSpPr>
          <p:nvPr>
            <p:ph type="subTitle" idx="6"/>
          </p:nvPr>
        </p:nvSpPr>
        <p:spPr>
          <a:xfrm>
            <a:off x="8041532" y="357923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3131985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07"/>
        <p:cNvGrpSpPr/>
        <p:nvPr/>
      </p:nvGrpSpPr>
      <p:grpSpPr>
        <a:xfrm>
          <a:off x="0" y="0"/>
          <a:ext cx="0" cy="0"/>
          <a:chOff x="0" y="0"/>
          <a:chExt cx="0" cy="0"/>
        </a:xfrm>
      </p:grpSpPr>
      <p:sp>
        <p:nvSpPr>
          <p:cNvPr id="408" name="Google Shape;408;p20"/>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409" name="Google Shape;409;p20"/>
          <p:cNvSpPr txBox="1">
            <a:spLocks noGrp="1"/>
          </p:cNvSpPr>
          <p:nvPr>
            <p:ph type="title" idx="2"/>
          </p:nvPr>
        </p:nvSpPr>
        <p:spPr>
          <a:xfrm>
            <a:off x="3233133" y="2157667"/>
            <a:ext cx="2637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10" name="Google Shape;410;p20"/>
          <p:cNvSpPr txBox="1">
            <a:spLocks noGrp="1"/>
          </p:cNvSpPr>
          <p:nvPr>
            <p:ph type="subTitle" idx="1"/>
          </p:nvPr>
        </p:nvSpPr>
        <p:spPr>
          <a:xfrm>
            <a:off x="3233133" y="2939700"/>
            <a:ext cx="26376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11" name="Google Shape;411;p20"/>
          <p:cNvSpPr txBox="1">
            <a:spLocks noGrp="1"/>
          </p:cNvSpPr>
          <p:nvPr>
            <p:ph type="title" idx="3"/>
          </p:nvPr>
        </p:nvSpPr>
        <p:spPr>
          <a:xfrm>
            <a:off x="6321277" y="2157667"/>
            <a:ext cx="2637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12" name="Google Shape;412;p20"/>
          <p:cNvSpPr txBox="1">
            <a:spLocks noGrp="1"/>
          </p:cNvSpPr>
          <p:nvPr>
            <p:ph type="subTitle" idx="4"/>
          </p:nvPr>
        </p:nvSpPr>
        <p:spPr>
          <a:xfrm>
            <a:off x="6321272" y="2939700"/>
            <a:ext cx="26376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13" name="Google Shape;413;p20"/>
          <p:cNvSpPr txBox="1">
            <a:spLocks noGrp="1"/>
          </p:cNvSpPr>
          <p:nvPr>
            <p:ph type="title" idx="5"/>
          </p:nvPr>
        </p:nvSpPr>
        <p:spPr>
          <a:xfrm>
            <a:off x="3233133" y="4068867"/>
            <a:ext cx="2637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14" name="Google Shape;414;p20"/>
          <p:cNvSpPr txBox="1">
            <a:spLocks noGrp="1"/>
          </p:cNvSpPr>
          <p:nvPr>
            <p:ph type="subTitle" idx="6"/>
          </p:nvPr>
        </p:nvSpPr>
        <p:spPr>
          <a:xfrm>
            <a:off x="3233133" y="4850900"/>
            <a:ext cx="26376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15" name="Google Shape;415;p20"/>
          <p:cNvSpPr txBox="1">
            <a:spLocks noGrp="1"/>
          </p:cNvSpPr>
          <p:nvPr>
            <p:ph type="title" idx="7"/>
          </p:nvPr>
        </p:nvSpPr>
        <p:spPr>
          <a:xfrm>
            <a:off x="6321277" y="4068867"/>
            <a:ext cx="2637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16" name="Google Shape;416;p20"/>
          <p:cNvSpPr txBox="1">
            <a:spLocks noGrp="1"/>
          </p:cNvSpPr>
          <p:nvPr>
            <p:ph type="subTitle" idx="8"/>
          </p:nvPr>
        </p:nvSpPr>
        <p:spPr>
          <a:xfrm>
            <a:off x="6321272" y="4850900"/>
            <a:ext cx="26376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408248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2"/>
        <p:cNvGrpSpPr/>
        <p:nvPr/>
      </p:nvGrpSpPr>
      <p:grpSpPr>
        <a:xfrm>
          <a:off x="0" y="0"/>
          <a:ext cx="0" cy="0"/>
          <a:chOff x="0" y="0"/>
          <a:chExt cx="0" cy="0"/>
        </a:xfrm>
      </p:grpSpPr>
      <p:sp>
        <p:nvSpPr>
          <p:cNvPr id="203" name="Google Shape;203;p3"/>
          <p:cNvSpPr txBox="1">
            <a:spLocks noGrp="1"/>
          </p:cNvSpPr>
          <p:nvPr>
            <p:ph type="title"/>
          </p:nvPr>
        </p:nvSpPr>
        <p:spPr>
          <a:xfrm>
            <a:off x="960000" y="3085400"/>
            <a:ext cx="6756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fr-FR"/>
              <a:t>Modifiez le style du titre</a:t>
            </a:r>
            <a:endParaRPr/>
          </a:p>
        </p:txBody>
      </p:sp>
      <p:sp>
        <p:nvSpPr>
          <p:cNvPr id="204" name="Google Shape;204;p3"/>
          <p:cNvSpPr txBox="1">
            <a:spLocks noGrp="1"/>
          </p:cNvSpPr>
          <p:nvPr>
            <p:ph type="title" idx="2" hasCustomPrompt="1"/>
          </p:nvPr>
        </p:nvSpPr>
        <p:spPr>
          <a:xfrm>
            <a:off x="960000" y="1963000"/>
            <a:ext cx="12192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5" name="Google Shape;205;p3"/>
          <p:cNvSpPr txBox="1">
            <a:spLocks noGrp="1"/>
          </p:cNvSpPr>
          <p:nvPr>
            <p:ph type="subTitle" idx="1"/>
          </p:nvPr>
        </p:nvSpPr>
        <p:spPr>
          <a:xfrm>
            <a:off x="960000" y="4207800"/>
            <a:ext cx="6756800" cy="6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2758953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17"/>
        <p:cNvGrpSpPr/>
        <p:nvPr/>
      </p:nvGrpSpPr>
      <p:grpSpPr>
        <a:xfrm>
          <a:off x="0" y="0"/>
          <a:ext cx="0" cy="0"/>
          <a:chOff x="0" y="0"/>
          <a:chExt cx="0" cy="0"/>
        </a:xfrm>
      </p:grpSpPr>
      <p:sp>
        <p:nvSpPr>
          <p:cNvPr id="418" name="Google Shape;418;p21"/>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419" name="Google Shape;419;p21"/>
          <p:cNvSpPr txBox="1">
            <a:spLocks noGrp="1"/>
          </p:cNvSpPr>
          <p:nvPr>
            <p:ph type="title" idx="2"/>
          </p:nvPr>
        </p:nvSpPr>
        <p:spPr>
          <a:xfrm>
            <a:off x="1468233" y="2243800"/>
            <a:ext cx="2648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20" name="Google Shape;420;p21"/>
          <p:cNvSpPr txBox="1">
            <a:spLocks noGrp="1"/>
          </p:cNvSpPr>
          <p:nvPr>
            <p:ph type="subTitle" idx="1"/>
          </p:nvPr>
        </p:nvSpPr>
        <p:spPr>
          <a:xfrm>
            <a:off x="1468233" y="2947400"/>
            <a:ext cx="26480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21" name="Google Shape;421;p21"/>
          <p:cNvSpPr txBox="1">
            <a:spLocks noGrp="1"/>
          </p:cNvSpPr>
          <p:nvPr>
            <p:ph type="title" idx="3"/>
          </p:nvPr>
        </p:nvSpPr>
        <p:spPr>
          <a:xfrm>
            <a:off x="4771931" y="2243800"/>
            <a:ext cx="2648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22" name="Google Shape;422;p21"/>
          <p:cNvSpPr txBox="1">
            <a:spLocks noGrp="1"/>
          </p:cNvSpPr>
          <p:nvPr>
            <p:ph type="subTitle" idx="4"/>
          </p:nvPr>
        </p:nvSpPr>
        <p:spPr>
          <a:xfrm>
            <a:off x="4772000" y="2947400"/>
            <a:ext cx="26480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23" name="Google Shape;423;p21"/>
          <p:cNvSpPr txBox="1">
            <a:spLocks noGrp="1"/>
          </p:cNvSpPr>
          <p:nvPr>
            <p:ph type="title" idx="5"/>
          </p:nvPr>
        </p:nvSpPr>
        <p:spPr>
          <a:xfrm>
            <a:off x="1468233" y="4155000"/>
            <a:ext cx="2648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24" name="Google Shape;424;p21"/>
          <p:cNvSpPr txBox="1">
            <a:spLocks noGrp="1"/>
          </p:cNvSpPr>
          <p:nvPr>
            <p:ph type="subTitle" idx="6"/>
          </p:nvPr>
        </p:nvSpPr>
        <p:spPr>
          <a:xfrm>
            <a:off x="1468233" y="4858600"/>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25" name="Google Shape;425;p21"/>
          <p:cNvSpPr txBox="1">
            <a:spLocks noGrp="1"/>
          </p:cNvSpPr>
          <p:nvPr>
            <p:ph type="title" idx="7"/>
          </p:nvPr>
        </p:nvSpPr>
        <p:spPr>
          <a:xfrm>
            <a:off x="4771931" y="4155000"/>
            <a:ext cx="2648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26" name="Google Shape;426;p21"/>
          <p:cNvSpPr txBox="1">
            <a:spLocks noGrp="1"/>
          </p:cNvSpPr>
          <p:nvPr>
            <p:ph type="subTitle" idx="8"/>
          </p:nvPr>
        </p:nvSpPr>
        <p:spPr>
          <a:xfrm>
            <a:off x="4771931" y="4858600"/>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27" name="Google Shape;427;p21"/>
          <p:cNvSpPr txBox="1">
            <a:spLocks noGrp="1"/>
          </p:cNvSpPr>
          <p:nvPr>
            <p:ph type="title" idx="9"/>
          </p:nvPr>
        </p:nvSpPr>
        <p:spPr>
          <a:xfrm>
            <a:off x="8075636" y="2243800"/>
            <a:ext cx="2648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28" name="Google Shape;428;p21"/>
          <p:cNvSpPr txBox="1">
            <a:spLocks noGrp="1"/>
          </p:cNvSpPr>
          <p:nvPr>
            <p:ph type="subTitle" idx="13"/>
          </p:nvPr>
        </p:nvSpPr>
        <p:spPr>
          <a:xfrm>
            <a:off x="8075633" y="2947400"/>
            <a:ext cx="26480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29" name="Google Shape;429;p21"/>
          <p:cNvSpPr txBox="1">
            <a:spLocks noGrp="1"/>
          </p:cNvSpPr>
          <p:nvPr>
            <p:ph type="title" idx="14"/>
          </p:nvPr>
        </p:nvSpPr>
        <p:spPr>
          <a:xfrm>
            <a:off x="8075636" y="4155000"/>
            <a:ext cx="2648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fr-FR"/>
              <a:t>Modifiez le style du titre</a:t>
            </a:r>
            <a:endParaRPr/>
          </a:p>
        </p:txBody>
      </p:sp>
      <p:sp>
        <p:nvSpPr>
          <p:cNvPr id="430" name="Google Shape;430;p21"/>
          <p:cNvSpPr txBox="1">
            <a:spLocks noGrp="1"/>
          </p:cNvSpPr>
          <p:nvPr>
            <p:ph type="subTitle" idx="15"/>
          </p:nvPr>
        </p:nvSpPr>
        <p:spPr>
          <a:xfrm>
            <a:off x="8075636" y="4858600"/>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3813950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431"/>
        <p:cNvGrpSpPr/>
        <p:nvPr/>
      </p:nvGrpSpPr>
      <p:grpSpPr>
        <a:xfrm>
          <a:off x="0" y="0"/>
          <a:ext cx="0" cy="0"/>
          <a:chOff x="0" y="0"/>
          <a:chExt cx="0" cy="0"/>
        </a:xfrm>
      </p:grpSpPr>
      <p:sp>
        <p:nvSpPr>
          <p:cNvPr id="432" name="Google Shape;432;p22"/>
          <p:cNvSpPr txBox="1">
            <a:spLocks noGrp="1"/>
          </p:cNvSpPr>
          <p:nvPr>
            <p:ph type="title" hasCustomPrompt="1"/>
          </p:nvPr>
        </p:nvSpPr>
        <p:spPr>
          <a:xfrm>
            <a:off x="950800" y="3098667"/>
            <a:ext cx="3010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33" name="Google Shape;433;p22"/>
          <p:cNvSpPr txBox="1">
            <a:spLocks noGrp="1"/>
          </p:cNvSpPr>
          <p:nvPr>
            <p:ph type="subTitle" idx="1"/>
          </p:nvPr>
        </p:nvSpPr>
        <p:spPr>
          <a:xfrm>
            <a:off x="950800" y="4123869"/>
            <a:ext cx="3010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solidFill>
                  <a:srgbClr val="242424"/>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fr-FR"/>
              <a:t>Modifiez le style des sous-titres du masque</a:t>
            </a:r>
            <a:endParaRPr/>
          </a:p>
        </p:txBody>
      </p:sp>
      <p:sp>
        <p:nvSpPr>
          <p:cNvPr id="434" name="Google Shape;434;p22"/>
          <p:cNvSpPr txBox="1">
            <a:spLocks noGrp="1"/>
          </p:cNvSpPr>
          <p:nvPr>
            <p:ph type="title" idx="2" hasCustomPrompt="1"/>
          </p:nvPr>
        </p:nvSpPr>
        <p:spPr>
          <a:xfrm>
            <a:off x="4590600" y="3098653"/>
            <a:ext cx="3010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35" name="Google Shape;435;p22"/>
          <p:cNvSpPr txBox="1">
            <a:spLocks noGrp="1"/>
          </p:cNvSpPr>
          <p:nvPr>
            <p:ph type="subTitle" idx="3"/>
          </p:nvPr>
        </p:nvSpPr>
        <p:spPr>
          <a:xfrm>
            <a:off x="4590600" y="4123835"/>
            <a:ext cx="3010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solidFill>
                  <a:srgbClr val="242424"/>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fr-FR"/>
              <a:t>Modifiez le style des sous-titres du masque</a:t>
            </a:r>
            <a:endParaRPr/>
          </a:p>
        </p:txBody>
      </p:sp>
      <p:sp>
        <p:nvSpPr>
          <p:cNvPr id="436" name="Google Shape;436;p22"/>
          <p:cNvSpPr txBox="1">
            <a:spLocks noGrp="1"/>
          </p:cNvSpPr>
          <p:nvPr>
            <p:ph type="title" idx="4" hasCustomPrompt="1"/>
          </p:nvPr>
        </p:nvSpPr>
        <p:spPr>
          <a:xfrm>
            <a:off x="8230400" y="3098661"/>
            <a:ext cx="3010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37" name="Google Shape;437;p22"/>
          <p:cNvSpPr txBox="1">
            <a:spLocks noGrp="1"/>
          </p:cNvSpPr>
          <p:nvPr>
            <p:ph type="subTitle" idx="5"/>
          </p:nvPr>
        </p:nvSpPr>
        <p:spPr>
          <a:xfrm>
            <a:off x="8230400" y="4123831"/>
            <a:ext cx="3010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solidFill>
                  <a:srgbClr val="242424"/>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fr-FR"/>
              <a:t>Modifiez le style des sous-titres du masque</a:t>
            </a:r>
            <a:endParaRPr/>
          </a:p>
        </p:txBody>
      </p:sp>
    </p:spTree>
    <p:extLst>
      <p:ext uri="{BB962C8B-B14F-4D97-AF65-F5344CB8AC3E}">
        <p14:creationId xmlns:p14="http://schemas.microsoft.com/office/powerpoint/2010/main" val="2615246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38"/>
        <p:cNvGrpSpPr/>
        <p:nvPr/>
      </p:nvGrpSpPr>
      <p:grpSpPr>
        <a:xfrm>
          <a:off x="0" y="0"/>
          <a:ext cx="0" cy="0"/>
          <a:chOff x="0" y="0"/>
          <a:chExt cx="0" cy="0"/>
        </a:xfrm>
      </p:grpSpPr>
      <p:sp>
        <p:nvSpPr>
          <p:cNvPr id="439" name="Google Shape;439;p23"/>
          <p:cNvSpPr txBox="1">
            <a:spLocks noGrp="1"/>
          </p:cNvSpPr>
          <p:nvPr>
            <p:ph type="title"/>
          </p:nvPr>
        </p:nvSpPr>
        <p:spPr>
          <a:xfrm>
            <a:off x="960000" y="719216"/>
            <a:ext cx="5726400" cy="1164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66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440" name="Google Shape;440;p23"/>
          <p:cNvSpPr txBox="1">
            <a:spLocks noGrp="1"/>
          </p:cNvSpPr>
          <p:nvPr>
            <p:ph type="subTitle" idx="1"/>
          </p:nvPr>
        </p:nvSpPr>
        <p:spPr>
          <a:xfrm>
            <a:off x="960000" y="2823167"/>
            <a:ext cx="4579600" cy="8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
        <p:nvSpPr>
          <p:cNvPr id="441" name="Google Shape;441;p23"/>
          <p:cNvSpPr txBox="1">
            <a:spLocks noGrp="1"/>
          </p:cNvSpPr>
          <p:nvPr>
            <p:ph type="subTitle" idx="2"/>
          </p:nvPr>
        </p:nvSpPr>
        <p:spPr>
          <a:xfrm>
            <a:off x="960000" y="2277933"/>
            <a:ext cx="4579600" cy="5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2362787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2"/>
        <p:cNvGrpSpPr/>
        <p:nvPr/>
      </p:nvGrpSpPr>
      <p:grpSpPr>
        <a:xfrm>
          <a:off x="0" y="0"/>
          <a:ext cx="0" cy="0"/>
          <a:chOff x="0" y="0"/>
          <a:chExt cx="0" cy="0"/>
        </a:xfrm>
      </p:grpSpPr>
    </p:spTree>
    <p:extLst>
      <p:ext uri="{BB962C8B-B14F-4D97-AF65-F5344CB8AC3E}">
        <p14:creationId xmlns:p14="http://schemas.microsoft.com/office/powerpoint/2010/main" val="3456982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43"/>
        <p:cNvGrpSpPr/>
        <p:nvPr/>
      </p:nvGrpSpPr>
      <p:grpSpPr>
        <a:xfrm>
          <a:off x="0" y="0"/>
          <a:ext cx="0" cy="0"/>
          <a:chOff x="0" y="0"/>
          <a:chExt cx="0" cy="0"/>
        </a:xfrm>
      </p:grpSpPr>
    </p:spTree>
    <p:extLst>
      <p:ext uri="{BB962C8B-B14F-4D97-AF65-F5344CB8AC3E}">
        <p14:creationId xmlns:p14="http://schemas.microsoft.com/office/powerpoint/2010/main" val="923099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47"/>
        <p:cNvGrpSpPr/>
        <p:nvPr/>
      </p:nvGrpSpPr>
      <p:grpSpPr>
        <a:xfrm>
          <a:off x="0" y="0"/>
          <a:ext cx="0" cy="0"/>
          <a:chOff x="0" y="0"/>
          <a:chExt cx="0" cy="0"/>
        </a:xfrm>
      </p:grpSpPr>
    </p:spTree>
    <p:extLst>
      <p:ext uri="{BB962C8B-B14F-4D97-AF65-F5344CB8AC3E}">
        <p14:creationId xmlns:p14="http://schemas.microsoft.com/office/powerpoint/2010/main" val="345535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6"/>
        <p:cNvGrpSpPr/>
        <p:nvPr/>
      </p:nvGrpSpPr>
      <p:grpSpPr>
        <a:xfrm>
          <a:off x="0" y="0"/>
          <a:ext cx="0" cy="0"/>
          <a:chOff x="0" y="0"/>
          <a:chExt cx="0" cy="0"/>
        </a:xfrm>
      </p:grpSpPr>
      <p:sp>
        <p:nvSpPr>
          <p:cNvPr id="207" name="Google Shape;207;p4"/>
          <p:cNvSpPr txBox="1">
            <a:spLocks noGrp="1"/>
          </p:cNvSpPr>
          <p:nvPr>
            <p:ph type="title"/>
          </p:nvPr>
        </p:nvSpPr>
        <p:spPr>
          <a:xfrm>
            <a:off x="960000" y="593367"/>
            <a:ext cx="10272000" cy="5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208" name="Google Shape;208;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15000"/>
              </a:lnSpc>
              <a:spcBef>
                <a:spcPts val="2133"/>
              </a:spcBef>
              <a:spcAft>
                <a:spcPts val="0"/>
              </a:spcAft>
              <a:buSzPts val="1400"/>
              <a:buFont typeface="Roboto Condensed Light"/>
              <a:buChar char="○"/>
              <a:defRPr sz="1867"/>
            </a:lvl2pPr>
            <a:lvl3pPr marL="1828754" lvl="2" indent="-423323" rtl="0">
              <a:lnSpc>
                <a:spcPct val="115000"/>
              </a:lnSpc>
              <a:spcBef>
                <a:spcPts val="0"/>
              </a:spcBef>
              <a:spcAft>
                <a:spcPts val="0"/>
              </a:spcAft>
              <a:buSzPts val="1400"/>
              <a:buFont typeface="Roboto Condensed Light"/>
              <a:buChar char="■"/>
              <a:defRPr sz="1867"/>
            </a:lvl3pPr>
            <a:lvl4pPr marL="2438339" lvl="3" indent="-423323" rtl="0">
              <a:lnSpc>
                <a:spcPct val="115000"/>
              </a:lnSpc>
              <a:spcBef>
                <a:spcPts val="2133"/>
              </a:spcBef>
              <a:spcAft>
                <a:spcPts val="0"/>
              </a:spcAft>
              <a:buSzPts val="1400"/>
              <a:buFont typeface="Roboto Condensed Light"/>
              <a:buChar char="●"/>
              <a:defRPr sz="1867"/>
            </a:lvl4pPr>
            <a:lvl5pPr marL="3047924" lvl="4" indent="-423323" rtl="0">
              <a:lnSpc>
                <a:spcPct val="115000"/>
              </a:lnSpc>
              <a:spcBef>
                <a:spcPts val="2133"/>
              </a:spcBef>
              <a:spcAft>
                <a:spcPts val="0"/>
              </a:spcAft>
              <a:buSzPts val="1400"/>
              <a:buFont typeface="Roboto Condensed Light"/>
              <a:buChar char="○"/>
              <a:defRPr sz="1867"/>
            </a:lvl5pPr>
            <a:lvl6pPr marL="3657509" lvl="5" indent="-423323" rtl="0">
              <a:lnSpc>
                <a:spcPct val="115000"/>
              </a:lnSpc>
              <a:spcBef>
                <a:spcPts val="2133"/>
              </a:spcBef>
              <a:spcAft>
                <a:spcPts val="0"/>
              </a:spcAft>
              <a:buSzPts val="1400"/>
              <a:buFont typeface="Roboto Condensed Light"/>
              <a:buChar char="■"/>
              <a:defRPr sz="1867"/>
            </a:lvl6pPr>
            <a:lvl7pPr marL="4267093" lvl="6" indent="-423323" rtl="0">
              <a:lnSpc>
                <a:spcPct val="115000"/>
              </a:lnSpc>
              <a:spcBef>
                <a:spcPts val="2133"/>
              </a:spcBef>
              <a:spcAft>
                <a:spcPts val="0"/>
              </a:spcAft>
              <a:buSzPts val="1400"/>
              <a:buFont typeface="Roboto Condensed Light"/>
              <a:buChar char="●"/>
              <a:defRPr sz="1867"/>
            </a:lvl7pPr>
            <a:lvl8pPr marL="4876678" lvl="7" indent="-423323" rtl="0">
              <a:lnSpc>
                <a:spcPct val="115000"/>
              </a:lnSpc>
              <a:spcBef>
                <a:spcPts val="2133"/>
              </a:spcBef>
              <a:spcAft>
                <a:spcPts val="0"/>
              </a:spcAft>
              <a:buSzPts val="1400"/>
              <a:buFont typeface="Roboto Condensed Light"/>
              <a:buChar char="○"/>
              <a:defRPr sz="1867"/>
            </a:lvl8pPr>
            <a:lvl9pPr marL="5486263" lvl="8" indent="-423323" rtl="0">
              <a:lnSpc>
                <a:spcPct val="115000"/>
              </a:lnSpc>
              <a:spcBef>
                <a:spcPts val="2133"/>
              </a:spcBef>
              <a:spcAft>
                <a:spcPts val="2133"/>
              </a:spcAft>
              <a:buSzPts val="1400"/>
              <a:buFont typeface="Roboto Condensed Light"/>
              <a:buChar char="■"/>
              <a:defRPr sz="1867"/>
            </a:lvl9pPr>
          </a:lstStyle>
          <a:p>
            <a:pPr lvl="0"/>
            <a:r>
              <a:rPr lang="fr-FR"/>
              <a:t>Cliquez pour modifier les styles du texte du masque</a:t>
            </a:r>
          </a:p>
        </p:txBody>
      </p:sp>
      <p:grpSp>
        <p:nvGrpSpPr>
          <p:cNvPr id="209" name="Google Shape;209;p4"/>
          <p:cNvGrpSpPr/>
          <p:nvPr/>
        </p:nvGrpSpPr>
        <p:grpSpPr>
          <a:xfrm rot="4419538" flipH="1">
            <a:off x="315846" y="139953"/>
            <a:ext cx="866237" cy="961163"/>
            <a:chOff x="4420450" y="4081750"/>
            <a:chExt cx="854955" cy="948644"/>
          </a:xfrm>
        </p:grpSpPr>
        <p:sp>
          <p:nvSpPr>
            <p:cNvPr id="210" name="Google Shape;210;p4"/>
            <p:cNvSpPr/>
            <p:nvPr/>
          </p:nvSpPr>
          <p:spPr>
            <a:xfrm>
              <a:off x="4420450" y="4081750"/>
              <a:ext cx="854955" cy="948644"/>
            </a:xfrm>
            <a:custGeom>
              <a:avLst/>
              <a:gdLst/>
              <a:ahLst/>
              <a:cxnLst/>
              <a:rect l="l" t="t" r="r" b="b"/>
              <a:pathLst>
                <a:path w="16362" h="18155" extrusionOk="0">
                  <a:moveTo>
                    <a:pt x="10920" y="1"/>
                  </a:moveTo>
                  <a:cubicBezTo>
                    <a:pt x="9662" y="1"/>
                    <a:pt x="8324" y="384"/>
                    <a:pt x="6932" y="1151"/>
                  </a:cubicBezTo>
                  <a:cubicBezTo>
                    <a:pt x="4809" y="2320"/>
                    <a:pt x="2882" y="4220"/>
                    <a:pt x="1642" y="6361"/>
                  </a:cubicBezTo>
                  <a:cubicBezTo>
                    <a:pt x="402" y="8511"/>
                    <a:pt x="1" y="10688"/>
                    <a:pt x="491" y="12659"/>
                  </a:cubicBezTo>
                  <a:cubicBezTo>
                    <a:pt x="946" y="14506"/>
                    <a:pt x="2186" y="16085"/>
                    <a:pt x="3971" y="17120"/>
                  </a:cubicBezTo>
                  <a:cubicBezTo>
                    <a:pt x="5157" y="17798"/>
                    <a:pt x="6451" y="18155"/>
                    <a:pt x="7717" y="18155"/>
                  </a:cubicBezTo>
                  <a:cubicBezTo>
                    <a:pt x="8351" y="18155"/>
                    <a:pt x="8975" y="18074"/>
                    <a:pt x="9582" y="17896"/>
                  </a:cubicBezTo>
                  <a:cubicBezTo>
                    <a:pt x="11527" y="17334"/>
                    <a:pt x="13213" y="15898"/>
                    <a:pt x="14453" y="13748"/>
                  </a:cubicBezTo>
                  <a:cubicBezTo>
                    <a:pt x="15684" y="11598"/>
                    <a:pt x="16362" y="8975"/>
                    <a:pt x="16308" y="6549"/>
                  </a:cubicBezTo>
                  <a:cubicBezTo>
                    <a:pt x="16246" y="3765"/>
                    <a:pt x="15238" y="1669"/>
                    <a:pt x="13463" y="652"/>
                  </a:cubicBezTo>
                  <a:cubicBezTo>
                    <a:pt x="12713" y="215"/>
                    <a:pt x="11857" y="1"/>
                    <a:pt x="10920" y="1"/>
                  </a:cubicBezTo>
                  <a:close/>
                </a:path>
              </a:pathLst>
            </a:custGeom>
            <a:solidFill>
              <a:schemeClr val="accent6"/>
            </a:solidFill>
            <a:ln w="38100" cap="flat" cmpd="sng">
              <a:solidFill>
                <a:srgbClr val="FFFFFF"/>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11" name="Google Shape;211;p4"/>
            <p:cNvSpPr/>
            <p:nvPr/>
          </p:nvSpPr>
          <p:spPr>
            <a:xfrm>
              <a:off x="4443284" y="4146909"/>
              <a:ext cx="802337" cy="818744"/>
            </a:xfrm>
            <a:custGeom>
              <a:avLst/>
              <a:gdLst/>
              <a:ahLst/>
              <a:cxnLst/>
              <a:rect l="l" t="t" r="r" b="b"/>
              <a:pathLst>
                <a:path w="15355" h="15669" extrusionOk="0">
                  <a:moveTo>
                    <a:pt x="10489" y="0"/>
                  </a:moveTo>
                  <a:cubicBezTo>
                    <a:pt x="7645" y="0"/>
                    <a:pt x="4114" y="2561"/>
                    <a:pt x="2285" y="5739"/>
                  </a:cubicBezTo>
                  <a:cubicBezTo>
                    <a:pt x="1" y="9691"/>
                    <a:pt x="1214" y="13098"/>
                    <a:pt x="4158" y="14793"/>
                  </a:cubicBezTo>
                  <a:cubicBezTo>
                    <a:pt x="5151" y="15365"/>
                    <a:pt x="6214" y="15669"/>
                    <a:pt x="7274" y="15669"/>
                  </a:cubicBezTo>
                  <a:cubicBezTo>
                    <a:pt x="9357" y="15669"/>
                    <a:pt x="11429" y="14496"/>
                    <a:pt x="12936" y="11876"/>
                  </a:cubicBezTo>
                  <a:cubicBezTo>
                    <a:pt x="15220" y="7924"/>
                    <a:pt x="15354" y="2179"/>
                    <a:pt x="12410" y="484"/>
                  </a:cubicBezTo>
                  <a:cubicBezTo>
                    <a:pt x="11833" y="152"/>
                    <a:pt x="11181" y="0"/>
                    <a:pt x="10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12" name="Google Shape;212;p4"/>
            <p:cNvSpPr/>
            <p:nvPr/>
          </p:nvSpPr>
          <p:spPr>
            <a:xfrm>
              <a:off x="4465230" y="4124859"/>
              <a:ext cx="766858" cy="862480"/>
            </a:xfrm>
            <a:custGeom>
              <a:avLst/>
              <a:gdLst/>
              <a:ahLst/>
              <a:cxnLst/>
              <a:rect l="l" t="t" r="r" b="b"/>
              <a:pathLst>
                <a:path w="14676" h="16506" extrusionOk="0">
                  <a:moveTo>
                    <a:pt x="10064" y="836"/>
                  </a:moveTo>
                  <a:cubicBezTo>
                    <a:pt x="10708" y="836"/>
                    <a:pt x="11291" y="977"/>
                    <a:pt x="11785" y="1263"/>
                  </a:cubicBezTo>
                  <a:cubicBezTo>
                    <a:pt x="13016" y="1968"/>
                    <a:pt x="13748" y="3609"/>
                    <a:pt x="13801" y="5768"/>
                  </a:cubicBezTo>
                  <a:cubicBezTo>
                    <a:pt x="13846" y="7865"/>
                    <a:pt x="13230" y="10229"/>
                    <a:pt x="12160" y="12093"/>
                  </a:cubicBezTo>
                  <a:cubicBezTo>
                    <a:pt x="10812" y="14429"/>
                    <a:pt x="8881" y="15676"/>
                    <a:pt x="6827" y="15676"/>
                  </a:cubicBezTo>
                  <a:cubicBezTo>
                    <a:pt x="5877" y="15676"/>
                    <a:pt x="4900" y="15409"/>
                    <a:pt x="3943" y="14859"/>
                  </a:cubicBezTo>
                  <a:cubicBezTo>
                    <a:pt x="928" y="13119"/>
                    <a:pt x="250" y="9783"/>
                    <a:pt x="2222" y="6366"/>
                  </a:cubicBezTo>
                  <a:cubicBezTo>
                    <a:pt x="3292" y="4501"/>
                    <a:pt x="5032" y="2789"/>
                    <a:pt x="6878" y="1772"/>
                  </a:cubicBezTo>
                  <a:cubicBezTo>
                    <a:pt x="8006" y="1151"/>
                    <a:pt x="9102" y="836"/>
                    <a:pt x="10064" y="836"/>
                  </a:cubicBezTo>
                  <a:close/>
                  <a:moveTo>
                    <a:pt x="10064" y="0"/>
                  </a:moveTo>
                  <a:cubicBezTo>
                    <a:pt x="8967" y="0"/>
                    <a:pt x="7746" y="352"/>
                    <a:pt x="6477" y="1049"/>
                  </a:cubicBezTo>
                  <a:cubicBezTo>
                    <a:pt x="4479" y="2146"/>
                    <a:pt x="2668" y="3930"/>
                    <a:pt x="1499" y="5955"/>
                  </a:cubicBezTo>
                  <a:cubicBezTo>
                    <a:pt x="375" y="7909"/>
                    <a:pt x="0" y="9881"/>
                    <a:pt x="437" y="11638"/>
                  </a:cubicBezTo>
                  <a:cubicBezTo>
                    <a:pt x="839" y="13262"/>
                    <a:pt x="1936" y="14662"/>
                    <a:pt x="3533" y="15581"/>
                  </a:cubicBezTo>
                  <a:cubicBezTo>
                    <a:pt x="4598" y="16192"/>
                    <a:pt x="5744" y="16505"/>
                    <a:pt x="6868" y="16505"/>
                  </a:cubicBezTo>
                  <a:cubicBezTo>
                    <a:pt x="7419" y="16505"/>
                    <a:pt x="7965" y="16430"/>
                    <a:pt x="8493" y="16277"/>
                  </a:cubicBezTo>
                  <a:cubicBezTo>
                    <a:pt x="10233" y="15769"/>
                    <a:pt x="11749" y="14466"/>
                    <a:pt x="12873" y="12503"/>
                  </a:cubicBezTo>
                  <a:cubicBezTo>
                    <a:pt x="14042" y="10487"/>
                    <a:pt x="14675" y="8025"/>
                    <a:pt x="14622" y="5750"/>
                  </a:cubicBezTo>
                  <a:cubicBezTo>
                    <a:pt x="14568" y="3261"/>
                    <a:pt x="13703" y="1415"/>
                    <a:pt x="12195" y="540"/>
                  </a:cubicBezTo>
                  <a:cubicBezTo>
                    <a:pt x="11567" y="180"/>
                    <a:pt x="10847" y="0"/>
                    <a:pt x="10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13" name="Google Shape;213;p4"/>
            <p:cNvSpPr/>
            <p:nvPr/>
          </p:nvSpPr>
          <p:spPr>
            <a:xfrm>
              <a:off x="4605997" y="4494391"/>
              <a:ext cx="407935" cy="357250"/>
            </a:xfrm>
            <a:custGeom>
              <a:avLst/>
              <a:gdLst/>
              <a:ahLst/>
              <a:cxnLst/>
              <a:rect l="l" t="t" r="r" b="b"/>
              <a:pathLst>
                <a:path w="7807" h="6837" extrusionOk="0">
                  <a:moveTo>
                    <a:pt x="3909" y="0"/>
                  </a:moveTo>
                  <a:cubicBezTo>
                    <a:pt x="2724" y="0"/>
                    <a:pt x="1573" y="614"/>
                    <a:pt x="937" y="1711"/>
                  </a:cubicBezTo>
                  <a:cubicBezTo>
                    <a:pt x="0" y="3344"/>
                    <a:pt x="562" y="5440"/>
                    <a:pt x="2195" y="6377"/>
                  </a:cubicBezTo>
                  <a:cubicBezTo>
                    <a:pt x="2733" y="6689"/>
                    <a:pt x="3321" y="6836"/>
                    <a:pt x="3901" y="6836"/>
                  </a:cubicBezTo>
                  <a:cubicBezTo>
                    <a:pt x="5083" y="6836"/>
                    <a:pt x="6232" y="6223"/>
                    <a:pt x="6861" y="5128"/>
                  </a:cubicBezTo>
                  <a:cubicBezTo>
                    <a:pt x="7806" y="3487"/>
                    <a:pt x="7244" y="1399"/>
                    <a:pt x="5612" y="454"/>
                  </a:cubicBezTo>
                  <a:cubicBezTo>
                    <a:pt x="5074" y="146"/>
                    <a:pt x="4487"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sp>
        <p:nvSpPr>
          <p:cNvPr id="214" name="Google Shape;214;p4"/>
          <p:cNvSpPr/>
          <p:nvPr/>
        </p:nvSpPr>
        <p:spPr>
          <a:xfrm rot="10800000" flipH="1">
            <a:off x="8523284" y="-1493029"/>
            <a:ext cx="5435840" cy="3114032"/>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grpSp>
        <p:nvGrpSpPr>
          <p:cNvPr id="215" name="Google Shape;215;p4"/>
          <p:cNvGrpSpPr/>
          <p:nvPr/>
        </p:nvGrpSpPr>
        <p:grpSpPr>
          <a:xfrm flipH="1">
            <a:off x="8662156" y="-1493050"/>
            <a:ext cx="5115997" cy="2931076"/>
            <a:chOff x="-9376871" y="-61513"/>
            <a:chExt cx="3836998" cy="2198307"/>
          </a:xfrm>
        </p:grpSpPr>
        <p:sp>
          <p:nvSpPr>
            <p:cNvPr id="216" name="Google Shape;216;p4"/>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17" name="Google Shape;217;p4"/>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18" name="Google Shape;218;p4"/>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19" name="Google Shape;219;p4"/>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0" name="Google Shape;220;p4"/>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1" name="Google Shape;221;p4"/>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2" name="Google Shape;222;p4"/>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3" name="Google Shape;223;p4"/>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4" name="Google Shape;224;p4"/>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5" name="Google Shape;225;p4"/>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6" name="Google Shape;226;p4"/>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7" name="Google Shape;227;p4"/>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8" name="Google Shape;228;p4"/>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29" name="Google Shape;229;p4"/>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0" name="Google Shape;230;p4"/>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1" name="Google Shape;231;p4"/>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2" name="Google Shape;232;p4"/>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3" name="Google Shape;233;p4"/>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4" name="Google Shape;234;p4"/>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5" name="Google Shape;235;p4"/>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6" name="Google Shape;236;p4"/>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7" name="Google Shape;237;p4"/>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8" name="Google Shape;238;p4"/>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39" name="Google Shape;239;p4"/>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0" name="Google Shape;240;p4"/>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1" name="Google Shape;241;p4"/>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2" name="Google Shape;242;p4"/>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3" name="Google Shape;243;p4"/>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4" name="Google Shape;244;p4"/>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5" name="Google Shape;245;p4"/>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6" name="Google Shape;246;p4"/>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7" name="Google Shape;247;p4"/>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8" name="Google Shape;248;p4"/>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9" name="Google Shape;249;p4"/>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0" name="Google Shape;250;p4"/>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1" name="Google Shape;251;p4"/>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2" name="Google Shape;252;p4"/>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3" name="Google Shape;253;p4"/>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4" name="Google Shape;254;p4"/>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5" name="Google Shape;255;p4"/>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6" name="Google Shape;256;p4"/>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7" name="Google Shape;257;p4"/>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8" name="Google Shape;258;p4"/>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9" name="Google Shape;259;p4"/>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0" name="Google Shape;260;p4"/>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1" name="Google Shape;261;p4"/>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2" name="Google Shape;262;p4"/>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3" name="Google Shape;263;p4"/>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4" name="Google Shape;264;p4"/>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5" name="Google Shape;265;p4"/>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6" name="Google Shape;266;p4"/>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7" name="Google Shape;267;p4"/>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8" name="Google Shape;268;p4"/>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69" name="Google Shape;269;p4"/>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0" name="Google Shape;270;p4"/>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1" name="Google Shape;271;p4"/>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2" name="Google Shape;272;p4"/>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3" name="Google Shape;273;p4"/>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4" name="Google Shape;274;p4"/>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5" name="Google Shape;275;p4"/>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sp>
        <p:nvSpPr>
          <p:cNvPr id="276" name="Google Shape;276;p4"/>
          <p:cNvSpPr/>
          <p:nvPr/>
        </p:nvSpPr>
        <p:spPr>
          <a:xfrm flipH="1">
            <a:off x="-1538532" y="5314149"/>
            <a:ext cx="5435840" cy="3114032"/>
          </a:xfrm>
          <a:custGeom>
            <a:avLst/>
            <a:gdLst/>
            <a:ahLst/>
            <a:cxnLst/>
            <a:rect l="l" t="t" r="r" b="b"/>
            <a:pathLst>
              <a:path w="38870" h="22268" extrusionOk="0">
                <a:moveTo>
                  <a:pt x="38869" y="1"/>
                </a:moveTo>
                <a:cubicBezTo>
                  <a:pt x="31652" y="108"/>
                  <a:pt x="25613" y="5371"/>
                  <a:pt x="18672" y="7360"/>
                </a:cubicBezTo>
                <a:cubicBezTo>
                  <a:pt x="16264" y="8047"/>
                  <a:pt x="13748" y="8342"/>
                  <a:pt x="11402" y="9216"/>
                </a:cubicBezTo>
                <a:cubicBezTo>
                  <a:pt x="6183" y="11161"/>
                  <a:pt x="2266" y="17191"/>
                  <a:pt x="0" y="22267"/>
                </a:cubicBezTo>
                <a:lnTo>
                  <a:pt x="38869" y="21732"/>
                </a:lnTo>
                <a:lnTo>
                  <a:pt x="38869"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grpSp>
        <p:nvGrpSpPr>
          <p:cNvPr id="277" name="Google Shape;277;p4"/>
          <p:cNvGrpSpPr/>
          <p:nvPr/>
        </p:nvGrpSpPr>
        <p:grpSpPr>
          <a:xfrm rot="10800000" flipH="1">
            <a:off x="-1357561" y="5497127"/>
            <a:ext cx="5115997" cy="2931076"/>
            <a:chOff x="-9376871" y="-61513"/>
            <a:chExt cx="3836998" cy="2198307"/>
          </a:xfrm>
        </p:grpSpPr>
        <p:sp>
          <p:nvSpPr>
            <p:cNvPr id="278" name="Google Shape;278;p4"/>
            <p:cNvSpPr/>
            <p:nvPr/>
          </p:nvSpPr>
          <p:spPr>
            <a:xfrm>
              <a:off x="-9376871" y="-61513"/>
              <a:ext cx="3836998" cy="2198307"/>
            </a:xfrm>
            <a:custGeom>
              <a:avLst/>
              <a:gdLst/>
              <a:ahLst/>
              <a:cxnLst/>
              <a:rect l="l" t="t" r="r" b="b"/>
              <a:pathLst>
                <a:path w="108936" h="62412" extrusionOk="0">
                  <a:moveTo>
                    <a:pt x="108935" y="1"/>
                  </a:moveTo>
                  <a:lnTo>
                    <a:pt x="0" y="1508"/>
                  </a:lnTo>
                  <a:lnTo>
                    <a:pt x="0" y="1508"/>
                  </a:lnTo>
                  <a:lnTo>
                    <a:pt x="0" y="62412"/>
                  </a:lnTo>
                  <a:cubicBezTo>
                    <a:pt x="20215" y="62109"/>
                    <a:pt x="37156" y="47362"/>
                    <a:pt x="56595" y="41787"/>
                  </a:cubicBezTo>
                  <a:cubicBezTo>
                    <a:pt x="63340" y="39860"/>
                    <a:pt x="70405" y="39030"/>
                    <a:pt x="76989" y="36577"/>
                  </a:cubicBezTo>
                  <a:cubicBezTo>
                    <a:pt x="91602" y="31126"/>
                    <a:pt x="102583" y="14239"/>
                    <a:pt x="10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79" name="Google Shape;279;p4"/>
            <p:cNvSpPr/>
            <p:nvPr/>
          </p:nvSpPr>
          <p:spPr>
            <a:xfrm>
              <a:off x="-5617539" y="-60562"/>
              <a:ext cx="9792" cy="163432"/>
            </a:xfrm>
            <a:custGeom>
              <a:avLst/>
              <a:gdLst/>
              <a:ahLst/>
              <a:cxnLst/>
              <a:rect l="l" t="t" r="r" b="b"/>
              <a:pathLst>
                <a:path w="278" h="4640" extrusionOk="0">
                  <a:moveTo>
                    <a:pt x="1" y="0"/>
                  </a:moveTo>
                  <a:lnTo>
                    <a:pt x="1" y="4639"/>
                  </a:lnTo>
                  <a:cubicBezTo>
                    <a:pt x="90" y="4452"/>
                    <a:pt x="188" y="4265"/>
                    <a:pt x="277" y="4077"/>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0" name="Google Shape;280;p4"/>
            <p:cNvSpPr/>
            <p:nvPr/>
          </p:nvSpPr>
          <p:spPr>
            <a:xfrm>
              <a:off x="-5963811" y="603382"/>
              <a:ext cx="9792" cy="57835"/>
            </a:xfrm>
            <a:custGeom>
              <a:avLst/>
              <a:gdLst/>
              <a:ahLst/>
              <a:cxnLst/>
              <a:rect l="l" t="t" r="r" b="b"/>
              <a:pathLst>
                <a:path w="278" h="1642" extrusionOk="0">
                  <a:moveTo>
                    <a:pt x="1" y="1"/>
                  </a:moveTo>
                  <a:lnTo>
                    <a:pt x="1" y="1642"/>
                  </a:lnTo>
                  <a:cubicBezTo>
                    <a:pt x="90" y="1526"/>
                    <a:pt x="188" y="1401"/>
                    <a:pt x="277" y="1276"/>
                  </a:cubicBez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1" name="Google Shape;281;p4"/>
            <p:cNvSpPr/>
            <p:nvPr/>
          </p:nvSpPr>
          <p:spPr>
            <a:xfrm>
              <a:off x="-5963811" y="-55842"/>
              <a:ext cx="9792" cy="303266"/>
            </a:xfrm>
            <a:custGeom>
              <a:avLst/>
              <a:gdLst/>
              <a:ahLst/>
              <a:cxnLst/>
              <a:rect l="l" t="t" r="r" b="b"/>
              <a:pathLst>
                <a:path w="278" h="8610" extrusionOk="0">
                  <a:moveTo>
                    <a:pt x="277" y="0"/>
                  </a:moveTo>
                  <a:lnTo>
                    <a:pt x="1" y="9"/>
                  </a:lnTo>
                  <a:lnTo>
                    <a:pt x="1" y="8609"/>
                  </a:lnTo>
                  <a:lnTo>
                    <a:pt x="277" y="8609"/>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2" name="Google Shape;282;p4"/>
            <p:cNvSpPr/>
            <p:nvPr/>
          </p:nvSpPr>
          <p:spPr>
            <a:xfrm>
              <a:off x="-596381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3" name="Google Shape;283;p4"/>
            <p:cNvSpPr/>
            <p:nvPr/>
          </p:nvSpPr>
          <p:spPr>
            <a:xfrm>
              <a:off x="-6310083" y="949655"/>
              <a:ext cx="9792" cy="70727"/>
            </a:xfrm>
            <a:custGeom>
              <a:avLst/>
              <a:gdLst/>
              <a:ahLst/>
              <a:cxnLst/>
              <a:rect l="l" t="t" r="r" b="b"/>
              <a:pathLst>
                <a:path w="278" h="2008" extrusionOk="0">
                  <a:moveTo>
                    <a:pt x="1" y="0"/>
                  </a:moveTo>
                  <a:lnTo>
                    <a:pt x="1" y="2008"/>
                  </a:lnTo>
                  <a:cubicBezTo>
                    <a:pt x="90" y="1927"/>
                    <a:pt x="188" y="1856"/>
                    <a:pt x="277" y="1776"/>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4" name="Google Shape;284;p4"/>
            <p:cNvSpPr/>
            <p:nvPr/>
          </p:nvSpPr>
          <p:spPr>
            <a:xfrm>
              <a:off x="-631008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5" name="Google Shape;285;p4"/>
            <p:cNvSpPr/>
            <p:nvPr/>
          </p:nvSpPr>
          <p:spPr>
            <a:xfrm>
              <a:off x="-631008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6" name="Google Shape;286;p4"/>
            <p:cNvSpPr/>
            <p:nvPr/>
          </p:nvSpPr>
          <p:spPr>
            <a:xfrm>
              <a:off x="-6310083" y="-51122"/>
              <a:ext cx="9792" cy="298546"/>
            </a:xfrm>
            <a:custGeom>
              <a:avLst/>
              <a:gdLst/>
              <a:ahLst/>
              <a:cxnLst/>
              <a:rect l="l" t="t" r="r" b="b"/>
              <a:pathLst>
                <a:path w="278" h="8476" extrusionOk="0">
                  <a:moveTo>
                    <a:pt x="277" y="0"/>
                  </a:moveTo>
                  <a:lnTo>
                    <a:pt x="1" y="9"/>
                  </a:lnTo>
                  <a:lnTo>
                    <a:pt x="1" y="8475"/>
                  </a:lnTo>
                  <a:lnTo>
                    <a:pt x="277" y="847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7" name="Google Shape;287;p4"/>
            <p:cNvSpPr/>
            <p:nvPr/>
          </p:nvSpPr>
          <p:spPr>
            <a:xfrm>
              <a:off x="-6656356" y="-46121"/>
              <a:ext cx="9792" cy="293544"/>
            </a:xfrm>
            <a:custGeom>
              <a:avLst/>
              <a:gdLst/>
              <a:ahLst/>
              <a:cxnLst/>
              <a:rect l="l" t="t" r="r" b="b"/>
              <a:pathLst>
                <a:path w="278" h="8334" extrusionOk="0">
                  <a:moveTo>
                    <a:pt x="1" y="1"/>
                  </a:moveTo>
                  <a:lnTo>
                    <a:pt x="1" y="8333"/>
                  </a:lnTo>
                  <a:lnTo>
                    <a:pt x="277" y="8333"/>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8" name="Google Shape;288;p4"/>
            <p:cNvSpPr/>
            <p:nvPr/>
          </p:nvSpPr>
          <p:spPr>
            <a:xfrm>
              <a:off x="-6656356"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89" name="Google Shape;289;p4"/>
            <p:cNvSpPr/>
            <p:nvPr/>
          </p:nvSpPr>
          <p:spPr>
            <a:xfrm>
              <a:off x="-6656356" y="949655"/>
              <a:ext cx="9792" cy="273714"/>
            </a:xfrm>
            <a:custGeom>
              <a:avLst/>
              <a:gdLst/>
              <a:ahLst/>
              <a:cxnLst/>
              <a:rect l="l" t="t" r="r" b="b"/>
              <a:pathLst>
                <a:path w="278" h="7771" extrusionOk="0">
                  <a:moveTo>
                    <a:pt x="1" y="0"/>
                  </a:moveTo>
                  <a:lnTo>
                    <a:pt x="1" y="7771"/>
                  </a:lnTo>
                  <a:cubicBezTo>
                    <a:pt x="90" y="7735"/>
                    <a:pt x="188" y="7699"/>
                    <a:pt x="277" y="76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0" name="Google Shape;290;p4"/>
            <p:cNvSpPr/>
            <p:nvPr/>
          </p:nvSpPr>
          <p:spPr>
            <a:xfrm>
              <a:off x="-6656356"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1" name="Google Shape;291;p4"/>
            <p:cNvSpPr/>
            <p:nvPr/>
          </p:nvSpPr>
          <p:spPr>
            <a:xfrm>
              <a:off x="-7002628" y="1295927"/>
              <a:ext cx="9792" cy="25466"/>
            </a:xfrm>
            <a:custGeom>
              <a:avLst/>
              <a:gdLst/>
              <a:ahLst/>
              <a:cxnLst/>
              <a:rect l="l" t="t" r="r" b="b"/>
              <a:pathLst>
                <a:path w="278" h="723" extrusionOk="0">
                  <a:moveTo>
                    <a:pt x="1" y="0"/>
                  </a:moveTo>
                  <a:lnTo>
                    <a:pt x="1" y="723"/>
                  </a:lnTo>
                  <a:cubicBezTo>
                    <a:pt x="90" y="696"/>
                    <a:pt x="188" y="678"/>
                    <a:pt x="277" y="661"/>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2" name="Google Shape;292;p4"/>
            <p:cNvSpPr/>
            <p:nvPr/>
          </p:nvSpPr>
          <p:spPr>
            <a:xfrm>
              <a:off x="-7002628" y="-41401"/>
              <a:ext cx="9792" cy="288825"/>
            </a:xfrm>
            <a:custGeom>
              <a:avLst/>
              <a:gdLst/>
              <a:ahLst/>
              <a:cxnLst/>
              <a:rect l="l" t="t" r="r" b="b"/>
              <a:pathLst>
                <a:path w="278" h="8200" extrusionOk="0">
                  <a:moveTo>
                    <a:pt x="1" y="1"/>
                  </a:moveTo>
                  <a:lnTo>
                    <a:pt x="1" y="8199"/>
                  </a:lnTo>
                  <a:lnTo>
                    <a:pt x="277" y="819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3" name="Google Shape;293;p4"/>
            <p:cNvSpPr/>
            <p:nvPr/>
          </p:nvSpPr>
          <p:spPr>
            <a:xfrm>
              <a:off x="-700262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4" name="Google Shape;294;p4"/>
            <p:cNvSpPr/>
            <p:nvPr/>
          </p:nvSpPr>
          <p:spPr>
            <a:xfrm>
              <a:off x="-700262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5" name="Google Shape;295;p4"/>
            <p:cNvSpPr/>
            <p:nvPr/>
          </p:nvSpPr>
          <p:spPr>
            <a:xfrm>
              <a:off x="-700262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6" name="Google Shape;296;p4"/>
            <p:cNvSpPr/>
            <p:nvPr/>
          </p:nvSpPr>
          <p:spPr>
            <a:xfrm>
              <a:off x="-7348901"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7" name="Google Shape;297;p4"/>
            <p:cNvSpPr/>
            <p:nvPr/>
          </p:nvSpPr>
          <p:spPr>
            <a:xfrm>
              <a:off x="-7348901" y="1295927"/>
              <a:ext cx="9792" cy="104963"/>
            </a:xfrm>
            <a:custGeom>
              <a:avLst/>
              <a:gdLst/>
              <a:ahLst/>
              <a:cxnLst/>
              <a:rect l="l" t="t" r="r" b="b"/>
              <a:pathLst>
                <a:path w="278" h="2980" extrusionOk="0">
                  <a:moveTo>
                    <a:pt x="1" y="0"/>
                  </a:moveTo>
                  <a:lnTo>
                    <a:pt x="1" y="2980"/>
                  </a:lnTo>
                  <a:cubicBezTo>
                    <a:pt x="90" y="2953"/>
                    <a:pt x="188" y="2926"/>
                    <a:pt x="277" y="290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8" name="Google Shape;298;p4"/>
            <p:cNvSpPr/>
            <p:nvPr/>
          </p:nvSpPr>
          <p:spPr>
            <a:xfrm>
              <a:off x="-7348901"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99" name="Google Shape;299;p4"/>
            <p:cNvSpPr/>
            <p:nvPr/>
          </p:nvSpPr>
          <p:spPr>
            <a:xfrm>
              <a:off x="-7348901"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0" name="Google Shape;300;p4"/>
            <p:cNvSpPr/>
            <p:nvPr/>
          </p:nvSpPr>
          <p:spPr>
            <a:xfrm>
              <a:off x="-7348901" y="-36681"/>
              <a:ext cx="9792" cy="284105"/>
            </a:xfrm>
            <a:custGeom>
              <a:avLst/>
              <a:gdLst/>
              <a:ahLst/>
              <a:cxnLst/>
              <a:rect l="l" t="t" r="r" b="b"/>
              <a:pathLst>
                <a:path w="278" h="8066" extrusionOk="0">
                  <a:moveTo>
                    <a:pt x="277" y="0"/>
                  </a:moveTo>
                  <a:lnTo>
                    <a:pt x="1" y="9"/>
                  </a:lnTo>
                  <a:lnTo>
                    <a:pt x="1" y="8065"/>
                  </a:lnTo>
                  <a:lnTo>
                    <a:pt x="277" y="806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1" name="Google Shape;301;p4"/>
            <p:cNvSpPr/>
            <p:nvPr/>
          </p:nvSpPr>
          <p:spPr>
            <a:xfrm>
              <a:off x="-7695173"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2" name="Google Shape;302;p4"/>
            <p:cNvSpPr/>
            <p:nvPr/>
          </p:nvSpPr>
          <p:spPr>
            <a:xfrm>
              <a:off x="-7695173" y="1295927"/>
              <a:ext cx="9792" cy="225635"/>
            </a:xfrm>
            <a:custGeom>
              <a:avLst/>
              <a:gdLst/>
              <a:ahLst/>
              <a:cxnLst/>
              <a:rect l="l" t="t" r="r" b="b"/>
              <a:pathLst>
                <a:path w="278" h="6406" extrusionOk="0">
                  <a:moveTo>
                    <a:pt x="1" y="0"/>
                  </a:moveTo>
                  <a:lnTo>
                    <a:pt x="1" y="6406"/>
                  </a:lnTo>
                  <a:cubicBezTo>
                    <a:pt x="90" y="6361"/>
                    <a:pt x="188" y="6325"/>
                    <a:pt x="277" y="6290"/>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3" name="Google Shape;303;p4"/>
            <p:cNvSpPr/>
            <p:nvPr/>
          </p:nvSpPr>
          <p:spPr>
            <a:xfrm>
              <a:off x="-7695173"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4" name="Google Shape;304;p4"/>
            <p:cNvSpPr/>
            <p:nvPr/>
          </p:nvSpPr>
          <p:spPr>
            <a:xfrm>
              <a:off x="-7695173"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5" name="Google Shape;305;p4"/>
            <p:cNvSpPr/>
            <p:nvPr/>
          </p:nvSpPr>
          <p:spPr>
            <a:xfrm>
              <a:off x="-7695173" y="-31644"/>
              <a:ext cx="9792" cy="279068"/>
            </a:xfrm>
            <a:custGeom>
              <a:avLst/>
              <a:gdLst/>
              <a:ahLst/>
              <a:cxnLst/>
              <a:rect l="l" t="t" r="r" b="b"/>
              <a:pathLst>
                <a:path w="278" h="7923" extrusionOk="0">
                  <a:moveTo>
                    <a:pt x="1" y="0"/>
                  </a:moveTo>
                  <a:lnTo>
                    <a:pt x="1" y="7922"/>
                  </a:lnTo>
                  <a:lnTo>
                    <a:pt x="277" y="7922"/>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6" name="Google Shape;306;p4"/>
            <p:cNvSpPr/>
            <p:nvPr/>
          </p:nvSpPr>
          <p:spPr>
            <a:xfrm>
              <a:off x="-8041445"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7" name="Google Shape;307;p4"/>
            <p:cNvSpPr/>
            <p:nvPr/>
          </p:nvSpPr>
          <p:spPr>
            <a:xfrm>
              <a:off x="-8041445" y="-26960"/>
              <a:ext cx="9792" cy="274383"/>
            </a:xfrm>
            <a:custGeom>
              <a:avLst/>
              <a:gdLst/>
              <a:ahLst/>
              <a:cxnLst/>
              <a:rect l="l" t="t" r="r" b="b"/>
              <a:pathLst>
                <a:path w="278" h="7790" extrusionOk="0">
                  <a:moveTo>
                    <a:pt x="1" y="1"/>
                  </a:moveTo>
                  <a:lnTo>
                    <a:pt x="1" y="7789"/>
                  </a:lnTo>
                  <a:lnTo>
                    <a:pt x="277" y="7789"/>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8" name="Google Shape;308;p4"/>
            <p:cNvSpPr/>
            <p:nvPr/>
          </p:nvSpPr>
          <p:spPr>
            <a:xfrm>
              <a:off x="-8041445"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09" name="Google Shape;309;p4"/>
            <p:cNvSpPr/>
            <p:nvPr/>
          </p:nvSpPr>
          <p:spPr>
            <a:xfrm>
              <a:off x="-8041445" y="1642516"/>
              <a:ext cx="9792" cy="38674"/>
            </a:xfrm>
            <a:custGeom>
              <a:avLst/>
              <a:gdLst/>
              <a:ahLst/>
              <a:cxnLst/>
              <a:rect l="l" t="t" r="r" b="b"/>
              <a:pathLst>
                <a:path w="278" h="1098" extrusionOk="0">
                  <a:moveTo>
                    <a:pt x="1" y="0"/>
                  </a:moveTo>
                  <a:lnTo>
                    <a:pt x="1" y="1098"/>
                  </a:lnTo>
                  <a:cubicBezTo>
                    <a:pt x="90" y="1053"/>
                    <a:pt x="179" y="1008"/>
                    <a:pt x="277" y="964"/>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0" name="Google Shape;310;p4"/>
            <p:cNvSpPr/>
            <p:nvPr/>
          </p:nvSpPr>
          <p:spPr>
            <a:xfrm>
              <a:off x="-8041445"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1" name="Google Shape;311;p4"/>
            <p:cNvSpPr/>
            <p:nvPr/>
          </p:nvSpPr>
          <p:spPr>
            <a:xfrm>
              <a:off x="-8041445"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2" name="Google Shape;312;p4"/>
            <p:cNvSpPr/>
            <p:nvPr/>
          </p:nvSpPr>
          <p:spPr>
            <a:xfrm>
              <a:off x="-8387718" y="949655"/>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3" name="Google Shape;313;p4"/>
            <p:cNvSpPr/>
            <p:nvPr/>
          </p:nvSpPr>
          <p:spPr>
            <a:xfrm>
              <a:off x="-8387718" y="257110"/>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4" name="Google Shape;314;p4"/>
            <p:cNvSpPr/>
            <p:nvPr/>
          </p:nvSpPr>
          <p:spPr>
            <a:xfrm>
              <a:off x="-8387718" y="1295927"/>
              <a:ext cx="9792" cy="336551"/>
            </a:xfrm>
            <a:custGeom>
              <a:avLst/>
              <a:gdLst/>
              <a:ahLst/>
              <a:cxnLst/>
              <a:rect l="l" t="t" r="r" b="b"/>
              <a:pathLst>
                <a:path w="278" h="9555" extrusionOk="0">
                  <a:moveTo>
                    <a:pt x="1" y="0"/>
                  </a:moveTo>
                  <a:lnTo>
                    <a:pt x="1" y="9555"/>
                  </a:lnTo>
                  <a:lnTo>
                    <a:pt x="277" y="9555"/>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5" name="Google Shape;315;p4"/>
            <p:cNvSpPr/>
            <p:nvPr/>
          </p:nvSpPr>
          <p:spPr>
            <a:xfrm>
              <a:off x="-8387718" y="-22240"/>
              <a:ext cx="9792" cy="269663"/>
            </a:xfrm>
            <a:custGeom>
              <a:avLst/>
              <a:gdLst/>
              <a:ahLst/>
              <a:cxnLst/>
              <a:rect l="l" t="t" r="r" b="b"/>
              <a:pathLst>
                <a:path w="278" h="7656" extrusionOk="0">
                  <a:moveTo>
                    <a:pt x="277" y="1"/>
                  </a:moveTo>
                  <a:lnTo>
                    <a:pt x="1" y="10"/>
                  </a:lnTo>
                  <a:lnTo>
                    <a:pt x="1" y="7655"/>
                  </a:lnTo>
                  <a:lnTo>
                    <a:pt x="277" y="76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6" name="Google Shape;316;p4"/>
            <p:cNvSpPr/>
            <p:nvPr/>
          </p:nvSpPr>
          <p:spPr>
            <a:xfrm>
              <a:off x="-8387718" y="603382"/>
              <a:ext cx="9792" cy="336551"/>
            </a:xfrm>
            <a:custGeom>
              <a:avLst/>
              <a:gdLst/>
              <a:ahLst/>
              <a:cxnLst/>
              <a:rect l="l" t="t" r="r" b="b"/>
              <a:pathLst>
                <a:path w="278" h="9555" extrusionOk="0">
                  <a:moveTo>
                    <a:pt x="1" y="1"/>
                  </a:moveTo>
                  <a:lnTo>
                    <a:pt x="1" y="9555"/>
                  </a:lnTo>
                  <a:lnTo>
                    <a:pt x="277" y="9555"/>
                  </a:lnTo>
                  <a:lnTo>
                    <a:pt x="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7" name="Google Shape;317;p4"/>
            <p:cNvSpPr/>
            <p:nvPr/>
          </p:nvSpPr>
          <p:spPr>
            <a:xfrm>
              <a:off x="-8387718" y="1642516"/>
              <a:ext cx="9792" cy="209292"/>
            </a:xfrm>
            <a:custGeom>
              <a:avLst/>
              <a:gdLst/>
              <a:ahLst/>
              <a:cxnLst/>
              <a:rect l="l" t="t" r="r" b="b"/>
              <a:pathLst>
                <a:path w="278" h="5942" extrusionOk="0">
                  <a:moveTo>
                    <a:pt x="1" y="0"/>
                  </a:moveTo>
                  <a:lnTo>
                    <a:pt x="1" y="5942"/>
                  </a:lnTo>
                  <a:cubicBezTo>
                    <a:pt x="90" y="5897"/>
                    <a:pt x="179" y="5852"/>
                    <a:pt x="277" y="5808"/>
                  </a:cubicBez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8" name="Google Shape;318;p4"/>
            <p:cNvSpPr/>
            <p:nvPr/>
          </p:nvSpPr>
          <p:spPr>
            <a:xfrm>
              <a:off x="-8734307"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19" name="Google Shape;319;p4"/>
            <p:cNvSpPr/>
            <p:nvPr/>
          </p:nvSpPr>
          <p:spPr>
            <a:xfrm>
              <a:off x="-8734307" y="1988789"/>
              <a:ext cx="10109" cy="13208"/>
            </a:xfrm>
            <a:custGeom>
              <a:avLst/>
              <a:gdLst/>
              <a:ahLst/>
              <a:cxnLst/>
              <a:rect l="l" t="t" r="r" b="b"/>
              <a:pathLst>
                <a:path w="287" h="375" extrusionOk="0">
                  <a:moveTo>
                    <a:pt x="1" y="0"/>
                  </a:moveTo>
                  <a:lnTo>
                    <a:pt x="1" y="375"/>
                  </a:lnTo>
                  <a:cubicBezTo>
                    <a:pt x="99" y="339"/>
                    <a:pt x="188" y="304"/>
                    <a:pt x="286" y="26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0" name="Google Shape;320;p4"/>
            <p:cNvSpPr/>
            <p:nvPr/>
          </p:nvSpPr>
          <p:spPr>
            <a:xfrm>
              <a:off x="-8734307"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1" name="Google Shape;321;p4"/>
            <p:cNvSpPr/>
            <p:nvPr/>
          </p:nvSpPr>
          <p:spPr>
            <a:xfrm>
              <a:off x="-8734307"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2" name="Google Shape;322;p4"/>
            <p:cNvSpPr/>
            <p:nvPr/>
          </p:nvSpPr>
          <p:spPr>
            <a:xfrm>
              <a:off x="-8734307"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3" name="Google Shape;323;p4"/>
            <p:cNvSpPr/>
            <p:nvPr/>
          </p:nvSpPr>
          <p:spPr>
            <a:xfrm>
              <a:off x="-8734307" y="-17203"/>
              <a:ext cx="10109" cy="264627"/>
            </a:xfrm>
            <a:custGeom>
              <a:avLst/>
              <a:gdLst/>
              <a:ahLst/>
              <a:cxnLst/>
              <a:rect l="l" t="t" r="r" b="b"/>
              <a:pathLst>
                <a:path w="287" h="7513" extrusionOk="0">
                  <a:moveTo>
                    <a:pt x="1" y="1"/>
                  </a:moveTo>
                  <a:lnTo>
                    <a:pt x="1" y="7512"/>
                  </a:lnTo>
                  <a:lnTo>
                    <a:pt x="286" y="7512"/>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4" name="Google Shape;324;p4"/>
            <p:cNvSpPr/>
            <p:nvPr/>
          </p:nvSpPr>
          <p:spPr>
            <a:xfrm>
              <a:off x="-8734307"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5" name="Google Shape;325;p4"/>
            <p:cNvSpPr/>
            <p:nvPr/>
          </p:nvSpPr>
          <p:spPr>
            <a:xfrm>
              <a:off x="-9080580" y="1642516"/>
              <a:ext cx="10109" cy="336234"/>
            </a:xfrm>
            <a:custGeom>
              <a:avLst/>
              <a:gdLst/>
              <a:ahLst/>
              <a:cxnLst/>
              <a:rect l="l" t="t" r="r" b="b"/>
              <a:pathLst>
                <a:path w="287" h="9546" extrusionOk="0">
                  <a:moveTo>
                    <a:pt x="1" y="0"/>
                  </a:moveTo>
                  <a:lnTo>
                    <a:pt x="1" y="9546"/>
                  </a:lnTo>
                  <a:lnTo>
                    <a:pt x="286" y="9546"/>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6" name="Google Shape;326;p4"/>
            <p:cNvSpPr/>
            <p:nvPr/>
          </p:nvSpPr>
          <p:spPr>
            <a:xfrm>
              <a:off x="-9080580" y="1988789"/>
              <a:ext cx="10109" cy="115037"/>
            </a:xfrm>
            <a:custGeom>
              <a:avLst/>
              <a:gdLst/>
              <a:ahLst/>
              <a:cxnLst/>
              <a:rect l="l" t="t" r="r" b="b"/>
              <a:pathLst>
                <a:path w="287" h="3266" extrusionOk="0">
                  <a:moveTo>
                    <a:pt x="1" y="0"/>
                  </a:moveTo>
                  <a:lnTo>
                    <a:pt x="1" y="3265"/>
                  </a:lnTo>
                  <a:cubicBezTo>
                    <a:pt x="99" y="3247"/>
                    <a:pt x="188" y="3230"/>
                    <a:pt x="286" y="3212"/>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7" name="Google Shape;327;p4"/>
            <p:cNvSpPr/>
            <p:nvPr/>
          </p:nvSpPr>
          <p:spPr>
            <a:xfrm>
              <a:off x="-9080580" y="-12483"/>
              <a:ext cx="10109" cy="259907"/>
            </a:xfrm>
            <a:custGeom>
              <a:avLst/>
              <a:gdLst/>
              <a:ahLst/>
              <a:cxnLst/>
              <a:rect l="l" t="t" r="r" b="b"/>
              <a:pathLst>
                <a:path w="287" h="7379" extrusionOk="0">
                  <a:moveTo>
                    <a:pt x="1" y="0"/>
                  </a:moveTo>
                  <a:lnTo>
                    <a:pt x="1" y="7378"/>
                  </a:lnTo>
                  <a:lnTo>
                    <a:pt x="286" y="7378"/>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8" name="Google Shape;328;p4"/>
            <p:cNvSpPr/>
            <p:nvPr/>
          </p:nvSpPr>
          <p:spPr>
            <a:xfrm>
              <a:off x="-9080580" y="949655"/>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29" name="Google Shape;329;p4"/>
            <p:cNvSpPr/>
            <p:nvPr/>
          </p:nvSpPr>
          <p:spPr>
            <a:xfrm>
              <a:off x="-9080580" y="257110"/>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0" name="Google Shape;330;p4"/>
            <p:cNvSpPr/>
            <p:nvPr/>
          </p:nvSpPr>
          <p:spPr>
            <a:xfrm>
              <a:off x="-9080580" y="603382"/>
              <a:ext cx="10109" cy="336551"/>
            </a:xfrm>
            <a:custGeom>
              <a:avLst/>
              <a:gdLst/>
              <a:ahLst/>
              <a:cxnLst/>
              <a:rect l="l" t="t" r="r" b="b"/>
              <a:pathLst>
                <a:path w="287" h="9555" extrusionOk="0">
                  <a:moveTo>
                    <a:pt x="1" y="1"/>
                  </a:moveTo>
                  <a:lnTo>
                    <a:pt x="1" y="9555"/>
                  </a:lnTo>
                  <a:lnTo>
                    <a:pt x="286" y="9555"/>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1" name="Google Shape;331;p4"/>
            <p:cNvSpPr/>
            <p:nvPr/>
          </p:nvSpPr>
          <p:spPr>
            <a:xfrm>
              <a:off x="-9080580" y="1295927"/>
              <a:ext cx="10109" cy="336551"/>
            </a:xfrm>
            <a:custGeom>
              <a:avLst/>
              <a:gdLst/>
              <a:ahLst/>
              <a:cxnLst/>
              <a:rect l="l" t="t" r="r" b="b"/>
              <a:pathLst>
                <a:path w="287" h="9555" extrusionOk="0">
                  <a:moveTo>
                    <a:pt x="1" y="0"/>
                  </a:moveTo>
                  <a:lnTo>
                    <a:pt x="1" y="9555"/>
                  </a:lnTo>
                  <a:lnTo>
                    <a:pt x="286" y="9555"/>
                  </a:ln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2" name="Google Shape;332;p4"/>
            <p:cNvSpPr/>
            <p:nvPr/>
          </p:nvSpPr>
          <p:spPr>
            <a:xfrm>
              <a:off x="-9376871" y="1978715"/>
              <a:ext cx="702618" cy="10109"/>
            </a:xfrm>
            <a:custGeom>
              <a:avLst/>
              <a:gdLst/>
              <a:ahLst/>
              <a:cxnLst/>
              <a:rect l="l" t="t" r="r" b="b"/>
              <a:pathLst>
                <a:path w="19948" h="287" extrusionOk="0">
                  <a:moveTo>
                    <a:pt x="0" y="1"/>
                  </a:moveTo>
                  <a:lnTo>
                    <a:pt x="0" y="286"/>
                  </a:lnTo>
                  <a:lnTo>
                    <a:pt x="19234" y="286"/>
                  </a:lnTo>
                  <a:cubicBezTo>
                    <a:pt x="19475" y="188"/>
                    <a:pt x="19716" y="99"/>
                    <a:pt x="19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3" name="Google Shape;333;p4"/>
            <p:cNvSpPr/>
            <p:nvPr/>
          </p:nvSpPr>
          <p:spPr>
            <a:xfrm>
              <a:off x="-9376871" y="1632443"/>
              <a:ext cx="1435704" cy="9792"/>
            </a:xfrm>
            <a:custGeom>
              <a:avLst/>
              <a:gdLst/>
              <a:ahLst/>
              <a:cxnLst/>
              <a:rect l="l" t="t" r="r" b="b"/>
              <a:pathLst>
                <a:path w="40761" h="278" extrusionOk="0">
                  <a:moveTo>
                    <a:pt x="0" y="1"/>
                  </a:moveTo>
                  <a:lnTo>
                    <a:pt x="0" y="277"/>
                  </a:lnTo>
                  <a:lnTo>
                    <a:pt x="40172" y="277"/>
                  </a:lnTo>
                  <a:cubicBezTo>
                    <a:pt x="40368" y="188"/>
                    <a:pt x="40564" y="99"/>
                    <a:pt x="4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4" name="Google Shape;334;p4"/>
            <p:cNvSpPr/>
            <p:nvPr/>
          </p:nvSpPr>
          <p:spPr>
            <a:xfrm>
              <a:off x="-9376871" y="1286170"/>
              <a:ext cx="2520698" cy="9792"/>
            </a:xfrm>
            <a:custGeom>
              <a:avLst/>
              <a:gdLst/>
              <a:ahLst/>
              <a:cxnLst/>
              <a:rect l="l" t="t" r="r" b="b"/>
              <a:pathLst>
                <a:path w="71565" h="278" extrusionOk="0">
                  <a:moveTo>
                    <a:pt x="0" y="1"/>
                  </a:moveTo>
                  <a:lnTo>
                    <a:pt x="0" y="277"/>
                  </a:lnTo>
                  <a:lnTo>
                    <a:pt x="70468" y="277"/>
                  </a:lnTo>
                  <a:cubicBezTo>
                    <a:pt x="70833" y="188"/>
                    <a:pt x="71199" y="99"/>
                    <a:pt x="71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5" name="Google Shape;335;p4"/>
            <p:cNvSpPr/>
            <p:nvPr/>
          </p:nvSpPr>
          <p:spPr>
            <a:xfrm>
              <a:off x="-9376871" y="939898"/>
              <a:ext cx="3160163" cy="9792"/>
            </a:xfrm>
            <a:custGeom>
              <a:avLst/>
              <a:gdLst/>
              <a:ahLst/>
              <a:cxnLst/>
              <a:rect l="l" t="t" r="r" b="b"/>
              <a:pathLst>
                <a:path w="89720" h="278" extrusionOk="0">
                  <a:moveTo>
                    <a:pt x="0" y="1"/>
                  </a:moveTo>
                  <a:lnTo>
                    <a:pt x="0" y="277"/>
                  </a:lnTo>
                  <a:lnTo>
                    <a:pt x="89407" y="277"/>
                  </a:lnTo>
                  <a:cubicBezTo>
                    <a:pt x="89514" y="188"/>
                    <a:pt x="89612" y="99"/>
                    <a:pt x="89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6" name="Google Shape;336;p4"/>
            <p:cNvSpPr/>
            <p:nvPr/>
          </p:nvSpPr>
          <p:spPr>
            <a:xfrm>
              <a:off x="-9376871" y="593626"/>
              <a:ext cx="3463675" cy="9792"/>
            </a:xfrm>
            <a:custGeom>
              <a:avLst/>
              <a:gdLst/>
              <a:ahLst/>
              <a:cxnLst/>
              <a:rect l="l" t="t" r="r" b="b"/>
              <a:pathLst>
                <a:path w="98337" h="278" extrusionOk="0">
                  <a:moveTo>
                    <a:pt x="0" y="1"/>
                  </a:moveTo>
                  <a:lnTo>
                    <a:pt x="0" y="278"/>
                  </a:lnTo>
                  <a:lnTo>
                    <a:pt x="98132" y="278"/>
                  </a:lnTo>
                  <a:cubicBezTo>
                    <a:pt x="98203" y="188"/>
                    <a:pt x="98274" y="90"/>
                    <a:pt x="9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337" name="Google Shape;337;p4"/>
            <p:cNvSpPr/>
            <p:nvPr/>
          </p:nvSpPr>
          <p:spPr>
            <a:xfrm>
              <a:off x="-9376871" y="247388"/>
              <a:ext cx="3683005" cy="9757"/>
            </a:xfrm>
            <a:custGeom>
              <a:avLst/>
              <a:gdLst/>
              <a:ahLst/>
              <a:cxnLst/>
              <a:rect l="l" t="t" r="r" b="b"/>
              <a:pathLst>
                <a:path w="104564" h="277" extrusionOk="0">
                  <a:moveTo>
                    <a:pt x="0" y="0"/>
                  </a:moveTo>
                  <a:lnTo>
                    <a:pt x="0" y="277"/>
                  </a:lnTo>
                  <a:lnTo>
                    <a:pt x="104412" y="277"/>
                  </a:lnTo>
                  <a:cubicBezTo>
                    <a:pt x="104466" y="187"/>
                    <a:pt x="104519" y="89"/>
                    <a:pt x="104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sp>
        <p:nvSpPr>
          <p:cNvPr id="338" name="Google Shape;338;p4"/>
          <p:cNvSpPr/>
          <p:nvPr/>
        </p:nvSpPr>
        <p:spPr>
          <a:xfrm>
            <a:off x="439800" y="5864000"/>
            <a:ext cx="339568" cy="359165"/>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339" name="Google Shape;339;p4"/>
          <p:cNvSpPr/>
          <p:nvPr/>
        </p:nvSpPr>
        <p:spPr>
          <a:xfrm rot="-3458599">
            <a:off x="11655168" y="1497998"/>
            <a:ext cx="339576" cy="359173"/>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340" name="Google Shape;340;p4"/>
          <p:cNvSpPr/>
          <p:nvPr/>
        </p:nvSpPr>
        <p:spPr>
          <a:xfrm rot="1285590">
            <a:off x="7159636" y="6180463"/>
            <a:ext cx="339569" cy="359167"/>
          </a:xfrm>
          <a:custGeom>
            <a:avLst/>
            <a:gdLst/>
            <a:ahLst/>
            <a:cxnLst/>
            <a:rect l="l" t="t" r="r" b="b"/>
            <a:pathLst>
              <a:path w="3864" h="4087" extrusionOk="0">
                <a:moveTo>
                  <a:pt x="3373" y="1"/>
                </a:moveTo>
                <a:lnTo>
                  <a:pt x="3373" y="1"/>
                </a:lnTo>
                <a:cubicBezTo>
                  <a:pt x="3373" y="1"/>
                  <a:pt x="1589" y="117"/>
                  <a:pt x="795" y="1241"/>
                </a:cubicBezTo>
                <a:cubicBezTo>
                  <a:pt x="1" y="2365"/>
                  <a:pt x="483" y="4087"/>
                  <a:pt x="483" y="4087"/>
                </a:cubicBezTo>
                <a:cubicBezTo>
                  <a:pt x="483" y="4087"/>
                  <a:pt x="2267" y="3971"/>
                  <a:pt x="3061" y="2847"/>
                </a:cubicBezTo>
                <a:cubicBezTo>
                  <a:pt x="3864" y="1714"/>
                  <a:pt x="3373" y="1"/>
                  <a:pt x="337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Tree>
    <p:extLst>
      <p:ext uri="{BB962C8B-B14F-4D97-AF65-F5344CB8AC3E}">
        <p14:creationId xmlns:p14="http://schemas.microsoft.com/office/powerpoint/2010/main" val="347510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1"/>
        <p:cNvGrpSpPr/>
        <p:nvPr/>
      </p:nvGrpSpPr>
      <p:grpSpPr>
        <a:xfrm>
          <a:off x="0" y="0"/>
          <a:ext cx="0" cy="0"/>
          <a:chOff x="0" y="0"/>
          <a:chExt cx="0" cy="0"/>
        </a:xfrm>
      </p:grpSpPr>
      <p:sp>
        <p:nvSpPr>
          <p:cNvPr id="342" name="Google Shape;342;p5"/>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343" name="Google Shape;343;p5"/>
          <p:cNvSpPr txBox="1">
            <a:spLocks noGrp="1"/>
          </p:cNvSpPr>
          <p:nvPr>
            <p:ph type="title" idx="2"/>
          </p:nvPr>
        </p:nvSpPr>
        <p:spPr>
          <a:xfrm>
            <a:off x="2049900" y="2816263"/>
            <a:ext cx="3656800" cy="7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33"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344" name="Google Shape;344;p5"/>
          <p:cNvSpPr txBox="1">
            <a:spLocks noGrp="1"/>
          </p:cNvSpPr>
          <p:nvPr>
            <p:ph type="title" idx="3"/>
          </p:nvPr>
        </p:nvSpPr>
        <p:spPr>
          <a:xfrm>
            <a:off x="6485296" y="2816263"/>
            <a:ext cx="3656800" cy="7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33"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345" name="Google Shape;345;p5"/>
          <p:cNvSpPr txBox="1">
            <a:spLocks noGrp="1"/>
          </p:cNvSpPr>
          <p:nvPr>
            <p:ph type="subTitle" idx="1"/>
          </p:nvPr>
        </p:nvSpPr>
        <p:spPr>
          <a:xfrm>
            <a:off x="6485300" y="3561467"/>
            <a:ext cx="3656800" cy="17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fr-FR"/>
              <a:t>Modifiez le style des sous-titres du masque</a:t>
            </a:r>
            <a:endParaRPr/>
          </a:p>
        </p:txBody>
      </p:sp>
      <p:sp>
        <p:nvSpPr>
          <p:cNvPr id="346" name="Google Shape;346;p5"/>
          <p:cNvSpPr txBox="1">
            <a:spLocks noGrp="1"/>
          </p:cNvSpPr>
          <p:nvPr>
            <p:ph type="subTitle" idx="4"/>
          </p:nvPr>
        </p:nvSpPr>
        <p:spPr>
          <a:xfrm>
            <a:off x="2049900" y="3561467"/>
            <a:ext cx="3656800" cy="17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fr-FR"/>
              <a:t>Modifiez le style des sous-titres du masque</a:t>
            </a:r>
            <a:endParaRPr/>
          </a:p>
        </p:txBody>
      </p:sp>
    </p:spTree>
    <p:extLst>
      <p:ext uri="{BB962C8B-B14F-4D97-AF65-F5344CB8AC3E}">
        <p14:creationId xmlns:p14="http://schemas.microsoft.com/office/powerpoint/2010/main" val="146144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7"/>
        <p:cNvGrpSpPr/>
        <p:nvPr/>
      </p:nvGrpSpPr>
      <p:grpSpPr>
        <a:xfrm>
          <a:off x="0" y="0"/>
          <a:ext cx="0" cy="0"/>
          <a:chOff x="0" y="0"/>
          <a:chExt cx="0" cy="0"/>
        </a:xfrm>
      </p:grpSpPr>
      <p:sp>
        <p:nvSpPr>
          <p:cNvPr id="348" name="Google Shape;348;p6"/>
          <p:cNvSpPr txBox="1">
            <a:spLocks noGrp="1"/>
          </p:cNvSpPr>
          <p:nvPr>
            <p:ph type="title"/>
          </p:nvPr>
        </p:nvSpPr>
        <p:spPr>
          <a:xfrm>
            <a:off x="960000" y="593367"/>
            <a:ext cx="10272000" cy="5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Tree>
    <p:extLst>
      <p:ext uri="{BB962C8B-B14F-4D97-AF65-F5344CB8AC3E}">
        <p14:creationId xmlns:p14="http://schemas.microsoft.com/office/powerpoint/2010/main" val="11448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9"/>
        <p:cNvGrpSpPr/>
        <p:nvPr/>
      </p:nvGrpSpPr>
      <p:grpSpPr>
        <a:xfrm>
          <a:off x="0" y="0"/>
          <a:ext cx="0" cy="0"/>
          <a:chOff x="0" y="0"/>
          <a:chExt cx="0" cy="0"/>
        </a:xfrm>
      </p:grpSpPr>
      <p:sp>
        <p:nvSpPr>
          <p:cNvPr id="350" name="Google Shape;350;p7"/>
          <p:cNvSpPr txBox="1">
            <a:spLocks noGrp="1"/>
          </p:cNvSpPr>
          <p:nvPr>
            <p:ph type="body" idx="1"/>
          </p:nvPr>
        </p:nvSpPr>
        <p:spPr>
          <a:xfrm>
            <a:off x="960000" y="2457667"/>
            <a:ext cx="4826800" cy="3488800"/>
          </a:xfrm>
          <a:prstGeom prst="rect">
            <a:avLst/>
          </a:prstGeom>
        </p:spPr>
        <p:txBody>
          <a:bodyPr spcFirstLastPara="1" wrap="square" lIns="91425" tIns="91425" rIns="91425" bIns="91425" anchor="ctr" anchorCtr="0">
            <a:noAutofit/>
          </a:bodyPr>
          <a:lstStyle>
            <a:lvl1pPr marL="609585" lvl="0" indent="-389457" rtl="0">
              <a:lnSpc>
                <a:spcPct val="100000"/>
              </a:lnSpc>
              <a:spcBef>
                <a:spcPts val="0"/>
              </a:spcBef>
              <a:spcAft>
                <a:spcPts val="0"/>
              </a:spcAft>
              <a:buSzPts val="1000"/>
              <a:buAutoNum type="arabicPeriod"/>
              <a:defRPr>
                <a:solidFill>
                  <a:srgbClr val="434343"/>
                </a:solidFill>
              </a:defRPr>
            </a:lvl1pPr>
            <a:lvl2pPr marL="1219170" lvl="1" indent="-440256" rtl="0">
              <a:lnSpc>
                <a:spcPct val="115000"/>
              </a:lnSpc>
              <a:spcBef>
                <a:spcPts val="0"/>
              </a:spcBef>
              <a:spcAft>
                <a:spcPts val="0"/>
              </a:spcAft>
              <a:buSzPts val="1600"/>
              <a:buAutoNum type="alphaLcPeriod"/>
              <a:defRPr>
                <a:solidFill>
                  <a:srgbClr val="434343"/>
                </a:solidFill>
              </a:defRPr>
            </a:lvl2pPr>
            <a:lvl3pPr marL="1828754" lvl="2" indent="-440256" rtl="0">
              <a:lnSpc>
                <a:spcPct val="115000"/>
              </a:lnSpc>
              <a:spcBef>
                <a:spcPts val="2133"/>
              </a:spcBef>
              <a:spcAft>
                <a:spcPts val="0"/>
              </a:spcAft>
              <a:buSzPts val="1600"/>
              <a:buAutoNum type="romanLcPeriod"/>
              <a:defRPr>
                <a:solidFill>
                  <a:srgbClr val="434343"/>
                </a:solidFill>
              </a:defRPr>
            </a:lvl3pPr>
            <a:lvl4pPr marL="2438339" lvl="3" indent="-440256" rtl="0">
              <a:lnSpc>
                <a:spcPct val="115000"/>
              </a:lnSpc>
              <a:spcBef>
                <a:spcPts val="2133"/>
              </a:spcBef>
              <a:spcAft>
                <a:spcPts val="0"/>
              </a:spcAft>
              <a:buSzPts val="1600"/>
              <a:buAutoNum type="arabicPeriod"/>
              <a:defRPr>
                <a:solidFill>
                  <a:srgbClr val="434343"/>
                </a:solidFill>
              </a:defRPr>
            </a:lvl4pPr>
            <a:lvl5pPr marL="3047924" lvl="4" indent="-440256" rtl="0">
              <a:lnSpc>
                <a:spcPct val="115000"/>
              </a:lnSpc>
              <a:spcBef>
                <a:spcPts val="2133"/>
              </a:spcBef>
              <a:spcAft>
                <a:spcPts val="0"/>
              </a:spcAft>
              <a:buSzPts val="1600"/>
              <a:buAutoNum type="alphaLcPeriod"/>
              <a:defRPr>
                <a:solidFill>
                  <a:srgbClr val="434343"/>
                </a:solidFill>
              </a:defRPr>
            </a:lvl5pPr>
            <a:lvl6pPr marL="3657509" lvl="5" indent="-440256" rtl="0">
              <a:lnSpc>
                <a:spcPct val="115000"/>
              </a:lnSpc>
              <a:spcBef>
                <a:spcPts val="2133"/>
              </a:spcBef>
              <a:spcAft>
                <a:spcPts val="0"/>
              </a:spcAft>
              <a:buSzPts val="1600"/>
              <a:buAutoNum type="romanLcPeriod"/>
              <a:defRPr>
                <a:solidFill>
                  <a:srgbClr val="434343"/>
                </a:solidFill>
              </a:defRPr>
            </a:lvl6pPr>
            <a:lvl7pPr marL="4267093" lvl="6" indent="-440256" rtl="0">
              <a:lnSpc>
                <a:spcPct val="115000"/>
              </a:lnSpc>
              <a:spcBef>
                <a:spcPts val="2133"/>
              </a:spcBef>
              <a:spcAft>
                <a:spcPts val="0"/>
              </a:spcAft>
              <a:buSzPts val="1600"/>
              <a:buAutoNum type="arabicPeriod"/>
              <a:defRPr>
                <a:solidFill>
                  <a:srgbClr val="434343"/>
                </a:solidFill>
              </a:defRPr>
            </a:lvl7pPr>
            <a:lvl8pPr marL="4876678" lvl="7" indent="-440256" rtl="0">
              <a:lnSpc>
                <a:spcPct val="115000"/>
              </a:lnSpc>
              <a:spcBef>
                <a:spcPts val="2133"/>
              </a:spcBef>
              <a:spcAft>
                <a:spcPts val="0"/>
              </a:spcAft>
              <a:buSzPts val="1600"/>
              <a:buAutoNum type="alphaLcPeriod"/>
              <a:defRPr>
                <a:solidFill>
                  <a:srgbClr val="434343"/>
                </a:solidFill>
              </a:defRPr>
            </a:lvl8pPr>
            <a:lvl9pPr marL="5486263" lvl="8" indent="-440256" rtl="0">
              <a:lnSpc>
                <a:spcPct val="115000"/>
              </a:lnSpc>
              <a:spcBef>
                <a:spcPts val="2133"/>
              </a:spcBef>
              <a:spcAft>
                <a:spcPts val="2133"/>
              </a:spcAft>
              <a:buSzPts val="1600"/>
              <a:buAutoNum type="romanLcPeriod"/>
              <a:defRPr>
                <a:solidFill>
                  <a:srgbClr val="434343"/>
                </a:solidFill>
              </a:defRPr>
            </a:lvl9pPr>
          </a:lstStyle>
          <a:p>
            <a:pPr lvl="0"/>
            <a:r>
              <a:rPr lang="fr-FR"/>
              <a:t>Cliquez pour modifier les styles du texte du masque</a:t>
            </a:r>
          </a:p>
        </p:txBody>
      </p:sp>
      <p:sp>
        <p:nvSpPr>
          <p:cNvPr id="351" name="Google Shape;351;p7"/>
          <p:cNvSpPr txBox="1">
            <a:spLocks noGrp="1"/>
          </p:cNvSpPr>
          <p:nvPr>
            <p:ph type="title"/>
          </p:nvPr>
        </p:nvSpPr>
        <p:spPr>
          <a:xfrm>
            <a:off x="960000" y="1354333"/>
            <a:ext cx="5726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Tree>
    <p:extLst>
      <p:ext uri="{BB962C8B-B14F-4D97-AF65-F5344CB8AC3E}">
        <p14:creationId xmlns:p14="http://schemas.microsoft.com/office/powerpoint/2010/main" val="398422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2"/>
        <p:cNvGrpSpPr/>
        <p:nvPr/>
      </p:nvGrpSpPr>
      <p:grpSpPr>
        <a:xfrm>
          <a:off x="0" y="0"/>
          <a:ext cx="0" cy="0"/>
          <a:chOff x="0" y="0"/>
          <a:chExt cx="0" cy="0"/>
        </a:xfrm>
      </p:grpSpPr>
      <p:sp>
        <p:nvSpPr>
          <p:cNvPr id="353" name="Google Shape;353;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fr-FR"/>
              <a:t>Modifiez le style du titre</a:t>
            </a:r>
            <a:endParaRPr/>
          </a:p>
        </p:txBody>
      </p:sp>
    </p:spTree>
    <p:extLst>
      <p:ext uri="{BB962C8B-B14F-4D97-AF65-F5344CB8AC3E}">
        <p14:creationId xmlns:p14="http://schemas.microsoft.com/office/powerpoint/2010/main" val="185075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4"/>
        <p:cNvGrpSpPr/>
        <p:nvPr/>
      </p:nvGrpSpPr>
      <p:grpSpPr>
        <a:xfrm>
          <a:off x="0" y="0"/>
          <a:ext cx="0" cy="0"/>
          <a:chOff x="0" y="0"/>
          <a:chExt cx="0" cy="0"/>
        </a:xfrm>
      </p:grpSpPr>
      <p:sp>
        <p:nvSpPr>
          <p:cNvPr id="355" name="Google Shape;355;p9"/>
          <p:cNvSpPr txBox="1">
            <a:spLocks noGrp="1"/>
          </p:cNvSpPr>
          <p:nvPr>
            <p:ph type="title"/>
          </p:nvPr>
        </p:nvSpPr>
        <p:spPr>
          <a:xfrm>
            <a:off x="2784400" y="1746600"/>
            <a:ext cx="662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fr-FR"/>
              <a:t>Modifiez le style du titre</a:t>
            </a:r>
            <a:endParaRPr/>
          </a:p>
        </p:txBody>
      </p:sp>
      <p:sp>
        <p:nvSpPr>
          <p:cNvPr id="356" name="Google Shape;356;p9"/>
          <p:cNvSpPr txBox="1">
            <a:spLocks noGrp="1"/>
          </p:cNvSpPr>
          <p:nvPr>
            <p:ph type="subTitle" idx="1"/>
          </p:nvPr>
        </p:nvSpPr>
        <p:spPr>
          <a:xfrm>
            <a:off x="2784400" y="2869000"/>
            <a:ext cx="66232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a:lvl2pPr>
            <a:lvl3pPr lvl="2" algn="ctr" rtl="0">
              <a:lnSpc>
                <a:spcPct val="100000"/>
              </a:lnSpc>
              <a:spcBef>
                <a:spcPts val="2133"/>
              </a:spcBef>
              <a:spcAft>
                <a:spcPts val="0"/>
              </a:spcAft>
              <a:buSzPts val="1600"/>
              <a:buNone/>
              <a:defRPr/>
            </a:lvl3pPr>
            <a:lvl4pPr lvl="3" algn="ctr" rtl="0">
              <a:lnSpc>
                <a:spcPct val="100000"/>
              </a:lnSpc>
              <a:spcBef>
                <a:spcPts val="2133"/>
              </a:spcBef>
              <a:spcAft>
                <a:spcPts val="0"/>
              </a:spcAft>
              <a:buSzPts val="1600"/>
              <a:buNone/>
              <a:defRPr/>
            </a:lvl4pPr>
            <a:lvl5pPr lvl="4" algn="ctr" rtl="0">
              <a:lnSpc>
                <a:spcPct val="100000"/>
              </a:lnSpc>
              <a:spcBef>
                <a:spcPts val="2133"/>
              </a:spcBef>
              <a:spcAft>
                <a:spcPts val="0"/>
              </a:spcAft>
              <a:buSzPts val="1600"/>
              <a:buNone/>
              <a:defRPr/>
            </a:lvl5pPr>
            <a:lvl6pPr lvl="5" algn="ctr" rtl="0">
              <a:lnSpc>
                <a:spcPct val="100000"/>
              </a:lnSpc>
              <a:spcBef>
                <a:spcPts val="2133"/>
              </a:spcBef>
              <a:spcAft>
                <a:spcPts val="0"/>
              </a:spcAft>
              <a:buSzPts val="1600"/>
              <a:buNone/>
              <a:defRPr/>
            </a:lvl6pPr>
            <a:lvl7pPr lvl="6" algn="ctr" rtl="0">
              <a:lnSpc>
                <a:spcPct val="100000"/>
              </a:lnSpc>
              <a:spcBef>
                <a:spcPts val="2133"/>
              </a:spcBef>
              <a:spcAft>
                <a:spcPts val="0"/>
              </a:spcAft>
              <a:buSzPts val="1600"/>
              <a:buNone/>
              <a:defRPr/>
            </a:lvl7pPr>
            <a:lvl8pPr lvl="7" algn="ctr" rtl="0">
              <a:lnSpc>
                <a:spcPct val="100000"/>
              </a:lnSpc>
              <a:spcBef>
                <a:spcPts val="2133"/>
              </a:spcBef>
              <a:spcAft>
                <a:spcPts val="0"/>
              </a:spcAft>
              <a:buSzPts val="1600"/>
              <a:buNone/>
              <a:defRPr/>
            </a:lvl8pPr>
            <a:lvl9pPr lvl="8" algn="ctr" rtl="0">
              <a:lnSpc>
                <a:spcPct val="100000"/>
              </a:lnSpc>
              <a:spcBef>
                <a:spcPts val="2133"/>
              </a:spcBef>
              <a:spcAft>
                <a:spcPts val="2133"/>
              </a:spcAft>
              <a:buSzPts val="1600"/>
              <a:buNone/>
              <a:defRPr/>
            </a:lvl9pPr>
          </a:lstStyle>
          <a:p>
            <a:r>
              <a:rPr lang="fr-FR"/>
              <a:t>Modifiez le style des sous-titres du masque</a:t>
            </a:r>
            <a:endParaRPr/>
          </a:p>
        </p:txBody>
      </p:sp>
    </p:spTree>
    <p:extLst>
      <p:ext uri="{BB962C8B-B14F-4D97-AF65-F5344CB8AC3E}">
        <p14:creationId xmlns:p14="http://schemas.microsoft.com/office/powerpoint/2010/main" val="163792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57"/>
        <p:cNvGrpSpPr/>
        <p:nvPr/>
      </p:nvGrpSpPr>
      <p:grpSpPr>
        <a:xfrm>
          <a:off x="0" y="0"/>
          <a:ext cx="0" cy="0"/>
          <a:chOff x="0" y="0"/>
          <a:chExt cx="0" cy="0"/>
        </a:xfrm>
      </p:grpSpPr>
      <p:sp>
        <p:nvSpPr>
          <p:cNvPr id="358" name="Google Shape;358;p10"/>
          <p:cNvSpPr txBox="1">
            <a:spLocks noGrp="1"/>
          </p:cNvSpPr>
          <p:nvPr>
            <p:ph type="title"/>
          </p:nvPr>
        </p:nvSpPr>
        <p:spPr>
          <a:xfrm>
            <a:off x="960000" y="51494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fr-FR"/>
              <a:t>Modifiez le style du titre</a:t>
            </a:r>
            <a:endParaRPr/>
          </a:p>
        </p:txBody>
      </p:sp>
    </p:spTree>
    <p:extLst>
      <p:ext uri="{BB962C8B-B14F-4D97-AF65-F5344CB8AC3E}">
        <p14:creationId xmlns:p14="http://schemas.microsoft.com/office/powerpoint/2010/main" val="182403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593367"/>
            <a:ext cx="102904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Work Sans ExtraBold"/>
              <a:buNone/>
              <a:defRPr sz="3500">
                <a:solidFill>
                  <a:schemeClr val="dk1"/>
                </a:solidFill>
                <a:latin typeface="Work Sans ExtraBold"/>
                <a:ea typeface="Work Sans ExtraBold"/>
                <a:cs typeface="Work Sans ExtraBold"/>
                <a:sym typeface="Work Sans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2"/>
              </a:buClr>
              <a:buSzPts val="1600"/>
              <a:buFont typeface="Baloo 2"/>
              <a:buChar char="●"/>
              <a:defRPr sz="1600">
                <a:solidFill>
                  <a:schemeClr val="dk2"/>
                </a:solidFill>
                <a:latin typeface="Baloo 2"/>
                <a:ea typeface="Baloo 2"/>
                <a:cs typeface="Baloo 2"/>
                <a:sym typeface="Baloo 2"/>
              </a:defRPr>
            </a:lvl1pPr>
            <a:lvl2pPr marL="914400" lvl="1" indent="-330200">
              <a:lnSpc>
                <a:spcPct val="115000"/>
              </a:lnSpc>
              <a:spcBef>
                <a:spcPts val="1600"/>
              </a:spcBef>
              <a:spcAft>
                <a:spcPts val="0"/>
              </a:spcAft>
              <a:buClr>
                <a:schemeClr val="dk2"/>
              </a:buClr>
              <a:buSzPts val="1600"/>
              <a:buFont typeface="Baloo 2"/>
              <a:buChar char="○"/>
              <a:defRPr sz="1600">
                <a:solidFill>
                  <a:schemeClr val="dk2"/>
                </a:solidFill>
                <a:latin typeface="Baloo 2"/>
                <a:ea typeface="Baloo 2"/>
                <a:cs typeface="Baloo 2"/>
                <a:sym typeface="Baloo 2"/>
              </a:defRPr>
            </a:lvl2pPr>
            <a:lvl3pPr marL="1371600" lvl="2" indent="-330200">
              <a:lnSpc>
                <a:spcPct val="115000"/>
              </a:lnSpc>
              <a:spcBef>
                <a:spcPts val="1600"/>
              </a:spcBef>
              <a:spcAft>
                <a:spcPts val="0"/>
              </a:spcAft>
              <a:buClr>
                <a:schemeClr val="dk2"/>
              </a:buClr>
              <a:buSzPts val="1600"/>
              <a:buFont typeface="Baloo 2"/>
              <a:buChar char="■"/>
              <a:defRPr sz="1600">
                <a:solidFill>
                  <a:schemeClr val="dk2"/>
                </a:solidFill>
                <a:latin typeface="Baloo 2"/>
                <a:ea typeface="Baloo 2"/>
                <a:cs typeface="Baloo 2"/>
                <a:sym typeface="Baloo 2"/>
              </a:defRPr>
            </a:lvl3pPr>
            <a:lvl4pPr marL="1828800" lvl="3" indent="-330200">
              <a:lnSpc>
                <a:spcPct val="115000"/>
              </a:lnSpc>
              <a:spcBef>
                <a:spcPts val="1600"/>
              </a:spcBef>
              <a:spcAft>
                <a:spcPts val="0"/>
              </a:spcAft>
              <a:buClr>
                <a:schemeClr val="dk2"/>
              </a:buClr>
              <a:buSzPts val="1600"/>
              <a:buFont typeface="Baloo 2"/>
              <a:buChar char="●"/>
              <a:defRPr sz="1600">
                <a:solidFill>
                  <a:schemeClr val="dk2"/>
                </a:solidFill>
                <a:latin typeface="Baloo 2"/>
                <a:ea typeface="Baloo 2"/>
                <a:cs typeface="Baloo 2"/>
                <a:sym typeface="Baloo 2"/>
              </a:defRPr>
            </a:lvl4pPr>
            <a:lvl5pPr marL="2286000" lvl="4" indent="-330200">
              <a:lnSpc>
                <a:spcPct val="115000"/>
              </a:lnSpc>
              <a:spcBef>
                <a:spcPts val="1600"/>
              </a:spcBef>
              <a:spcAft>
                <a:spcPts val="0"/>
              </a:spcAft>
              <a:buClr>
                <a:schemeClr val="dk2"/>
              </a:buClr>
              <a:buSzPts val="1600"/>
              <a:buFont typeface="Baloo 2"/>
              <a:buChar char="○"/>
              <a:defRPr sz="1600">
                <a:solidFill>
                  <a:schemeClr val="dk2"/>
                </a:solidFill>
                <a:latin typeface="Baloo 2"/>
                <a:ea typeface="Baloo 2"/>
                <a:cs typeface="Baloo 2"/>
                <a:sym typeface="Baloo 2"/>
              </a:defRPr>
            </a:lvl5pPr>
            <a:lvl6pPr marL="2743200" lvl="5" indent="-330200">
              <a:lnSpc>
                <a:spcPct val="115000"/>
              </a:lnSpc>
              <a:spcBef>
                <a:spcPts val="1600"/>
              </a:spcBef>
              <a:spcAft>
                <a:spcPts val="0"/>
              </a:spcAft>
              <a:buClr>
                <a:schemeClr val="dk2"/>
              </a:buClr>
              <a:buSzPts val="1600"/>
              <a:buFont typeface="Baloo 2"/>
              <a:buChar char="■"/>
              <a:defRPr sz="1600">
                <a:solidFill>
                  <a:schemeClr val="dk2"/>
                </a:solidFill>
                <a:latin typeface="Baloo 2"/>
                <a:ea typeface="Baloo 2"/>
                <a:cs typeface="Baloo 2"/>
                <a:sym typeface="Baloo 2"/>
              </a:defRPr>
            </a:lvl6pPr>
            <a:lvl7pPr marL="3200400" lvl="6" indent="-330200">
              <a:lnSpc>
                <a:spcPct val="115000"/>
              </a:lnSpc>
              <a:spcBef>
                <a:spcPts val="1600"/>
              </a:spcBef>
              <a:spcAft>
                <a:spcPts val="0"/>
              </a:spcAft>
              <a:buClr>
                <a:schemeClr val="dk2"/>
              </a:buClr>
              <a:buSzPts val="1600"/>
              <a:buFont typeface="Baloo 2"/>
              <a:buChar char="●"/>
              <a:defRPr sz="1600">
                <a:solidFill>
                  <a:schemeClr val="dk2"/>
                </a:solidFill>
                <a:latin typeface="Baloo 2"/>
                <a:ea typeface="Baloo 2"/>
                <a:cs typeface="Baloo 2"/>
                <a:sym typeface="Baloo 2"/>
              </a:defRPr>
            </a:lvl7pPr>
            <a:lvl8pPr marL="3657600" lvl="7" indent="-330200">
              <a:lnSpc>
                <a:spcPct val="115000"/>
              </a:lnSpc>
              <a:spcBef>
                <a:spcPts val="1600"/>
              </a:spcBef>
              <a:spcAft>
                <a:spcPts val="0"/>
              </a:spcAft>
              <a:buClr>
                <a:schemeClr val="dk2"/>
              </a:buClr>
              <a:buSzPts val="1600"/>
              <a:buFont typeface="Baloo 2"/>
              <a:buChar char="○"/>
              <a:defRPr sz="1600">
                <a:solidFill>
                  <a:schemeClr val="dk2"/>
                </a:solidFill>
                <a:latin typeface="Baloo 2"/>
                <a:ea typeface="Baloo 2"/>
                <a:cs typeface="Baloo 2"/>
                <a:sym typeface="Baloo 2"/>
              </a:defRPr>
            </a:lvl8pPr>
            <a:lvl9pPr marL="4114800" lvl="8" indent="-330200">
              <a:lnSpc>
                <a:spcPct val="115000"/>
              </a:lnSpc>
              <a:spcBef>
                <a:spcPts val="1600"/>
              </a:spcBef>
              <a:spcAft>
                <a:spcPts val="1600"/>
              </a:spcAft>
              <a:buClr>
                <a:schemeClr val="dk2"/>
              </a:buClr>
              <a:buSzPts val="1600"/>
              <a:buFont typeface="Baloo 2"/>
              <a:buChar char="■"/>
              <a:defRPr sz="1600">
                <a:solidFill>
                  <a:schemeClr val="dk2"/>
                </a:solidFill>
                <a:latin typeface="Baloo 2"/>
                <a:ea typeface="Baloo 2"/>
                <a:cs typeface="Baloo 2"/>
                <a:sym typeface="Baloo 2"/>
              </a:defRPr>
            </a:lvl9pPr>
          </a:lstStyle>
          <a:p>
            <a:endParaRPr/>
          </a:p>
        </p:txBody>
      </p:sp>
    </p:spTree>
    <p:extLst>
      <p:ext uri="{BB962C8B-B14F-4D97-AF65-F5344CB8AC3E}">
        <p14:creationId xmlns:p14="http://schemas.microsoft.com/office/powerpoint/2010/main" val="57626982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61">
          <p15:clr>
            <a:srgbClr val="EA4335"/>
          </p15:clr>
        </p15:guide>
        <p15:guide id="2" pos="288">
          <p15:clr>
            <a:srgbClr val="EA4335"/>
          </p15:clr>
        </p15:guide>
        <p15:guide id="3" pos="5472">
          <p15:clr>
            <a:srgbClr val="EA4335"/>
          </p15:clr>
        </p15:guide>
        <p15:guide id="4" orient="horz" pos="2979">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6" name="Google Shape;446;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14321890"/>
      </p:ext>
    </p:extLst>
  </p:cSld>
  <p:clrMap bg1="lt1" tx1="dk1" bg2="dk2" tx2="lt2" accent1="accent1" accent2="accent2" accent3="accent3" accent4="accent4" accent5="accent5" accent6="accent6" hlink="hlink" folHlink="folHlink"/>
  <p:sldLayoutIdLst>
    <p:sldLayoutId id="2147483698"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0DB1D8-1DF7-EE1C-ECA9-DDEAA828B9AE}"/>
              </a:ext>
            </a:extLst>
          </p:cNvPr>
          <p:cNvSpPr>
            <a:spLocks noGrp="1"/>
          </p:cNvSpPr>
          <p:nvPr>
            <p:ph type="ctrTitle"/>
          </p:nvPr>
        </p:nvSpPr>
        <p:spPr/>
        <p:txBody>
          <a:bodyPr/>
          <a:lstStyle/>
          <a:p>
            <a:r>
              <a:rPr lang="fr-FR" b="1" i="0" dirty="0">
                <a:solidFill>
                  <a:srgbClr val="271A38"/>
                </a:solidFill>
                <a:effectLst/>
                <a:latin typeface="Inter"/>
              </a:rPr>
              <a:t>Préparez des données pour un organisme de santé publique</a:t>
            </a:r>
            <a:br>
              <a:rPr lang="fr-FR" b="1" i="0" dirty="0">
                <a:solidFill>
                  <a:srgbClr val="271A38"/>
                </a:solidFill>
                <a:effectLst/>
                <a:latin typeface="Inter"/>
              </a:rPr>
            </a:br>
            <a:endParaRPr lang="fr-FR" dirty="0"/>
          </a:p>
        </p:txBody>
      </p:sp>
      <p:sp>
        <p:nvSpPr>
          <p:cNvPr id="3" name="Sous-titre 2">
            <a:extLst>
              <a:ext uri="{FF2B5EF4-FFF2-40B4-BE49-F238E27FC236}">
                <a16:creationId xmlns:a16="http://schemas.microsoft.com/office/drawing/2014/main" id="{E55B1EE8-F42F-145A-8881-C4EC2159338C}"/>
              </a:ext>
            </a:extLst>
          </p:cNvPr>
          <p:cNvSpPr>
            <a:spLocks noGrp="1"/>
          </p:cNvSpPr>
          <p:nvPr>
            <p:ph type="subTitle" idx="1"/>
          </p:nvPr>
        </p:nvSpPr>
        <p:spPr/>
        <p:txBody>
          <a:bodyPr/>
          <a:lstStyle/>
          <a:p>
            <a:r>
              <a:rPr lang="fr-FR" dirty="0"/>
              <a:t>Aurélien TESTELIN</a:t>
            </a:r>
          </a:p>
          <a:p>
            <a:r>
              <a:rPr lang="fr-FR" dirty="0"/>
              <a:t>OpenClassrooms - Formation Ingénieur IA</a:t>
            </a:r>
          </a:p>
          <a:p>
            <a:r>
              <a:rPr lang="fr-FR" dirty="0"/>
              <a:t>Janvier 2023</a:t>
            </a:r>
          </a:p>
        </p:txBody>
      </p:sp>
    </p:spTree>
    <p:extLst>
      <p:ext uri="{BB962C8B-B14F-4D97-AF65-F5344CB8AC3E}">
        <p14:creationId xmlns:p14="http://schemas.microsoft.com/office/powerpoint/2010/main" val="54482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0358F71-BEA8-6A29-B2FC-76D303BD6E56}"/>
              </a:ext>
            </a:extLst>
          </p:cNvPr>
          <p:cNvSpPr>
            <a:spLocks noGrp="1"/>
          </p:cNvSpPr>
          <p:nvPr>
            <p:ph type="body" idx="1"/>
          </p:nvPr>
        </p:nvSpPr>
        <p:spPr>
          <a:xfrm>
            <a:off x="1369468" y="1527015"/>
            <a:ext cx="4563200" cy="4131600"/>
          </a:xfrm>
        </p:spPr>
        <p:txBody>
          <a:bodyPr/>
          <a:lstStyle/>
          <a:p>
            <a:pPr marL="203195" indent="0">
              <a:buNone/>
            </a:pPr>
            <a:r>
              <a:rPr lang="fr-FR" sz="1600" dirty="0"/>
              <a:t>Le diabète est une maladie chronique qui ne se guérit pas, mais qui se contrôle. Il est caractérisé par une glycémie, c’est-à-dire un taux de sucre dans le sang, au-dessus des valeurs normales. À long terme, l’hyperglycémie peut mener au développement de certaines complications, notamment aux yeux, aux reins, aux nerfs, au cœur et aux vaisseaux sanguins.</a:t>
            </a:r>
          </a:p>
          <a:p>
            <a:endParaRPr lang="fr-FR" sz="1600" dirty="0"/>
          </a:p>
          <a:p>
            <a:pPr marL="203195" indent="0">
              <a:buNone/>
            </a:pPr>
            <a:r>
              <a:rPr lang="fr-FR" sz="1600" dirty="0"/>
              <a:t>Habituellement, il est recommandé aux diabétiques de suivre un régime alimentaire particulier, à savoir, limiter les aliments riches en fibres alimentaires, en gras, en sel ou trop sucrés.</a:t>
            </a:r>
          </a:p>
        </p:txBody>
      </p:sp>
      <p:sp>
        <p:nvSpPr>
          <p:cNvPr id="3" name="Espace réservé du texte 2">
            <a:extLst>
              <a:ext uri="{FF2B5EF4-FFF2-40B4-BE49-F238E27FC236}">
                <a16:creationId xmlns:a16="http://schemas.microsoft.com/office/drawing/2014/main" id="{51A0A37A-C38B-092E-C72C-B73604B64693}"/>
              </a:ext>
            </a:extLst>
          </p:cNvPr>
          <p:cNvSpPr>
            <a:spLocks noGrp="1"/>
          </p:cNvSpPr>
          <p:nvPr>
            <p:ph type="body" idx="2"/>
          </p:nvPr>
        </p:nvSpPr>
        <p:spPr>
          <a:xfrm>
            <a:off x="6259334" y="1527014"/>
            <a:ext cx="4563200" cy="4882411"/>
          </a:xfrm>
        </p:spPr>
        <p:txBody>
          <a:bodyPr/>
          <a:lstStyle/>
          <a:p>
            <a:pPr marL="203195" indent="0">
              <a:buNone/>
            </a:pPr>
            <a:r>
              <a:rPr lang="fr-FR" sz="1800" dirty="0"/>
              <a:t>la diète cétogène suscite un intérêt grandissant auprès des personnes diabétiques de type 2 car elle aurait des bienfaits, entre autres, sur le poids et le contrôle de la glycémie (taux de sucre dans le sang).</a:t>
            </a:r>
          </a:p>
          <a:p>
            <a:pPr marL="203195" indent="0">
              <a:buNone/>
            </a:pPr>
            <a:r>
              <a:rPr lang="fr-FR" sz="1800" dirty="0"/>
              <a:t>La diète cétogène, aussi appelée «diète très faible en glucides» ou «very low carb diet» contient principalement des gras (lipides) et très peu de glucides. Selon les études, la teneur en glucides peut varier entre 20 et 50 g par jour. C’est le niveau à partir duquel on observe la production de corps cétoniques.</a:t>
            </a:r>
          </a:p>
          <a:p>
            <a:pPr marL="203195" indent="0">
              <a:buNone/>
            </a:pPr>
            <a:endParaRPr lang="fr-FR" sz="1800" dirty="0"/>
          </a:p>
          <a:p>
            <a:pPr marL="203195" indent="0">
              <a:buNone/>
            </a:pPr>
            <a:r>
              <a:rPr lang="fr-FR" sz="1800" dirty="0"/>
              <a:t>Recommandations de cette diète :  </a:t>
            </a:r>
          </a:p>
          <a:p>
            <a:pPr marL="488945" indent="-285750">
              <a:buFont typeface="Arial" panose="020B0604020202020204" pitchFamily="34" charset="0"/>
              <a:buChar char="•"/>
            </a:pPr>
            <a:r>
              <a:rPr lang="fr-FR" sz="1800" dirty="0"/>
              <a:t>Inférieur ou égal à 5% de glucides en apport calorique  </a:t>
            </a:r>
          </a:p>
          <a:p>
            <a:pPr marL="488945" indent="-285750">
              <a:buFont typeface="Arial" panose="020B0604020202020204" pitchFamily="34" charset="0"/>
              <a:buChar char="•"/>
            </a:pPr>
            <a:r>
              <a:rPr lang="fr-FR" sz="1800" dirty="0"/>
              <a:t>Entre 15 et 35% de protéines en apport calorique  </a:t>
            </a:r>
          </a:p>
          <a:p>
            <a:pPr marL="488945" indent="-285750">
              <a:buFont typeface="Arial" panose="020B0604020202020204" pitchFamily="34" charset="0"/>
              <a:buChar char="•"/>
            </a:pPr>
            <a:r>
              <a:rPr lang="fr-FR" sz="1800" dirty="0"/>
              <a:t>Entre 60 et 80% de lipides en apport calorique</a:t>
            </a:r>
          </a:p>
        </p:txBody>
      </p:sp>
      <p:sp>
        <p:nvSpPr>
          <p:cNvPr id="4" name="Titre 3">
            <a:extLst>
              <a:ext uri="{FF2B5EF4-FFF2-40B4-BE49-F238E27FC236}">
                <a16:creationId xmlns:a16="http://schemas.microsoft.com/office/drawing/2014/main" id="{95FC19D1-5943-5A4E-FEC6-592784D1549B}"/>
              </a:ext>
            </a:extLst>
          </p:cNvPr>
          <p:cNvSpPr>
            <a:spLocks noGrp="1"/>
          </p:cNvSpPr>
          <p:nvPr>
            <p:ph type="title"/>
          </p:nvPr>
        </p:nvSpPr>
        <p:spPr/>
        <p:txBody>
          <a:bodyPr/>
          <a:lstStyle/>
          <a:p>
            <a:r>
              <a:rPr lang="fr-FR" dirty="0"/>
              <a:t>Prototype d’application</a:t>
            </a:r>
          </a:p>
        </p:txBody>
      </p:sp>
      <p:pic>
        <p:nvPicPr>
          <p:cNvPr id="5" name="Image 4">
            <a:extLst>
              <a:ext uri="{FF2B5EF4-FFF2-40B4-BE49-F238E27FC236}">
                <a16:creationId xmlns:a16="http://schemas.microsoft.com/office/drawing/2014/main" id="{2B8467DD-CD3B-7FCC-A178-230A1867A6F2}"/>
              </a:ext>
            </a:extLst>
          </p:cNvPr>
          <p:cNvPicPr>
            <a:picLocks/>
          </p:cNvPicPr>
          <p:nvPr/>
        </p:nvPicPr>
        <p:blipFill>
          <a:blip r:embed="rId2"/>
          <a:stretch>
            <a:fillRect/>
          </a:stretch>
        </p:blipFill>
        <p:spPr>
          <a:xfrm rot="442475">
            <a:off x="1580321" y="5538282"/>
            <a:ext cx="745435" cy="580762"/>
          </a:xfrm>
          <a:prstGeom prst="rect">
            <a:avLst/>
          </a:prstGeom>
        </p:spPr>
      </p:pic>
      <p:pic>
        <p:nvPicPr>
          <p:cNvPr id="6" name="Image 5">
            <a:extLst>
              <a:ext uri="{FF2B5EF4-FFF2-40B4-BE49-F238E27FC236}">
                <a16:creationId xmlns:a16="http://schemas.microsoft.com/office/drawing/2014/main" id="{B62A049D-CA09-0125-B909-306D395F6E01}"/>
              </a:ext>
            </a:extLst>
          </p:cNvPr>
          <p:cNvPicPr>
            <a:picLocks/>
          </p:cNvPicPr>
          <p:nvPr/>
        </p:nvPicPr>
        <p:blipFill>
          <a:blip r:embed="rId3">
            <a:duotone>
              <a:prstClr val="black"/>
              <a:schemeClr val="accent3">
                <a:tint val="45000"/>
                <a:satMod val="400000"/>
              </a:schemeClr>
            </a:duotone>
          </a:blip>
          <a:stretch>
            <a:fillRect/>
          </a:stretch>
        </p:blipFill>
        <p:spPr>
          <a:xfrm rot="21320068">
            <a:off x="10619333" y="934712"/>
            <a:ext cx="406400" cy="406400"/>
          </a:xfrm>
          <a:prstGeom prst="rect">
            <a:avLst/>
          </a:prstGeom>
        </p:spPr>
      </p:pic>
    </p:spTree>
    <p:extLst>
      <p:ext uri="{BB962C8B-B14F-4D97-AF65-F5344CB8AC3E}">
        <p14:creationId xmlns:p14="http://schemas.microsoft.com/office/powerpoint/2010/main" val="90514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8860A7D-236B-FABE-6CF3-3E422F78EADD}"/>
              </a:ext>
            </a:extLst>
          </p:cNvPr>
          <p:cNvSpPr>
            <a:spLocks noGrp="1"/>
          </p:cNvSpPr>
          <p:nvPr>
            <p:ph type="body" idx="1"/>
          </p:nvPr>
        </p:nvSpPr>
        <p:spPr>
          <a:xfrm>
            <a:off x="3814400" y="1730702"/>
            <a:ext cx="4563200" cy="4131600"/>
          </a:xfrm>
        </p:spPr>
        <p:txBody>
          <a:bodyPr/>
          <a:lstStyle/>
          <a:p>
            <a:pPr algn="ctr"/>
            <a:r>
              <a:rPr lang="fr-FR" dirty="0"/>
              <a:t>Nettoyage du jeu de données comportant beaucoup de valeurs manquantes</a:t>
            </a:r>
          </a:p>
          <a:p>
            <a:pPr algn="ctr"/>
            <a:endParaRPr lang="fr-FR" dirty="0"/>
          </a:p>
          <a:p>
            <a:pPr algn="ctr"/>
            <a:r>
              <a:rPr lang="fr-FR" dirty="0"/>
              <a:t>Création de graphiques interactifs à l’aide de Plotly et de Ipywidgets.</a:t>
            </a:r>
          </a:p>
          <a:p>
            <a:pPr algn="ctr"/>
            <a:endParaRPr lang="fr-FR" dirty="0"/>
          </a:p>
          <a:p>
            <a:pPr algn="ctr"/>
            <a:r>
              <a:rPr lang="fr-FR" dirty="0"/>
              <a:t>Réalisation d’une analyse exploratoire de données (ACP, Anova, Chi2)</a:t>
            </a:r>
          </a:p>
          <a:p>
            <a:pPr algn="ctr"/>
            <a:endParaRPr lang="fr-FR" dirty="0"/>
          </a:p>
          <a:p>
            <a:pPr algn="ctr"/>
            <a:r>
              <a:rPr lang="fr-FR" dirty="0"/>
              <a:t>Utilisation du paquet Voilà afin d’exporter un Jupyter notebook sur une page web statique.</a:t>
            </a:r>
          </a:p>
        </p:txBody>
      </p:sp>
      <p:sp>
        <p:nvSpPr>
          <p:cNvPr id="4" name="Titre 3">
            <a:extLst>
              <a:ext uri="{FF2B5EF4-FFF2-40B4-BE49-F238E27FC236}">
                <a16:creationId xmlns:a16="http://schemas.microsoft.com/office/drawing/2014/main" id="{89B9575B-675C-CFA1-FCB5-E40B9EA1908B}"/>
              </a:ext>
            </a:extLst>
          </p:cNvPr>
          <p:cNvSpPr>
            <a:spLocks noGrp="1"/>
          </p:cNvSpPr>
          <p:nvPr>
            <p:ph type="title"/>
          </p:nvPr>
        </p:nvSpPr>
        <p:spPr/>
        <p:txBody>
          <a:bodyPr/>
          <a:lstStyle/>
          <a:p>
            <a:r>
              <a:rPr lang="fr-FR" dirty="0"/>
              <a:t>Bilan du projet</a:t>
            </a:r>
          </a:p>
        </p:txBody>
      </p:sp>
      <p:pic>
        <p:nvPicPr>
          <p:cNvPr id="6" name="Image 5">
            <a:extLst>
              <a:ext uri="{FF2B5EF4-FFF2-40B4-BE49-F238E27FC236}">
                <a16:creationId xmlns:a16="http://schemas.microsoft.com/office/drawing/2014/main" id="{BCBF4E76-831E-F345-22A3-FD33EC659FF4}"/>
              </a:ext>
            </a:extLst>
          </p:cNvPr>
          <p:cNvPicPr>
            <a:picLocks/>
          </p:cNvPicPr>
          <p:nvPr/>
        </p:nvPicPr>
        <p:blipFill>
          <a:blip r:embed="rId2"/>
          <a:stretch>
            <a:fillRect/>
          </a:stretch>
        </p:blipFill>
        <p:spPr>
          <a:xfrm>
            <a:off x="1201004" y="529264"/>
            <a:ext cx="948519" cy="891806"/>
          </a:xfrm>
          <a:prstGeom prst="rect">
            <a:avLst/>
          </a:prstGeom>
        </p:spPr>
      </p:pic>
      <p:pic>
        <p:nvPicPr>
          <p:cNvPr id="7" name="Image 6">
            <a:extLst>
              <a:ext uri="{FF2B5EF4-FFF2-40B4-BE49-F238E27FC236}">
                <a16:creationId xmlns:a16="http://schemas.microsoft.com/office/drawing/2014/main" id="{BB78336C-D296-6908-B718-A1EB989B406D}"/>
              </a:ext>
            </a:extLst>
          </p:cNvPr>
          <p:cNvPicPr>
            <a:picLocks/>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10825600" y="608270"/>
            <a:ext cx="812800" cy="812800"/>
          </a:xfrm>
          <a:prstGeom prst="rect">
            <a:avLst/>
          </a:prstGeom>
        </p:spPr>
      </p:pic>
      <p:pic>
        <p:nvPicPr>
          <p:cNvPr id="8" name="Image 7">
            <a:extLst>
              <a:ext uri="{FF2B5EF4-FFF2-40B4-BE49-F238E27FC236}">
                <a16:creationId xmlns:a16="http://schemas.microsoft.com/office/drawing/2014/main" id="{F700CADF-99F2-66E4-5CF8-7062E4205BD7}"/>
              </a:ext>
            </a:extLst>
          </p:cNvPr>
          <p:cNvPicPr>
            <a:picLocks/>
          </p:cNvPicPr>
          <p:nvPr/>
        </p:nvPicPr>
        <p:blipFill>
          <a:blip r:embed="rId5">
            <a:duotone>
              <a:prstClr val="black"/>
              <a:schemeClr val="accent3">
                <a:tint val="45000"/>
                <a:satMod val="400000"/>
              </a:schemeClr>
            </a:duotone>
          </a:blip>
          <a:stretch>
            <a:fillRect/>
          </a:stretch>
        </p:blipFill>
        <p:spPr>
          <a:xfrm>
            <a:off x="11028800" y="2592696"/>
            <a:ext cx="406400" cy="406400"/>
          </a:xfrm>
          <a:prstGeom prst="rect">
            <a:avLst/>
          </a:prstGeom>
        </p:spPr>
      </p:pic>
      <p:pic>
        <p:nvPicPr>
          <p:cNvPr id="9" name="Image 8">
            <a:extLst>
              <a:ext uri="{FF2B5EF4-FFF2-40B4-BE49-F238E27FC236}">
                <a16:creationId xmlns:a16="http://schemas.microsoft.com/office/drawing/2014/main" id="{7263B1F0-A32F-B8DF-B0B5-6E62C889A2F0}"/>
              </a:ext>
            </a:extLst>
          </p:cNvPr>
          <p:cNvPicPr>
            <a:picLocks/>
          </p:cNvPicPr>
          <p:nvPr/>
        </p:nvPicPr>
        <p:blipFill>
          <a:blip r:embed="rId5">
            <a:duotone>
              <a:prstClr val="black"/>
              <a:schemeClr val="accent3">
                <a:tint val="45000"/>
                <a:satMod val="400000"/>
              </a:schemeClr>
            </a:duotone>
          </a:blip>
          <a:stretch>
            <a:fillRect/>
          </a:stretch>
        </p:blipFill>
        <p:spPr>
          <a:xfrm rot="16673764">
            <a:off x="1701252" y="5356368"/>
            <a:ext cx="406400" cy="406400"/>
          </a:xfrm>
          <a:prstGeom prst="rect">
            <a:avLst/>
          </a:prstGeom>
        </p:spPr>
      </p:pic>
    </p:spTree>
    <p:extLst>
      <p:ext uri="{BB962C8B-B14F-4D97-AF65-F5344CB8AC3E}">
        <p14:creationId xmlns:p14="http://schemas.microsoft.com/office/powerpoint/2010/main" val="159102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B47C80D-49F0-BA00-7EDA-42D683DA1C2E}"/>
              </a:ext>
            </a:extLst>
          </p:cNvPr>
          <p:cNvSpPr>
            <a:spLocks noGrp="1"/>
          </p:cNvSpPr>
          <p:nvPr>
            <p:ph type="title"/>
          </p:nvPr>
        </p:nvSpPr>
        <p:spPr/>
        <p:txBody>
          <a:bodyPr/>
          <a:lstStyle/>
          <a:p>
            <a:r>
              <a:rPr lang="fr-FR" dirty="0"/>
              <a:t>Remerciements</a:t>
            </a:r>
          </a:p>
        </p:txBody>
      </p:sp>
      <p:sp>
        <p:nvSpPr>
          <p:cNvPr id="8" name="ZoneTexte 7">
            <a:extLst>
              <a:ext uri="{FF2B5EF4-FFF2-40B4-BE49-F238E27FC236}">
                <a16:creationId xmlns:a16="http://schemas.microsoft.com/office/drawing/2014/main" id="{653952C2-4AFA-FDA9-4319-53F8501EDE2A}"/>
              </a:ext>
            </a:extLst>
          </p:cNvPr>
          <p:cNvSpPr txBox="1"/>
          <p:nvPr/>
        </p:nvSpPr>
        <p:spPr>
          <a:xfrm>
            <a:off x="960000" y="3316406"/>
            <a:ext cx="2518638"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fr-FR" sz="1800" dirty="0"/>
              <a:t>Questions/ Réponses :</a:t>
            </a:r>
          </a:p>
        </p:txBody>
      </p:sp>
    </p:spTree>
    <p:extLst>
      <p:ext uri="{BB962C8B-B14F-4D97-AF65-F5344CB8AC3E}">
        <p14:creationId xmlns:p14="http://schemas.microsoft.com/office/powerpoint/2010/main" val="102255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13B3F3D-A2D5-AC2E-E749-A454E726C8EA}"/>
              </a:ext>
            </a:extLst>
          </p:cNvPr>
          <p:cNvSpPr>
            <a:spLocks noGrp="1"/>
          </p:cNvSpPr>
          <p:nvPr>
            <p:ph type="title"/>
          </p:nvPr>
        </p:nvSpPr>
        <p:spPr/>
        <p:txBody>
          <a:bodyPr/>
          <a:lstStyle/>
          <a:p>
            <a:r>
              <a:rPr lang="fr-FR" dirty="0"/>
              <a:t>Sommaire</a:t>
            </a:r>
          </a:p>
        </p:txBody>
      </p:sp>
      <p:sp>
        <p:nvSpPr>
          <p:cNvPr id="6" name="Espace réservé du texte 5">
            <a:extLst>
              <a:ext uri="{FF2B5EF4-FFF2-40B4-BE49-F238E27FC236}">
                <a16:creationId xmlns:a16="http://schemas.microsoft.com/office/drawing/2014/main" id="{37D371A0-1F6A-D256-469C-4A9963370769}"/>
              </a:ext>
            </a:extLst>
          </p:cNvPr>
          <p:cNvSpPr>
            <a:spLocks noGrp="1"/>
          </p:cNvSpPr>
          <p:nvPr>
            <p:ph type="body" idx="1"/>
          </p:nvPr>
        </p:nvSpPr>
        <p:spPr/>
        <p:txBody>
          <a:bodyPr/>
          <a:lstStyle/>
          <a:p>
            <a:r>
              <a:rPr lang="fr-FR" dirty="0"/>
              <a:t>Présentation de l’appel à projet</a:t>
            </a:r>
          </a:p>
          <a:p>
            <a:r>
              <a:rPr lang="fr-FR" dirty="0"/>
              <a:t>Présentation du jeu de données</a:t>
            </a:r>
          </a:p>
          <a:p>
            <a:r>
              <a:rPr lang="fr-FR" dirty="0"/>
              <a:t>Nettoyage du jeu de données</a:t>
            </a:r>
          </a:p>
          <a:p>
            <a:r>
              <a:rPr lang="fr-FR" dirty="0"/>
              <a:t>Analyse du jeu de données</a:t>
            </a:r>
          </a:p>
          <a:p>
            <a:r>
              <a:rPr lang="fr-FR" dirty="0"/>
              <a:t>Analyse descriptive et explicative</a:t>
            </a:r>
          </a:p>
          <a:p>
            <a:r>
              <a:rPr lang="fr-FR" dirty="0"/>
              <a:t>Prototype d’application</a:t>
            </a:r>
          </a:p>
          <a:p>
            <a:r>
              <a:rPr lang="fr-FR" dirty="0"/>
              <a:t>Bilan du projet</a:t>
            </a:r>
          </a:p>
          <a:p>
            <a:r>
              <a:rPr lang="fr-FR" dirty="0"/>
              <a:t>Remerciements</a:t>
            </a:r>
          </a:p>
          <a:p>
            <a:endParaRPr lang="fr-FR" dirty="0"/>
          </a:p>
          <a:p>
            <a:endParaRPr lang="fr-FR" dirty="0"/>
          </a:p>
        </p:txBody>
      </p:sp>
    </p:spTree>
    <p:extLst>
      <p:ext uri="{BB962C8B-B14F-4D97-AF65-F5344CB8AC3E}">
        <p14:creationId xmlns:p14="http://schemas.microsoft.com/office/powerpoint/2010/main" val="71572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80D7F88-0D20-7B9A-C30F-A7F30D2D1D1A}"/>
              </a:ext>
            </a:extLst>
          </p:cNvPr>
          <p:cNvSpPr>
            <a:spLocks noGrp="1"/>
          </p:cNvSpPr>
          <p:nvPr>
            <p:ph type="title"/>
          </p:nvPr>
        </p:nvSpPr>
        <p:spPr/>
        <p:txBody>
          <a:bodyPr/>
          <a:lstStyle/>
          <a:p>
            <a:r>
              <a:rPr lang="fr-FR" dirty="0"/>
              <a:t>Présentation de l’appel à projet</a:t>
            </a:r>
          </a:p>
        </p:txBody>
      </p:sp>
      <p:sp>
        <p:nvSpPr>
          <p:cNvPr id="6" name="Espace réservé du texte 5">
            <a:extLst>
              <a:ext uri="{FF2B5EF4-FFF2-40B4-BE49-F238E27FC236}">
                <a16:creationId xmlns:a16="http://schemas.microsoft.com/office/drawing/2014/main" id="{B25B677D-F26A-0371-8C8E-51B7C6051101}"/>
              </a:ext>
            </a:extLst>
          </p:cNvPr>
          <p:cNvSpPr>
            <a:spLocks noGrp="1"/>
          </p:cNvSpPr>
          <p:nvPr>
            <p:ph type="body" idx="1"/>
          </p:nvPr>
        </p:nvSpPr>
        <p:spPr/>
        <p:txBody>
          <a:bodyPr/>
          <a:lstStyle/>
          <a:p>
            <a:r>
              <a:rPr lang="fr-FR" b="0" i="0" dirty="0">
                <a:solidFill>
                  <a:srgbClr val="271A38"/>
                </a:solidFill>
                <a:effectLst/>
                <a:latin typeface="Inter"/>
              </a:rPr>
              <a:t>L'agence « Santé publique France » souhaite rendre les données de santé publique plus accessibles. En effet, elle souhaite faire explorer et visualiser des données, pour que ses agents puissent les exploiter. </a:t>
            </a:r>
          </a:p>
          <a:p>
            <a:r>
              <a:rPr lang="fr-FR" dirty="0">
                <a:solidFill>
                  <a:srgbClr val="271A38"/>
                </a:solidFill>
                <a:latin typeface="Inter"/>
              </a:rPr>
              <a:t>D</a:t>
            </a:r>
            <a:r>
              <a:rPr lang="fr-FR" b="0" i="0" dirty="0">
                <a:solidFill>
                  <a:srgbClr val="271A38"/>
                </a:solidFill>
                <a:effectLst/>
                <a:latin typeface="Inter"/>
              </a:rPr>
              <a:t>es fonctionnalités de graphiques interactifs seront utilisés afin de rendre l’analyse compréhensible pour un large public et mon prototype aussi réaliste que possible.</a:t>
            </a:r>
          </a:p>
          <a:p>
            <a:r>
              <a:rPr lang="fr-FR" dirty="0">
                <a:solidFill>
                  <a:srgbClr val="271A38"/>
                </a:solidFill>
                <a:latin typeface="Inter"/>
              </a:rPr>
              <a:t>Mon analyse se base donc sur un échantillon de données extraites « d’Open Food » fourni par OpenClassrooms.</a:t>
            </a:r>
            <a:endParaRPr lang="fr-FR" dirty="0"/>
          </a:p>
        </p:txBody>
      </p:sp>
    </p:spTree>
    <p:extLst>
      <p:ext uri="{BB962C8B-B14F-4D97-AF65-F5344CB8AC3E}">
        <p14:creationId xmlns:p14="http://schemas.microsoft.com/office/powerpoint/2010/main" val="151255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2"/>
        </a:solidFill>
        <a:effectLst/>
      </p:bgPr>
    </p:bg>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37356A-B7F3-AD14-948D-78A5749A1832}"/>
              </a:ext>
            </a:extLst>
          </p:cNvPr>
          <p:cNvSpPr>
            <a:spLocks noGrp="1"/>
          </p:cNvSpPr>
          <p:nvPr>
            <p:ph type="title"/>
          </p:nvPr>
        </p:nvSpPr>
        <p:spPr/>
        <p:txBody>
          <a:bodyPr/>
          <a:lstStyle/>
          <a:p>
            <a:r>
              <a:rPr lang="fr-FR" dirty="0"/>
              <a:t>Présentation du jeu de données</a:t>
            </a:r>
          </a:p>
        </p:txBody>
      </p:sp>
      <p:sp>
        <p:nvSpPr>
          <p:cNvPr id="10" name="Espace réservé du texte 9">
            <a:extLst>
              <a:ext uri="{FF2B5EF4-FFF2-40B4-BE49-F238E27FC236}">
                <a16:creationId xmlns:a16="http://schemas.microsoft.com/office/drawing/2014/main" id="{9421DFC4-A079-B0B0-12E0-FFB17A833DE7}"/>
              </a:ext>
            </a:extLst>
          </p:cNvPr>
          <p:cNvSpPr>
            <a:spLocks noGrp="1"/>
          </p:cNvSpPr>
          <p:nvPr>
            <p:ph type="body" idx="1"/>
          </p:nvPr>
        </p:nvSpPr>
        <p:spPr>
          <a:xfrm>
            <a:off x="2279176" y="1621004"/>
            <a:ext cx="7949820" cy="1961534"/>
          </a:xfrm>
        </p:spPr>
        <p:txBody>
          <a:bodyPr/>
          <a:lstStyle/>
          <a:p>
            <a:pPr algn="just"/>
            <a:r>
              <a:rPr lang="fr-FR" dirty="0"/>
              <a:t>Le jeu de données comporte 320772 lignes et 62 colonnes.</a:t>
            </a:r>
          </a:p>
          <a:p>
            <a:pPr algn="just"/>
            <a:r>
              <a:rPr lang="fr-FR" dirty="0"/>
              <a:t>16 variables dont le pourcentage de valeurs manquantes est de 100%.</a:t>
            </a:r>
          </a:p>
          <a:p>
            <a:pPr algn="just"/>
            <a:r>
              <a:rPr lang="fr-FR" dirty="0"/>
              <a:t>13 variables retenues pour l’analyse des données.</a:t>
            </a:r>
          </a:p>
          <a:p>
            <a:endParaRPr lang="fr-FR" dirty="0"/>
          </a:p>
        </p:txBody>
      </p:sp>
      <p:pic>
        <p:nvPicPr>
          <p:cNvPr id="12" name="Image 11">
            <a:extLst>
              <a:ext uri="{FF2B5EF4-FFF2-40B4-BE49-F238E27FC236}">
                <a16:creationId xmlns:a16="http://schemas.microsoft.com/office/drawing/2014/main" id="{E4BC939E-582F-844F-1E55-7502B9A82E0E}"/>
              </a:ext>
            </a:extLst>
          </p:cNvPr>
          <p:cNvPicPr>
            <a:picLocks/>
          </p:cNvPicPr>
          <p:nvPr/>
        </p:nvPicPr>
        <p:blipFill>
          <a:blip r:embed="rId2"/>
          <a:stretch>
            <a:fillRect/>
          </a:stretch>
        </p:blipFill>
        <p:spPr>
          <a:xfrm rot="20919446">
            <a:off x="499657" y="484107"/>
            <a:ext cx="808333" cy="796517"/>
          </a:xfrm>
          <a:prstGeom prst="rect">
            <a:avLst/>
          </a:prstGeom>
        </p:spPr>
      </p:pic>
      <p:pic>
        <p:nvPicPr>
          <p:cNvPr id="18" name="Image 17">
            <a:extLst>
              <a:ext uri="{FF2B5EF4-FFF2-40B4-BE49-F238E27FC236}">
                <a16:creationId xmlns:a16="http://schemas.microsoft.com/office/drawing/2014/main" id="{A5280714-C598-7655-FE80-96FF9499AF0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01070" y="3063513"/>
            <a:ext cx="4189859" cy="3042636"/>
          </a:xfrm>
          <a:prstGeom prst="rect">
            <a:avLst/>
          </a:prstGeom>
        </p:spPr>
      </p:pic>
      <p:pic>
        <p:nvPicPr>
          <p:cNvPr id="26" name="Image 25">
            <a:extLst>
              <a:ext uri="{FF2B5EF4-FFF2-40B4-BE49-F238E27FC236}">
                <a16:creationId xmlns:a16="http://schemas.microsoft.com/office/drawing/2014/main" id="{291787FC-08C2-4D3F-8B64-ABC125437C19}"/>
              </a:ext>
            </a:extLst>
          </p:cNvPr>
          <p:cNvPicPr>
            <a:picLocks/>
          </p:cNvPicPr>
          <p:nvPr/>
        </p:nvPicPr>
        <p:blipFill>
          <a:blip r:embed="rId4"/>
          <a:stretch>
            <a:fillRect/>
          </a:stretch>
        </p:blipFill>
        <p:spPr>
          <a:xfrm rot="19694609">
            <a:off x="10419200" y="5293349"/>
            <a:ext cx="812800" cy="812800"/>
          </a:xfrm>
          <a:prstGeom prst="rect">
            <a:avLst/>
          </a:prstGeom>
        </p:spPr>
      </p:pic>
      <p:pic>
        <p:nvPicPr>
          <p:cNvPr id="29" name="Image 28">
            <a:extLst>
              <a:ext uri="{FF2B5EF4-FFF2-40B4-BE49-F238E27FC236}">
                <a16:creationId xmlns:a16="http://schemas.microsoft.com/office/drawing/2014/main" id="{02771B23-B623-FB46-6742-282F534C679C}"/>
              </a:ext>
            </a:extLst>
          </p:cNvPr>
          <p:cNvPicPr>
            <a:picLocks/>
          </p:cNvPicPr>
          <p:nvPr/>
        </p:nvPicPr>
        <p:blipFill>
          <a:blip r:embed="rId5">
            <a:duotone>
              <a:prstClr val="black"/>
              <a:schemeClr val="accent3">
                <a:tint val="45000"/>
                <a:satMod val="400000"/>
              </a:schemeClr>
            </a:duotone>
          </a:blip>
          <a:stretch>
            <a:fillRect/>
          </a:stretch>
        </p:blipFill>
        <p:spPr>
          <a:xfrm>
            <a:off x="10825600" y="1514503"/>
            <a:ext cx="406400" cy="406400"/>
          </a:xfrm>
          <a:prstGeom prst="rect">
            <a:avLst/>
          </a:prstGeom>
        </p:spPr>
      </p:pic>
      <p:pic>
        <p:nvPicPr>
          <p:cNvPr id="30" name="Image 29">
            <a:extLst>
              <a:ext uri="{FF2B5EF4-FFF2-40B4-BE49-F238E27FC236}">
                <a16:creationId xmlns:a16="http://schemas.microsoft.com/office/drawing/2014/main" id="{105E392A-5FD0-5769-82E7-834DBD343ABE}"/>
              </a:ext>
            </a:extLst>
          </p:cNvPr>
          <p:cNvPicPr>
            <a:picLocks/>
          </p:cNvPicPr>
          <p:nvPr/>
        </p:nvPicPr>
        <p:blipFill>
          <a:blip r:embed="rId5">
            <a:duotone>
              <a:prstClr val="black"/>
              <a:schemeClr val="accent3">
                <a:tint val="45000"/>
                <a:satMod val="400000"/>
              </a:schemeClr>
            </a:duotone>
          </a:blip>
          <a:stretch>
            <a:fillRect/>
          </a:stretch>
        </p:blipFill>
        <p:spPr>
          <a:xfrm rot="16200000">
            <a:off x="1759803" y="4937097"/>
            <a:ext cx="406400" cy="406400"/>
          </a:xfrm>
          <a:prstGeom prst="rect">
            <a:avLst/>
          </a:prstGeom>
        </p:spPr>
      </p:pic>
    </p:spTree>
    <p:extLst>
      <p:ext uri="{BB962C8B-B14F-4D97-AF65-F5344CB8AC3E}">
        <p14:creationId xmlns:p14="http://schemas.microsoft.com/office/powerpoint/2010/main" val="141675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2A86262-4D93-6790-7837-75CB569F636C}"/>
              </a:ext>
            </a:extLst>
          </p:cNvPr>
          <p:cNvSpPr>
            <a:spLocks noGrp="1"/>
          </p:cNvSpPr>
          <p:nvPr>
            <p:ph type="title"/>
          </p:nvPr>
        </p:nvSpPr>
        <p:spPr/>
        <p:txBody>
          <a:bodyPr/>
          <a:lstStyle/>
          <a:p>
            <a:pPr algn="ctr"/>
            <a:r>
              <a:rPr lang="fr-FR" dirty="0"/>
              <a:t>Nettoyage du jeu de données</a:t>
            </a:r>
          </a:p>
        </p:txBody>
      </p:sp>
      <p:sp>
        <p:nvSpPr>
          <p:cNvPr id="6" name="Titre 5">
            <a:extLst>
              <a:ext uri="{FF2B5EF4-FFF2-40B4-BE49-F238E27FC236}">
                <a16:creationId xmlns:a16="http://schemas.microsoft.com/office/drawing/2014/main" id="{B94D7A1D-0A32-F1CE-C020-AF4E880BC251}"/>
              </a:ext>
            </a:extLst>
          </p:cNvPr>
          <p:cNvSpPr>
            <a:spLocks noGrp="1"/>
          </p:cNvSpPr>
          <p:nvPr>
            <p:ph type="title" idx="2"/>
          </p:nvPr>
        </p:nvSpPr>
        <p:spPr>
          <a:xfrm>
            <a:off x="1886127" y="1600375"/>
            <a:ext cx="3656800" cy="745200"/>
          </a:xfrm>
        </p:spPr>
        <p:style>
          <a:lnRef idx="3">
            <a:schemeClr val="lt1"/>
          </a:lnRef>
          <a:fillRef idx="1">
            <a:schemeClr val="dk1"/>
          </a:fillRef>
          <a:effectRef idx="1">
            <a:schemeClr val="dk1"/>
          </a:effectRef>
          <a:fontRef idx="minor">
            <a:schemeClr val="lt1"/>
          </a:fontRef>
        </p:style>
        <p:txBody>
          <a:bodyPr/>
          <a:lstStyle/>
          <a:p>
            <a:r>
              <a:rPr lang="fr-FR" dirty="0"/>
              <a:t>Etape 1</a:t>
            </a:r>
          </a:p>
        </p:txBody>
      </p:sp>
      <p:sp>
        <p:nvSpPr>
          <p:cNvPr id="7" name="Titre 6">
            <a:extLst>
              <a:ext uri="{FF2B5EF4-FFF2-40B4-BE49-F238E27FC236}">
                <a16:creationId xmlns:a16="http://schemas.microsoft.com/office/drawing/2014/main" id="{30EAEE3E-5114-D3E5-21A0-24563F9EE18D}"/>
              </a:ext>
            </a:extLst>
          </p:cNvPr>
          <p:cNvSpPr>
            <a:spLocks noGrp="1"/>
          </p:cNvSpPr>
          <p:nvPr>
            <p:ph type="title" idx="3"/>
          </p:nvPr>
        </p:nvSpPr>
        <p:spPr>
          <a:xfrm>
            <a:off x="6649069" y="1600375"/>
            <a:ext cx="3656800" cy="745200"/>
          </a:xfrm>
        </p:spPr>
        <p:style>
          <a:lnRef idx="3">
            <a:schemeClr val="lt1"/>
          </a:lnRef>
          <a:fillRef idx="1">
            <a:schemeClr val="dk1"/>
          </a:fillRef>
          <a:effectRef idx="1">
            <a:schemeClr val="dk1"/>
          </a:effectRef>
          <a:fontRef idx="minor">
            <a:schemeClr val="lt1"/>
          </a:fontRef>
        </p:style>
        <p:txBody>
          <a:bodyPr/>
          <a:lstStyle/>
          <a:p>
            <a:r>
              <a:rPr lang="fr-FR" dirty="0"/>
              <a:t>Etape 2</a:t>
            </a:r>
          </a:p>
        </p:txBody>
      </p:sp>
      <p:sp>
        <p:nvSpPr>
          <p:cNvPr id="5" name="Sous-titre 4">
            <a:extLst>
              <a:ext uri="{FF2B5EF4-FFF2-40B4-BE49-F238E27FC236}">
                <a16:creationId xmlns:a16="http://schemas.microsoft.com/office/drawing/2014/main" id="{E4024753-E113-1677-30E6-C62EC654A1E9}"/>
              </a:ext>
            </a:extLst>
          </p:cNvPr>
          <p:cNvSpPr>
            <a:spLocks noGrp="1"/>
          </p:cNvSpPr>
          <p:nvPr>
            <p:ph type="subTitle" idx="1"/>
          </p:nvPr>
        </p:nvSpPr>
        <p:spPr>
          <a:xfrm>
            <a:off x="6649073" y="2345579"/>
            <a:ext cx="3656800" cy="1787200"/>
          </a:xfrm>
        </p:spPr>
        <p:txBody>
          <a:bodyPr/>
          <a:lstStyle/>
          <a:p>
            <a:r>
              <a:rPr lang="fr-FR" dirty="0"/>
              <a:t>Imputation des données manquantes </a:t>
            </a:r>
          </a:p>
        </p:txBody>
      </p:sp>
      <p:sp>
        <p:nvSpPr>
          <p:cNvPr id="8" name="Sous-titre 7">
            <a:extLst>
              <a:ext uri="{FF2B5EF4-FFF2-40B4-BE49-F238E27FC236}">
                <a16:creationId xmlns:a16="http://schemas.microsoft.com/office/drawing/2014/main" id="{96182742-A72F-08F7-48DE-1006C109D2C4}"/>
              </a:ext>
            </a:extLst>
          </p:cNvPr>
          <p:cNvSpPr>
            <a:spLocks noGrp="1"/>
          </p:cNvSpPr>
          <p:nvPr>
            <p:ph type="subTitle" idx="4"/>
          </p:nvPr>
        </p:nvSpPr>
        <p:spPr>
          <a:xfrm>
            <a:off x="1886127" y="2345579"/>
            <a:ext cx="3656800" cy="1787200"/>
          </a:xfrm>
        </p:spPr>
        <p:txBody>
          <a:bodyPr/>
          <a:lstStyle/>
          <a:p>
            <a:r>
              <a:rPr lang="fr-FR" dirty="0"/>
              <a:t>Suppression des données inexploitables</a:t>
            </a:r>
          </a:p>
        </p:txBody>
      </p:sp>
      <p:pic>
        <p:nvPicPr>
          <p:cNvPr id="9" name="Image 8">
            <a:extLst>
              <a:ext uri="{FF2B5EF4-FFF2-40B4-BE49-F238E27FC236}">
                <a16:creationId xmlns:a16="http://schemas.microsoft.com/office/drawing/2014/main" id="{FAA6E411-2C97-C2E7-11E2-370FECD64FE5}"/>
              </a:ext>
            </a:extLst>
          </p:cNvPr>
          <p:cNvPicPr>
            <a:picLocks/>
          </p:cNvPicPr>
          <p:nvPr/>
        </p:nvPicPr>
        <p:blipFill>
          <a:blip r:embed="rId2"/>
          <a:stretch>
            <a:fillRect/>
          </a:stretch>
        </p:blipFill>
        <p:spPr>
          <a:xfrm rot="910701">
            <a:off x="614899" y="624301"/>
            <a:ext cx="690202" cy="701732"/>
          </a:xfrm>
          <a:prstGeom prst="rect">
            <a:avLst/>
          </a:prstGeom>
        </p:spPr>
      </p:pic>
      <p:sp>
        <p:nvSpPr>
          <p:cNvPr id="11" name="Titre 5">
            <a:extLst>
              <a:ext uri="{FF2B5EF4-FFF2-40B4-BE49-F238E27FC236}">
                <a16:creationId xmlns:a16="http://schemas.microsoft.com/office/drawing/2014/main" id="{71B333B0-6044-2488-7F10-6652037513DC}"/>
              </a:ext>
            </a:extLst>
          </p:cNvPr>
          <p:cNvSpPr txBox="1">
            <a:spLocks/>
          </p:cNvSpPr>
          <p:nvPr/>
        </p:nvSpPr>
        <p:spPr>
          <a:xfrm>
            <a:off x="4267600" y="4132779"/>
            <a:ext cx="3656800" cy="745200"/>
          </a:xfrm>
          <a:prstGeom prst="rect">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Work Sans ExtraBold"/>
              <a:buNone/>
              <a:defRPr sz="3333" b="0" i="0" u="none" strike="noStrike" cap="none">
                <a:solidFill>
                  <a:schemeClr val="accent2"/>
                </a:solidFill>
                <a:latin typeface="Work Sans ExtraBold"/>
                <a:ea typeface="Work Sans ExtraBold"/>
                <a:cs typeface="Work Sans ExtraBold"/>
                <a:sym typeface="Work Sans ExtraBold"/>
              </a:defRPr>
            </a:lvl1pPr>
            <a:lvl2pPr marR="0" lvl="1"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fr-FR" dirty="0"/>
              <a:t>Etape 3</a:t>
            </a:r>
          </a:p>
        </p:txBody>
      </p:sp>
      <p:sp>
        <p:nvSpPr>
          <p:cNvPr id="12" name="Sous-titre 7">
            <a:extLst>
              <a:ext uri="{FF2B5EF4-FFF2-40B4-BE49-F238E27FC236}">
                <a16:creationId xmlns:a16="http://schemas.microsoft.com/office/drawing/2014/main" id="{C3651F8E-3141-0A4C-A8F7-4EF009E44260}"/>
              </a:ext>
            </a:extLst>
          </p:cNvPr>
          <p:cNvSpPr txBox="1">
            <a:spLocks/>
          </p:cNvSpPr>
          <p:nvPr/>
        </p:nvSpPr>
        <p:spPr>
          <a:xfrm>
            <a:off x="4267600" y="4877983"/>
            <a:ext cx="3656800" cy="178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eaLnBrk="1" hangingPunct="1">
              <a:lnSpc>
                <a:spcPct val="100000"/>
              </a:lnSpc>
              <a:spcBef>
                <a:spcPts val="0"/>
              </a:spcBef>
              <a:spcAft>
                <a:spcPts val="0"/>
              </a:spcAft>
              <a:buClr>
                <a:schemeClr val="dk2"/>
              </a:buClr>
              <a:buSzPts val="2800"/>
              <a:buFont typeface="Baloo 2"/>
              <a:buNone/>
              <a:defRPr sz="2133" b="0" i="0" u="none" strike="noStrike" cap="none">
                <a:solidFill>
                  <a:schemeClr val="dk2"/>
                </a:solidFill>
                <a:latin typeface="Baloo 2"/>
                <a:ea typeface="Baloo 2"/>
                <a:cs typeface="Baloo 2"/>
                <a:sym typeface="Baloo 2"/>
              </a:defRPr>
            </a:lvl1pPr>
            <a:lvl2pPr marL="914400" marR="0" lvl="1"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2pPr>
            <a:lvl3pPr marL="1371600" marR="0" lvl="2"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3pPr>
            <a:lvl4pPr marL="1828800" marR="0" lvl="3"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4pPr>
            <a:lvl5pPr marL="2286000" marR="0" lvl="4"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5pPr>
            <a:lvl6pPr marL="2743200" marR="0" lvl="5"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6pPr>
            <a:lvl7pPr marL="3200400" marR="0" lvl="6"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7pPr>
            <a:lvl8pPr marL="3657600" marR="0" lvl="7"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8pPr>
            <a:lvl9pPr marL="4114800" marR="0" lvl="8" indent="-330200" algn="ctr" rtl="0" eaLnBrk="1" hangingPunct="1">
              <a:lnSpc>
                <a:spcPct val="100000"/>
              </a:lnSpc>
              <a:spcBef>
                <a:spcPts val="0"/>
              </a:spcBef>
              <a:spcAft>
                <a:spcPts val="0"/>
              </a:spcAft>
              <a:buClr>
                <a:schemeClr val="dk2"/>
              </a:buClr>
              <a:buSzPts val="2800"/>
              <a:buFont typeface="Baloo 2"/>
              <a:buNone/>
              <a:defRPr sz="3733" b="0" i="0" u="none" strike="noStrike" cap="none">
                <a:solidFill>
                  <a:schemeClr val="dk2"/>
                </a:solidFill>
                <a:latin typeface="Baloo 2"/>
                <a:ea typeface="Baloo 2"/>
                <a:cs typeface="Baloo 2"/>
                <a:sym typeface="Baloo 2"/>
              </a:defRPr>
            </a:lvl9pPr>
          </a:lstStyle>
          <a:p>
            <a:r>
              <a:rPr lang="fr-FR" dirty="0"/>
              <a:t>Export des données au format pickle pour l’analyse</a:t>
            </a:r>
          </a:p>
        </p:txBody>
      </p:sp>
      <p:pic>
        <p:nvPicPr>
          <p:cNvPr id="13" name="Image 12">
            <a:extLst>
              <a:ext uri="{FF2B5EF4-FFF2-40B4-BE49-F238E27FC236}">
                <a16:creationId xmlns:a16="http://schemas.microsoft.com/office/drawing/2014/main" id="{68C9D35F-870C-79C7-7861-373F50E9771E}"/>
              </a:ext>
            </a:extLst>
          </p:cNvPr>
          <p:cNvPicPr>
            <a:picLocks/>
          </p:cNvPicPr>
          <p:nvPr/>
        </p:nvPicPr>
        <p:blipFill>
          <a:blip r:embed="rId3"/>
          <a:stretch>
            <a:fillRect/>
          </a:stretch>
        </p:blipFill>
        <p:spPr>
          <a:xfrm rot="641007">
            <a:off x="10419200" y="5365183"/>
            <a:ext cx="812800" cy="812800"/>
          </a:xfrm>
          <a:prstGeom prst="rect">
            <a:avLst/>
          </a:prstGeom>
        </p:spPr>
      </p:pic>
      <p:pic>
        <p:nvPicPr>
          <p:cNvPr id="14" name="Image 13">
            <a:extLst>
              <a:ext uri="{FF2B5EF4-FFF2-40B4-BE49-F238E27FC236}">
                <a16:creationId xmlns:a16="http://schemas.microsoft.com/office/drawing/2014/main" id="{4F59DC4F-6C93-5D27-B46C-A6E204A8E445}"/>
              </a:ext>
            </a:extLst>
          </p:cNvPr>
          <p:cNvPicPr>
            <a:picLocks/>
          </p:cNvPicPr>
          <p:nvPr/>
        </p:nvPicPr>
        <p:blipFill>
          <a:blip r:embed="rId4">
            <a:duotone>
              <a:prstClr val="black"/>
              <a:schemeClr val="accent3">
                <a:tint val="45000"/>
                <a:satMod val="400000"/>
              </a:schemeClr>
            </a:duotone>
          </a:blip>
          <a:stretch>
            <a:fillRect/>
          </a:stretch>
        </p:blipFill>
        <p:spPr>
          <a:xfrm rot="17402789">
            <a:off x="10622400" y="1200949"/>
            <a:ext cx="406400" cy="406400"/>
          </a:xfrm>
          <a:prstGeom prst="rect">
            <a:avLst/>
          </a:prstGeom>
        </p:spPr>
      </p:pic>
      <p:pic>
        <p:nvPicPr>
          <p:cNvPr id="15" name="Image 14">
            <a:extLst>
              <a:ext uri="{FF2B5EF4-FFF2-40B4-BE49-F238E27FC236}">
                <a16:creationId xmlns:a16="http://schemas.microsoft.com/office/drawing/2014/main" id="{F7CDC009-C9CC-1E96-C50B-E7D659104D94}"/>
              </a:ext>
            </a:extLst>
          </p:cNvPr>
          <p:cNvPicPr>
            <a:picLocks/>
          </p:cNvPicPr>
          <p:nvPr/>
        </p:nvPicPr>
        <p:blipFill>
          <a:blip r:embed="rId4">
            <a:duotone>
              <a:prstClr val="black"/>
              <a:schemeClr val="accent3">
                <a:tint val="45000"/>
                <a:satMod val="400000"/>
              </a:schemeClr>
            </a:duotone>
          </a:blip>
          <a:stretch>
            <a:fillRect/>
          </a:stretch>
        </p:blipFill>
        <p:spPr>
          <a:xfrm>
            <a:off x="1734781" y="5093687"/>
            <a:ext cx="406400" cy="406400"/>
          </a:xfrm>
          <a:prstGeom prst="rect">
            <a:avLst/>
          </a:prstGeom>
        </p:spPr>
      </p:pic>
    </p:spTree>
    <p:extLst>
      <p:ext uri="{BB962C8B-B14F-4D97-AF65-F5344CB8AC3E}">
        <p14:creationId xmlns:p14="http://schemas.microsoft.com/office/powerpoint/2010/main" val="115730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A9A52932-9C9B-B16F-0D11-DDD94946991B}"/>
              </a:ext>
            </a:extLst>
          </p:cNvPr>
          <p:cNvSpPr>
            <a:spLocks noGrp="1"/>
          </p:cNvSpPr>
          <p:nvPr>
            <p:ph type="title"/>
          </p:nvPr>
        </p:nvSpPr>
        <p:spPr>
          <a:xfrm>
            <a:off x="2784399" y="613835"/>
            <a:ext cx="6623200" cy="1122400"/>
          </a:xfrm>
        </p:spPr>
        <p:txBody>
          <a:bodyPr/>
          <a:lstStyle/>
          <a:p>
            <a:r>
              <a:rPr lang="fr-FR" sz="4400" dirty="0"/>
              <a:t>Analyse du jeu de données</a:t>
            </a:r>
          </a:p>
        </p:txBody>
      </p:sp>
      <p:sp>
        <p:nvSpPr>
          <p:cNvPr id="9" name="Sous-titre 8">
            <a:extLst>
              <a:ext uri="{FF2B5EF4-FFF2-40B4-BE49-F238E27FC236}">
                <a16:creationId xmlns:a16="http://schemas.microsoft.com/office/drawing/2014/main" id="{1791DC63-CB21-807C-1C15-4B8AF03C013A}"/>
              </a:ext>
            </a:extLst>
          </p:cNvPr>
          <p:cNvSpPr>
            <a:spLocks noGrp="1"/>
          </p:cNvSpPr>
          <p:nvPr>
            <p:ph type="subTitle" idx="1"/>
          </p:nvPr>
        </p:nvSpPr>
        <p:spPr>
          <a:xfrm>
            <a:off x="2784399" y="1558845"/>
            <a:ext cx="6623200" cy="2242400"/>
          </a:xfrm>
        </p:spPr>
        <p:txBody>
          <a:bodyPr/>
          <a:lstStyle/>
          <a:p>
            <a:r>
              <a:rPr lang="fr-FR" dirty="0"/>
              <a:t>Analyse univariée</a:t>
            </a:r>
          </a:p>
          <a:p>
            <a:endParaRPr lang="fr-FR" sz="1600" dirty="0">
              <a:solidFill>
                <a:schemeClr val="tx2">
                  <a:lumMod val="10000"/>
                </a:schemeClr>
              </a:solidFill>
            </a:endParaRPr>
          </a:p>
          <a:p>
            <a:r>
              <a:rPr lang="fr-FR" sz="1600" dirty="0">
                <a:solidFill>
                  <a:schemeClr val="tx2">
                    <a:lumMod val="10000"/>
                  </a:schemeClr>
                </a:solidFill>
              </a:rPr>
              <a:t>Dans cette partie, il s’agira d’analyser les distributions de nos différentes variables.</a:t>
            </a:r>
          </a:p>
        </p:txBody>
      </p:sp>
      <p:pic>
        <p:nvPicPr>
          <p:cNvPr id="11" name="Image 10">
            <a:extLst>
              <a:ext uri="{FF2B5EF4-FFF2-40B4-BE49-F238E27FC236}">
                <a16:creationId xmlns:a16="http://schemas.microsoft.com/office/drawing/2014/main" id="{B6719DE9-B052-CEA7-152D-7AECBA8C869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048675" y="3623855"/>
            <a:ext cx="6094649" cy="2766992"/>
          </a:xfrm>
          <a:prstGeom prst="rect">
            <a:avLst/>
          </a:prstGeom>
        </p:spPr>
      </p:pic>
      <p:pic>
        <p:nvPicPr>
          <p:cNvPr id="12" name="Image 11">
            <a:extLst>
              <a:ext uri="{FF2B5EF4-FFF2-40B4-BE49-F238E27FC236}">
                <a16:creationId xmlns:a16="http://schemas.microsoft.com/office/drawing/2014/main" id="{1D734D50-D7CE-13C6-AE84-A94EE2C9FFAA}"/>
              </a:ext>
            </a:extLst>
          </p:cNvPr>
          <p:cNvPicPr>
            <a:picLocks/>
          </p:cNvPicPr>
          <p:nvPr/>
        </p:nvPicPr>
        <p:blipFill>
          <a:blip r:embed="rId3"/>
          <a:stretch>
            <a:fillRect/>
          </a:stretch>
        </p:blipFill>
        <p:spPr>
          <a:xfrm rot="691642">
            <a:off x="10781731" y="659116"/>
            <a:ext cx="777923" cy="730126"/>
          </a:xfrm>
          <a:prstGeom prst="rect">
            <a:avLst/>
          </a:prstGeom>
        </p:spPr>
      </p:pic>
      <p:pic>
        <p:nvPicPr>
          <p:cNvPr id="13" name="Image 12">
            <a:extLst>
              <a:ext uri="{FF2B5EF4-FFF2-40B4-BE49-F238E27FC236}">
                <a16:creationId xmlns:a16="http://schemas.microsoft.com/office/drawing/2014/main" id="{BDC82CFD-5CE3-529C-2802-E41FA7075C1B}"/>
              </a:ext>
            </a:extLst>
          </p:cNvPr>
          <p:cNvPicPr>
            <a:picLocks/>
          </p:cNvPicPr>
          <p:nvPr/>
        </p:nvPicPr>
        <p:blipFill>
          <a:blip r:embed="rId4"/>
          <a:stretch>
            <a:fillRect/>
          </a:stretch>
        </p:blipFill>
        <p:spPr>
          <a:xfrm rot="20562955">
            <a:off x="1742365" y="5284643"/>
            <a:ext cx="665839" cy="691599"/>
          </a:xfrm>
          <a:prstGeom prst="rect">
            <a:avLst/>
          </a:prstGeom>
        </p:spPr>
      </p:pic>
      <p:pic>
        <p:nvPicPr>
          <p:cNvPr id="14" name="Image 13">
            <a:extLst>
              <a:ext uri="{FF2B5EF4-FFF2-40B4-BE49-F238E27FC236}">
                <a16:creationId xmlns:a16="http://schemas.microsoft.com/office/drawing/2014/main" id="{9DB280D2-6981-0F5B-2538-BFB8D32204B1}"/>
              </a:ext>
            </a:extLst>
          </p:cNvPr>
          <p:cNvPicPr>
            <a:picLocks/>
          </p:cNvPicPr>
          <p:nvPr/>
        </p:nvPicPr>
        <p:blipFill>
          <a:blip r:embed="rId5">
            <a:duotone>
              <a:prstClr val="black"/>
              <a:schemeClr val="accent3">
                <a:tint val="45000"/>
                <a:satMod val="400000"/>
              </a:schemeClr>
            </a:duotone>
          </a:blip>
          <a:stretch>
            <a:fillRect/>
          </a:stretch>
        </p:blipFill>
        <p:spPr>
          <a:xfrm>
            <a:off x="10716623" y="4600951"/>
            <a:ext cx="406400" cy="406400"/>
          </a:xfrm>
          <a:prstGeom prst="rect">
            <a:avLst/>
          </a:prstGeom>
        </p:spPr>
      </p:pic>
      <p:pic>
        <p:nvPicPr>
          <p:cNvPr id="15" name="Image 14">
            <a:extLst>
              <a:ext uri="{FF2B5EF4-FFF2-40B4-BE49-F238E27FC236}">
                <a16:creationId xmlns:a16="http://schemas.microsoft.com/office/drawing/2014/main" id="{4C145644-331C-D07E-3A65-1C8910ABF298}"/>
              </a:ext>
            </a:extLst>
          </p:cNvPr>
          <p:cNvPicPr>
            <a:picLocks/>
          </p:cNvPicPr>
          <p:nvPr/>
        </p:nvPicPr>
        <p:blipFill>
          <a:blip r:embed="rId5">
            <a:duotone>
              <a:prstClr val="black"/>
              <a:schemeClr val="accent3">
                <a:tint val="45000"/>
                <a:satMod val="400000"/>
              </a:schemeClr>
            </a:duotone>
          </a:blip>
          <a:stretch>
            <a:fillRect/>
          </a:stretch>
        </p:blipFill>
        <p:spPr>
          <a:xfrm rot="16888809">
            <a:off x="1654658" y="1736235"/>
            <a:ext cx="406400" cy="406400"/>
          </a:xfrm>
          <a:prstGeom prst="rect">
            <a:avLst/>
          </a:prstGeom>
        </p:spPr>
      </p:pic>
    </p:spTree>
    <p:extLst>
      <p:ext uri="{BB962C8B-B14F-4D97-AF65-F5344CB8AC3E}">
        <p14:creationId xmlns:p14="http://schemas.microsoft.com/office/powerpoint/2010/main" val="3871299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7E210EFE-63E1-F9FE-6FE6-86573089CA1A}"/>
              </a:ext>
            </a:extLst>
          </p:cNvPr>
          <p:cNvSpPr>
            <a:spLocks noGrp="1"/>
          </p:cNvSpPr>
          <p:nvPr>
            <p:ph type="body" idx="1"/>
          </p:nvPr>
        </p:nvSpPr>
        <p:spPr>
          <a:xfrm>
            <a:off x="960000" y="2457667"/>
            <a:ext cx="4769891" cy="2282401"/>
          </a:xfrm>
        </p:spPr>
        <p:txBody>
          <a:bodyPr/>
          <a:lstStyle/>
          <a:p>
            <a:pPr marL="220128" indent="0">
              <a:buNone/>
            </a:pPr>
            <a:r>
              <a:rPr lang="fr-FR" dirty="0"/>
              <a:t>Analyse multivariée</a:t>
            </a:r>
          </a:p>
          <a:p>
            <a:pPr marL="220128" indent="0">
              <a:buNone/>
            </a:pPr>
            <a:endParaRPr lang="fr-FR" dirty="0"/>
          </a:p>
          <a:p>
            <a:pPr marL="220128" indent="0">
              <a:buNone/>
            </a:pPr>
            <a:r>
              <a:rPr lang="fr-FR" dirty="0"/>
              <a:t>Dans cette partie, il s’agira de relever les corrélations entre chaque variable afin d’avoir une meilleure connaissance de notre jeu de données.</a:t>
            </a:r>
          </a:p>
          <a:p>
            <a:endParaRPr lang="fr-FR" dirty="0"/>
          </a:p>
        </p:txBody>
      </p:sp>
      <p:sp>
        <p:nvSpPr>
          <p:cNvPr id="4" name="Titre 3">
            <a:extLst>
              <a:ext uri="{FF2B5EF4-FFF2-40B4-BE49-F238E27FC236}">
                <a16:creationId xmlns:a16="http://schemas.microsoft.com/office/drawing/2014/main" id="{C620E6CA-FC30-474C-B3CD-559508895090}"/>
              </a:ext>
            </a:extLst>
          </p:cNvPr>
          <p:cNvSpPr>
            <a:spLocks noGrp="1"/>
          </p:cNvSpPr>
          <p:nvPr>
            <p:ph type="title"/>
          </p:nvPr>
        </p:nvSpPr>
        <p:spPr/>
        <p:txBody>
          <a:bodyPr/>
          <a:lstStyle/>
          <a:p>
            <a:r>
              <a:rPr lang="fr-FR" dirty="0"/>
              <a:t>Analyse du jeu de données</a:t>
            </a:r>
          </a:p>
        </p:txBody>
      </p:sp>
      <p:pic>
        <p:nvPicPr>
          <p:cNvPr id="7" name="Image 6">
            <a:extLst>
              <a:ext uri="{FF2B5EF4-FFF2-40B4-BE49-F238E27FC236}">
                <a16:creationId xmlns:a16="http://schemas.microsoft.com/office/drawing/2014/main" id="{DDEB02E7-EF99-D306-CC2F-56634CAF387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729891" y="1736133"/>
            <a:ext cx="6237615" cy="3538223"/>
          </a:xfrm>
          <a:prstGeom prst="rect">
            <a:avLst/>
          </a:prstGeom>
        </p:spPr>
      </p:pic>
      <p:pic>
        <p:nvPicPr>
          <p:cNvPr id="8" name="Image 7">
            <a:extLst>
              <a:ext uri="{FF2B5EF4-FFF2-40B4-BE49-F238E27FC236}">
                <a16:creationId xmlns:a16="http://schemas.microsoft.com/office/drawing/2014/main" id="{8C3020BB-1B73-394E-98E1-8333AB3FA5B9}"/>
              </a:ext>
            </a:extLst>
          </p:cNvPr>
          <p:cNvPicPr>
            <a:picLocks/>
          </p:cNvPicPr>
          <p:nvPr/>
        </p:nvPicPr>
        <p:blipFill>
          <a:blip r:embed="rId3"/>
          <a:stretch>
            <a:fillRect/>
          </a:stretch>
        </p:blipFill>
        <p:spPr>
          <a:xfrm>
            <a:off x="10181230" y="5106886"/>
            <a:ext cx="791570" cy="849366"/>
          </a:xfrm>
          <a:prstGeom prst="rect">
            <a:avLst/>
          </a:prstGeom>
        </p:spPr>
      </p:pic>
      <p:pic>
        <p:nvPicPr>
          <p:cNvPr id="9" name="Image 8">
            <a:extLst>
              <a:ext uri="{FF2B5EF4-FFF2-40B4-BE49-F238E27FC236}">
                <a16:creationId xmlns:a16="http://schemas.microsoft.com/office/drawing/2014/main" id="{BD16DA71-96D6-E850-C2D4-06420199D8D8}"/>
              </a:ext>
            </a:extLst>
          </p:cNvPr>
          <p:cNvPicPr>
            <a:picLocks/>
          </p:cNvPicPr>
          <p:nvPr/>
        </p:nvPicPr>
        <p:blipFill>
          <a:blip r:embed="rId4"/>
          <a:stretch>
            <a:fillRect/>
          </a:stretch>
        </p:blipFill>
        <p:spPr>
          <a:xfrm rot="21227273">
            <a:off x="991970" y="5218347"/>
            <a:ext cx="655382" cy="626444"/>
          </a:xfrm>
          <a:prstGeom prst="rect">
            <a:avLst/>
          </a:prstGeom>
        </p:spPr>
      </p:pic>
      <p:pic>
        <p:nvPicPr>
          <p:cNvPr id="10" name="Image 9">
            <a:extLst>
              <a:ext uri="{FF2B5EF4-FFF2-40B4-BE49-F238E27FC236}">
                <a16:creationId xmlns:a16="http://schemas.microsoft.com/office/drawing/2014/main" id="{DBD944CE-23F4-4675-5A3E-A0BC95D8853C}"/>
              </a:ext>
            </a:extLst>
          </p:cNvPr>
          <p:cNvPicPr>
            <a:picLocks/>
          </p:cNvPicPr>
          <p:nvPr/>
        </p:nvPicPr>
        <p:blipFill>
          <a:blip r:embed="rId5">
            <a:duotone>
              <a:prstClr val="black"/>
              <a:schemeClr val="accent3">
                <a:tint val="45000"/>
                <a:satMod val="400000"/>
              </a:schemeClr>
            </a:duotone>
          </a:blip>
          <a:stretch>
            <a:fillRect/>
          </a:stretch>
        </p:blipFill>
        <p:spPr>
          <a:xfrm rot="17557929">
            <a:off x="622488" y="449774"/>
            <a:ext cx="406400" cy="406400"/>
          </a:xfrm>
          <a:prstGeom prst="rect">
            <a:avLst/>
          </a:prstGeom>
        </p:spPr>
      </p:pic>
      <p:pic>
        <p:nvPicPr>
          <p:cNvPr id="11" name="Image 10">
            <a:extLst>
              <a:ext uri="{FF2B5EF4-FFF2-40B4-BE49-F238E27FC236}">
                <a16:creationId xmlns:a16="http://schemas.microsoft.com/office/drawing/2014/main" id="{7E2FD2FE-57AD-F319-B9EB-EECBAE493D40}"/>
              </a:ext>
            </a:extLst>
          </p:cNvPr>
          <p:cNvPicPr>
            <a:picLocks/>
          </p:cNvPicPr>
          <p:nvPr/>
        </p:nvPicPr>
        <p:blipFill>
          <a:blip r:embed="rId5">
            <a:duotone>
              <a:prstClr val="black"/>
              <a:schemeClr val="accent3">
                <a:tint val="45000"/>
                <a:satMod val="400000"/>
              </a:schemeClr>
            </a:duotone>
          </a:blip>
          <a:stretch>
            <a:fillRect/>
          </a:stretch>
        </p:blipFill>
        <p:spPr>
          <a:xfrm rot="20969884">
            <a:off x="10769600" y="512321"/>
            <a:ext cx="406400" cy="406400"/>
          </a:xfrm>
          <a:prstGeom prst="rect">
            <a:avLst/>
          </a:prstGeom>
        </p:spPr>
      </p:pic>
    </p:spTree>
    <p:extLst>
      <p:ext uri="{BB962C8B-B14F-4D97-AF65-F5344CB8AC3E}">
        <p14:creationId xmlns:p14="http://schemas.microsoft.com/office/powerpoint/2010/main" val="242877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F4C64A06-882C-1D89-44DD-CF8D964BC797}"/>
              </a:ext>
            </a:extLst>
          </p:cNvPr>
          <p:cNvSpPr>
            <a:spLocks noGrp="1"/>
          </p:cNvSpPr>
          <p:nvPr>
            <p:ph type="body" idx="1"/>
          </p:nvPr>
        </p:nvSpPr>
        <p:spPr/>
        <p:txBody>
          <a:bodyPr/>
          <a:lstStyle/>
          <a:p>
            <a:pPr marL="203195" indent="0">
              <a:buNone/>
            </a:pPr>
            <a:r>
              <a:rPr lang="fr-FR" dirty="0"/>
              <a:t>Dans cette partie, il s’agira d’émettre des hypothèses qui pourront être confirmés ou infirmés grâce à des tests statistiques appropriés.</a:t>
            </a:r>
          </a:p>
        </p:txBody>
      </p:sp>
      <p:sp>
        <p:nvSpPr>
          <p:cNvPr id="4" name="Titre 3">
            <a:extLst>
              <a:ext uri="{FF2B5EF4-FFF2-40B4-BE49-F238E27FC236}">
                <a16:creationId xmlns:a16="http://schemas.microsoft.com/office/drawing/2014/main" id="{4177033D-8AAA-EE47-3C60-F6BC05E29840}"/>
              </a:ext>
            </a:extLst>
          </p:cNvPr>
          <p:cNvSpPr>
            <a:spLocks noGrp="1"/>
          </p:cNvSpPr>
          <p:nvPr>
            <p:ph type="title"/>
          </p:nvPr>
        </p:nvSpPr>
        <p:spPr/>
        <p:txBody>
          <a:bodyPr/>
          <a:lstStyle/>
          <a:p>
            <a:r>
              <a:rPr lang="fr-FR" dirty="0"/>
              <a:t>Analyse descriptive et explicative</a:t>
            </a:r>
          </a:p>
        </p:txBody>
      </p:sp>
      <p:pic>
        <p:nvPicPr>
          <p:cNvPr id="8" name="Image 7">
            <a:extLst>
              <a:ext uri="{FF2B5EF4-FFF2-40B4-BE49-F238E27FC236}">
                <a16:creationId xmlns:a16="http://schemas.microsoft.com/office/drawing/2014/main" id="{ED848CFF-6F52-43F6-16AC-2C1DB587344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521143" y="1768723"/>
            <a:ext cx="6522297" cy="4683353"/>
          </a:xfrm>
          <a:prstGeom prst="rect">
            <a:avLst/>
          </a:prstGeom>
        </p:spPr>
      </p:pic>
      <p:pic>
        <p:nvPicPr>
          <p:cNvPr id="10" name="Image 9">
            <a:extLst>
              <a:ext uri="{FF2B5EF4-FFF2-40B4-BE49-F238E27FC236}">
                <a16:creationId xmlns:a16="http://schemas.microsoft.com/office/drawing/2014/main" id="{F311541B-5472-22E7-DEA5-93261861E445}"/>
              </a:ext>
            </a:extLst>
          </p:cNvPr>
          <p:cNvPicPr>
            <a:picLocks/>
          </p:cNvPicPr>
          <p:nvPr/>
        </p:nvPicPr>
        <p:blipFill>
          <a:blip r:embed="rId3"/>
          <a:stretch>
            <a:fillRect/>
          </a:stretch>
        </p:blipFill>
        <p:spPr>
          <a:xfrm rot="21090409">
            <a:off x="1435760" y="5153380"/>
            <a:ext cx="880281" cy="963096"/>
          </a:xfrm>
          <a:prstGeom prst="rect">
            <a:avLst/>
          </a:prstGeom>
        </p:spPr>
      </p:pic>
      <p:pic>
        <p:nvPicPr>
          <p:cNvPr id="12" name="Image 11">
            <a:extLst>
              <a:ext uri="{FF2B5EF4-FFF2-40B4-BE49-F238E27FC236}">
                <a16:creationId xmlns:a16="http://schemas.microsoft.com/office/drawing/2014/main" id="{2A1F251A-1ED5-480A-4F20-1A54364A6C95}"/>
              </a:ext>
            </a:extLst>
          </p:cNvPr>
          <p:cNvPicPr>
            <a:picLocks/>
          </p:cNvPicPr>
          <p:nvPr/>
        </p:nvPicPr>
        <p:blipFill>
          <a:blip r:embed="rId4"/>
          <a:stretch>
            <a:fillRect/>
          </a:stretch>
        </p:blipFill>
        <p:spPr>
          <a:xfrm>
            <a:off x="10825600" y="593367"/>
            <a:ext cx="812800" cy="812800"/>
          </a:xfrm>
          <a:prstGeom prst="rect">
            <a:avLst/>
          </a:prstGeom>
        </p:spPr>
      </p:pic>
      <p:pic>
        <p:nvPicPr>
          <p:cNvPr id="13" name="Image 12">
            <a:extLst>
              <a:ext uri="{FF2B5EF4-FFF2-40B4-BE49-F238E27FC236}">
                <a16:creationId xmlns:a16="http://schemas.microsoft.com/office/drawing/2014/main" id="{4D4F9FCF-029D-A22A-D980-5F04BCBDFF62}"/>
              </a:ext>
            </a:extLst>
          </p:cNvPr>
          <p:cNvPicPr>
            <a:picLocks/>
          </p:cNvPicPr>
          <p:nvPr/>
        </p:nvPicPr>
        <p:blipFill>
          <a:blip r:embed="rId5">
            <a:duotone>
              <a:prstClr val="black"/>
              <a:schemeClr val="accent3">
                <a:tint val="45000"/>
                <a:satMod val="400000"/>
              </a:schemeClr>
            </a:duotone>
          </a:blip>
          <a:stretch>
            <a:fillRect/>
          </a:stretch>
        </p:blipFill>
        <p:spPr>
          <a:xfrm rot="17309176">
            <a:off x="1166265" y="1497583"/>
            <a:ext cx="406400" cy="406400"/>
          </a:xfrm>
          <a:prstGeom prst="rect">
            <a:avLst/>
          </a:prstGeom>
        </p:spPr>
      </p:pic>
    </p:spTree>
    <p:extLst>
      <p:ext uri="{BB962C8B-B14F-4D97-AF65-F5344CB8AC3E}">
        <p14:creationId xmlns:p14="http://schemas.microsoft.com/office/powerpoint/2010/main" val="256707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C14092B-6F2C-3BFC-A916-375FCCD90ACE}"/>
              </a:ext>
            </a:extLst>
          </p:cNvPr>
          <p:cNvSpPr>
            <a:spLocks noGrp="1"/>
          </p:cNvSpPr>
          <p:nvPr>
            <p:ph type="body" idx="1"/>
          </p:nvPr>
        </p:nvSpPr>
        <p:spPr/>
        <p:txBody>
          <a:bodyPr/>
          <a:lstStyle/>
          <a:p>
            <a:pPr marL="203195" indent="0">
              <a:buNone/>
            </a:pPr>
            <a:r>
              <a:rPr lang="fr-FR" dirty="0"/>
              <a:t>Afin de réaliser un test d’indépendance entre deux variables catégoriques à l’aide de Chi2, nous allons émettre une hypothèse nulle qui est que les variables ‘pnns_groups_2’ (catégorie de l’aliment) et ‘nutrition_grade_fr’ (nutriscore) sont indépendantes.</a:t>
            </a:r>
          </a:p>
          <a:p>
            <a:pPr marL="203195" indent="0">
              <a:buNone/>
            </a:pPr>
            <a:endParaRPr lang="fr-FR" dirty="0"/>
          </a:p>
          <a:p>
            <a:pPr marL="203195" indent="0">
              <a:buNone/>
            </a:pPr>
            <a:r>
              <a:rPr lang="fr-FR" dirty="0"/>
              <a:t>Par la suite, le calcul de la p-value pourra confirmer ou infirmer l’hypothèse nulle.</a:t>
            </a:r>
          </a:p>
          <a:p>
            <a:pPr marL="203195" indent="0">
              <a:buNone/>
            </a:pPr>
            <a:r>
              <a:rPr lang="fr-FR" dirty="0"/>
              <a:t>Si la p-value est supérieure au seuil de significativité </a:t>
            </a:r>
            <a:r>
              <a:rPr lang="el-GR" dirty="0"/>
              <a:t>α</a:t>
            </a:r>
            <a:r>
              <a:rPr lang="fr-FR" dirty="0"/>
              <a:t> de 0.05, alors l’hypothèse nulle sera confirmée, sinon on pourra admettre qu’il existe bien une dépendance entre les deux variables.</a:t>
            </a:r>
          </a:p>
        </p:txBody>
      </p:sp>
      <p:sp>
        <p:nvSpPr>
          <p:cNvPr id="3" name="Espace réservé du texte 2">
            <a:extLst>
              <a:ext uri="{FF2B5EF4-FFF2-40B4-BE49-F238E27FC236}">
                <a16:creationId xmlns:a16="http://schemas.microsoft.com/office/drawing/2014/main" id="{096720F2-1EB7-C376-8C2A-0B3CAF73F344}"/>
              </a:ext>
            </a:extLst>
          </p:cNvPr>
          <p:cNvSpPr>
            <a:spLocks noGrp="1"/>
          </p:cNvSpPr>
          <p:nvPr>
            <p:ph type="body" idx="2"/>
          </p:nvPr>
        </p:nvSpPr>
        <p:spPr>
          <a:xfrm>
            <a:off x="6259333" y="1910488"/>
            <a:ext cx="4563200" cy="4131600"/>
          </a:xfrm>
        </p:spPr>
        <p:txBody>
          <a:bodyPr/>
          <a:lstStyle/>
          <a:p>
            <a:pPr marL="203195" indent="0">
              <a:buNone/>
            </a:pPr>
            <a:r>
              <a:rPr lang="fr-FR" sz="2400" dirty="0"/>
              <a:t>Voici comment calculer la P-value avec la librairie scipy:</a:t>
            </a:r>
          </a:p>
          <a:p>
            <a:pPr marL="203195" indent="0">
              <a:buNone/>
            </a:pPr>
            <a:endParaRPr lang="fr-FR" dirty="0"/>
          </a:p>
          <a:p>
            <a:pPr marL="203195" indent="0">
              <a:buNone/>
            </a:pPr>
            <a:endParaRPr lang="fr-FR" dirty="0"/>
          </a:p>
          <a:p>
            <a:pPr marL="203195" indent="0">
              <a:buNone/>
            </a:pPr>
            <a:r>
              <a:rPr lang="fr-FR" sz="2400" dirty="0"/>
              <a:t>Dans notre cas , le calcul de la P-value renvoie une valeur de 0.0.</a:t>
            </a:r>
          </a:p>
          <a:p>
            <a:pPr marL="203195" indent="0">
              <a:buNone/>
            </a:pPr>
            <a:r>
              <a:rPr lang="fr-FR" sz="2400" dirty="0"/>
              <a:t>L’hypothèse nulle est donc rejetée.</a:t>
            </a:r>
          </a:p>
          <a:p>
            <a:pPr marL="203195" indent="0">
              <a:buNone/>
            </a:pPr>
            <a:r>
              <a:rPr lang="fr-FR" sz="2400" dirty="0"/>
              <a:t>On peut en conclure que la catégorie de l’aliment et le nutriscore sont des variables qui ne sont pas indépendantes. </a:t>
            </a:r>
            <a:endParaRPr lang="fr-FR" dirty="0"/>
          </a:p>
        </p:txBody>
      </p:sp>
      <p:sp>
        <p:nvSpPr>
          <p:cNvPr id="4" name="Titre 3">
            <a:extLst>
              <a:ext uri="{FF2B5EF4-FFF2-40B4-BE49-F238E27FC236}">
                <a16:creationId xmlns:a16="http://schemas.microsoft.com/office/drawing/2014/main" id="{EDD60F8B-C320-55C2-3CD4-02B216E9DC53}"/>
              </a:ext>
            </a:extLst>
          </p:cNvPr>
          <p:cNvSpPr>
            <a:spLocks noGrp="1"/>
          </p:cNvSpPr>
          <p:nvPr>
            <p:ph type="title"/>
          </p:nvPr>
        </p:nvSpPr>
        <p:spPr/>
        <p:txBody>
          <a:bodyPr/>
          <a:lstStyle/>
          <a:p>
            <a:br>
              <a:rPr lang="fr-FR" dirty="0"/>
            </a:br>
            <a:r>
              <a:rPr lang="fr-FR" dirty="0"/>
              <a:t>CHI2</a:t>
            </a:r>
          </a:p>
        </p:txBody>
      </p:sp>
      <p:pic>
        <p:nvPicPr>
          <p:cNvPr id="6" name="Image 5">
            <a:extLst>
              <a:ext uri="{FF2B5EF4-FFF2-40B4-BE49-F238E27FC236}">
                <a16:creationId xmlns:a16="http://schemas.microsoft.com/office/drawing/2014/main" id="{EAD84A82-D42D-A3A4-819B-A7B234268C26}"/>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6542951" y="2725153"/>
            <a:ext cx="4156997" cy="812557"/>
          </a:xfrm>
          <a:prstGeom prst="rect">
            <a:avLst/>
          </a:prstGeom>
        </p:spPr>
      </p:pic>
    </p:spTree>
    <p:extLst>
      <p:ext uri="{BB962C8B-B14F-4D97-AF65-F5344CB8AC3E}">
        <p14:creationId xmlns:p14="http://schemas.microsoft.com/office/powerpoint/2010/main" val="725500535"/>
      </p:ext>
    </p:extLst>
  </p:cSld>
  <p:clrMapOvr>
    <a:masterClrMapping/>
  </p:clrMapOvr>
</p:sld>
</file>

<file path=ppt/theme/theme1.xml><?xml version="1.0" encoding="utf-8"?>
<a:theme xmlns:a="http://schemas.openxmlformats.org/drawingml/2006/main" name="Food and Nutrition Workshop Infographics">
  <a:themeElements>
    <a:clrScheme name="Simple Light">
      <a:dk1>
        <a:srgbClr val="F8694D"/>
      </a:dk1>
      <a:lt1>
        <a:srgbClr val="FF9C28"/>
      </a:lt1>
      <a:dk2>
        <a:srgbClr val="8A0B01"/>
      </a:dk2>
      <a:lt2>
        <a:srgbClr val="FFF4D8"/>
      </a:lt2>
      <a:accent1>
        <a:srgbClr val="FEE7B1"/>
      </a:accent1>
      <a:accent2>
        <a:srgbClr val="FFD966"/>
      </a:accent2>
      <a:accent3>
        <a:srgbClr val="A1C44E"/>
      </a:accent3>
      <a:accent4>
        <a:srgbClr val="8DA038"/>
      </a:accent4>
      <a:accent5>
        <a:srgbClr val="CC9E7A"/>
      </a:accent5>
      <a:accent6>
        <a:srgbClr val="FFFFFF"/>
      </a:accent6>
      <a:hlink>
        <a:srgbClr val="8A0B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 dockstate="right" visibility="0" width="350" row="1">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4187EDBB-5894-4A32-9DB3-6DEB9E66EC24}">
  <we:reference id="wa104381063" version="1.0.0.1" store="fr-FR"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9E3E7AE-A321-47FC-A104-4C2597E4D916}">
  <we:reference id="wa104178141" version="4.3.3.0" store="fr-FR"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7D8718FA-AFA9-4BA0-9ED3-6F5E9E0C0D7D}">
  <we:reference id="wa104380121" version="2.0.0.0" store="fr-FR"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Food and Nutrition Workshop Infographics by Slidesgo</Template>
  <TotalTime>697</TotalTime>
  <Words>733</Words>
  <Application>Microsoft Office PowerPoint</Application>
  <PresentationFormat>Grand écran</PresentationFormat>
  <Paragraphs>70</Paragraphs>
  <Slides>12</Slides>
  <Notes>0</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12</vt:i4>
      </vt:variant>
    </vt:vector>
  </HeadingPairs>
  <TitlesOfParts>
    <vt:vector size="23" baseType="lpstr">
      <vt:lpstr>Arial</vt:lpstr>
      <vt:lpstr>Baloo 2</vt:lpstr>
      <vt:lpstr>Bebas Neue</vt:lpstr>
      <vt:lpstr>Inter</vt:lpstr>
      <vt:lpstr>Proxima Nova</vt:lpstr>
      <vt:lpstr>Proxima Nova Semibold</vt:lpstr>
      <vt:lpstr>PT Sans</vt:lpstr>
      <vt:lpstr>Roboto Condensed Light</vt:lpstr>
      <vt:lpstr>Work Sans ExtraBold</vt:lpstr>
      <vt:lpstr>Food and Nutrition Workshop Infographics</vt:lpstr>
      <vt:lpstr>Slidesgo Final Pages</vt:lpstr>
      <vt:lpstr>Préparez des données pour un organisme de santé publique </vt:lpstr>
      <vt:lpstr>Sommaire</vt:lpstr>
      <vt:lpstr>Présentation de l’appel à projet</vt:lpstr>
      <vt:lpstr>Présentation du jeu de données</vt:lpstr>
      <vt:lpstr>Nettoyage du jeu de données</vt:lpstr>
      <vt:lpstr>Analyse du jeu de données</vt:lpstr>
      <vt:lpstr>Analyse du jeu de données</vt:lpstr>
      <vt:lpstr>Analyse descriptive et explicative</vt:lpstr>
      <vt:lpstr> CHI2</vt:lpstr>
      <vt:lpstr>Prototype d’application</vt:lpstr>
      <vt:lpstr>Bilan du projet</vt:lpstr>
      <vt:lpstr>Remerciements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aurelien testelin</dc:creator>
  <cp:lastModifiedBy>aurelien testelin</cp:lastModifiedBy>
  <cp:revision>19</cp:revision>
  <dcterms:created xsi:type="dcterms:W3CDTF">2023-01-04T14:40:10Z</dcterms:created>
  <dcterms:modified xsi:type="dcterms:W3CDTF">2023-01-10T18:26:01Z</dcterms:modified>
</cp:coreProperties>
</file>