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CD85-1DBC-4220-B078-5C616C215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F0AC5-0DAC-453E-9D6C-3337D6D8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E1A8-85A7-4396-85E8-5131B165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C02B-D1FB-4E0A-8937-882F40C8C8E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CEED-1F9E-41BE-B6A1-7FE4103E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4B7C-2F37-4BFB-B88A-E04137E9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EB6-5AF3-499A-836B-554F87F0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51DA-D087-46D1-8B3F-85C67731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3A084-5DE0-412C-859B-04AB1A1A0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8892F-557B-468F-9AF4-E03E180E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C02B-D1FB-4E0A-8937-882F40C8C8E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A05E-FD1E-450E-8277-2C538172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1AE1-A75B-4083-852C-B614BEE1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EB6-5AF3-499A-836B-554F87F0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5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8B8EF-F67F-48E2-9A7B-0914BAAA5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4A0F2-6911-4DCA-976B-64507A721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7CE64-A998-459A-B428-84948B0A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C02B-D1FB-4E0A-8937-882F40C8C8E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CA9B-6547-4CE3-976A-0BF55D09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9D6B-70C3-41F7-919F-EB2B9584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EB6-5AF3-499A-836B-554F87F0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2ED-2FB4-46D7-BC82-F3ECC8D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6A91-D6C4-4E8E-BFEC-8AFA8540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426F-933B-485E-B4B5-2660E4D7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C02B-D1FB-4E0A-8937-882F40C8C8E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0654-BC7B-4238-A652-2E83EA5D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9C59-C7B6-4895-BF0A-EB48CEA2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EB6-5AF3-499A-836B-554F87F0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EE1C-8EFB-4C8F-B38A-2BA5E9FE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EAA4F-64B2-4E00-95B8-E4085BE6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C1E6-8474-44E1-A16E-966C5059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C02B-D1FB-4E0A-8937-882F40C8C8E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9B58-C49C-4434-8CFA-C879CDFF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801A-9939-4FD2-88E3-A8A91CC3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EB6-5AF3-499A-836B-554F87F0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5815-D25F-404A-A755-FEEAEBD9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7D06-B845-4FA0-B3EE-70090EC34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2BF69-F68F-43E5-84E2-6D6422352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2CF5B-D50A-49EE-AED8-E3D31C16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C02B-D1FB-4E0A-8937-882F40C8C8E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74EAB-49B4-43CA-B14D-4C4D39B3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10F06-A31B-4167-96FB-982ECA59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EB6-5AF3-499A-836B-554F87F0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68C3-5D31-4FE4-8A51-27FE01EF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25CA4-41E9-4BA4-99BB-C5D7B19A6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B79CF-E1C2-4A70-91B5-C82B0E2A0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57A48-B1A2-4DC1-A459-0589417B2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F7C14-1B2B-4CB7-B56A-E6298977A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40005-A57B-4454-9408-80B82B1E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C02B-D1FB-4E0A-8937-882F40C8C8E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D6A7C-9FD1-4BDE-AF1C-D541C65E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C8CF8-A631-47A8-8E4A-538386FA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EB6-5AF3-499A-836B-554F87F0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96C3-E462-462A-9F9F-44D9DF46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216A0-8BC9-4EE5-9469-1A1B3FC7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C02B-D1FB-4E0A-8937-882F40C8C8E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2BA2D-225F-48CA-BFD3-DB70D931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EA9F3-8251-468E-B5CB-2B04655C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EB6-5AF3-499A-836B-554F87F0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081F3-7E79-4DF8-8627-A155E656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C02B-D1FB-4E0A-8937-882F40C8C8E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E830A-3042-4D18-B9F6-F1357237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4425-A322-4193-9BB4-3A3E0BD0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EB6-5AF3-499A-836B-554F87F0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F0C4-9765-4922-AC88-8FC48D8F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ABBA-B24E-461D-B29D-56BB9549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36E5-90DF-46EC-A620-13BCC64A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D1D7-BEB2-41E4-9591-0B067682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C02B-D1FB-4E0A-8937-882F40C8C8E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A9B77-1A0F-4072-B5DD-B4498369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8F98-634B-4312-8B94-532293F1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EB6-5AF3-499A-836B-554F87F0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5550-2C81-4BCB-B9CB-89A6DA6D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FDCCB-1A06-4719-83F6-01330B5A8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B8641-FB44-49C0-9AA3-8DF803C6E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1B6E-A695-44BE-84E6-695DC4C4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C02B-D1FB-4E0A-8937-882F40C8C8E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21E20-4D0B-4217-9361-5A5EE76B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68DA-45A7-45F0-879A-C02E1640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EB6-5AF3-499A-836B-554F87F0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0DB76-95A5-417C-AD5E-0AD0808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7B66-3785-4C31-9BAB-7962B77D3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C953-1CE8-41B7-84FC-AC4828A87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C02B-D1FB-4E0A-8937-882F40C8C8E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3881-2CF4-4629-849C-221B6A0A1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9175-6162-4326-A4F8-2C4BE3C81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4EB6-5AF3-499A-836B-554F87F0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95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lectgive">
            <a:extLst>
              <a:ext uri="{FF2B5EF4-FFF2-40B4-BE49-F238E27FC236}">
                <a16:creationId xmlns:a16="http://schemas.microsoft.com/office/drawing/2014/main" id="{900CE95C-385A-4F36-80A4-CC0468A36C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29366D-3D02-41B5-B15F-6716370F5241}"/>
              </a:ext>
            </a:extLst>
          </p:cNvPr>
          <p:cNvSpPr txBox="1"/>
          <p:nvPr/>
        </p:nvSpPr>
        <p:spPr>
          <a:xfrm>
            <a:off x="4447713" y="2547891"/>
            <a:ext cx="3284737" cy="1589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98A14-6A45-476E-8350-81258493F544}"/>
              </a:ext>
            </a:extLst>
          </p:cNvPr>
          <p:cNvSpPr txBox="1"/>
          <p:nvPr/>
        </p:nvSpPr>
        <p:spPr>
          <a:xfrm>
            <a:off x="2714533" y="3244334"/>
            <a:ext cx="12872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give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E8A464-425F-4360-B691-36F00A423BF1}"/>
              </a:ext>
            </a:extLst>
          </p:cNvPr>
          <p:cNvCxnSpPr>
            <a:stCxn id="5" idx="3"/>
          </p:cNvCxnSpPr>
          <p:nvPr/>
        </p:nvCxnSpPr>
        <p:spPr>
          <a:xfrm>
            <a:off x="4001795" y="3429000"/>
            <a:ext cx="825623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9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asregion">
            <a:extLst>
              <a:ext uri="{FF2B5EF4-FFF2-40B4-BE49-F238E27FC236}">
                <a16:creationId xmlns:a16="http://schemas.microsoft.com/office/drawing/2014/main" id="{EC7D3A8B-7130-493C-9A4F-F150D2CACC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21E52-8B6B-4560-A02D-D7D1840CDBEF}"/>
              </a:ext>
            </a:extLst>
          </p:cNvPr>
          <p:cNvSpPr txBox="1"/>
          <p:nvPr/>
        </p:nvSpPr>
        <p:spPr>
          <a:xfrm>
            <a:off x="4453631" y="2634448"/>
            <a:ext cx="3284737" cy="1589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E9399-B4D0-4BD6-8573-EB131A58602C}"/>
              </a:ext>
            </a:extLst>
          </p:cNvPr>
          <p:cNvSpPr txBox="1"/>
          <p:nvPr/>
        </p:nvSpPr>
        <p:spPr>
          <a:xfrm>
            <a:off x="2331978" y="3244334"/>
            <a:ext cx="12872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 to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6AF471-FF51-4CE1-AE76-EF541FC314CB}"/>
              </a:ext>
            </a:extLst>
          </p:cNvPr>
          <p:cNvCxnSpPr>
            <a:stCxn id="5" idx="3"/>
          </p:cNvCxnSpPr>
          <p:nvPr/>
        </p:nvCxnSpPr>
        <p:spPr>
          <a:xfrm>
            <a:off x="3619240" y="3429000"/>
            <a:ext cx="825623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8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lectaustindistrict">
            <a:extLst>
              <a:ext uri="{FF2B5EF4-FFF2-40B4-BE49-F238E27FC236}">
                <a16:creationId xmlns:a16="http://schemas.microsoft.com/office/drawing/2014/main" id="{5DB686C5-5E78-468D-B6DC-8613A72F25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D4B67-8E0C-4C2A-937F-7F1AE411D94F}"/>
              </a:ext>
            </a:extLst>
          </p:cNvPr>
          <p:cNvSpPr txBox="1"/>
          <p:nvPr/>
        </p:nvSpPr>
        <p:spPr>
          <a:xfrm>
            <a:off x="4447713" y="2920753"/>
            <a:ext cx="3116061" cy="26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4B65A-CCD1-49AA-9D65-7506AA9F4AB1}"/>
              </a:ext>
            </a:extLst>
          </p:cNvPr>
          <p:cNvSpPr txBox="1"/>
          <p:nvPr/>
        </p:nvSpPr>
        <p:spPr>
          <a:xfrm>
            <a:off x="2714533" y="2535198"/>
            <a:ext cx="12872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 to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6F025E-D403-442C-802A-6DDB26A7420E}"/>
              </a:ext>
            </a:extLst>
          </p:cNvPr>
          <p:cNvCxnSpPr>
            <a:stCxn id="5" idx="3"/>
          </p:cNvCxnSpPr>
          <p:nvPr/>
        </p:nvCxnSpPr>
        <p:spPr>
          <a:xfrm>
            <a:off x="4001795" y="2719864"/>
            <a:ext cx="825623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1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mount">
            <a:extLst>
              <a:ext uri="{FF2B5EF4-FFF2-40B4-BE49-F238E27FC236}">
                <a16:creationId xmlns:a16="http://schemas.microsoft.com/office/drawing/2014/main" id="{E7FEB30E-7B60-4F53-811B-F294C865EE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86431"/>
            <a:ext cx="3429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FFA0E4-AF8E-4052-B251-A97B1A2C085C}"/>
              </a:ext>
            </a:extLst>
          </p:cNvPr>
          <p:cNvSpPr txBox="1"/>
          <p:nvPr/>
        </p:nvSpPr>
        <p:spPr>
          <a:xfrm>
            <a:off x="4381500" y="1748900"/>
            <a:ext cx="3208908" cy="523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9E41C-52EB-4AA5-8F49-54396AF3C7A3}"/>
              </a:ext>
            </a:extLst>
          </p:cNvPr>
          <p:cNvSpPr txBox="1"/>
          <p:nvPr/>
        </p:nvSpPr>
        <p:spPr>
          <a:xfrm>
            <a:off x="2247996" y="1322231"/>
            <a:ext cx="128726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 the amount you want to give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523D67-F049-45FF-BF9C-959C0D6D1CD3}"/>
              </a:ext>
            </a:extLst>
          </p:cNvPr>
          <p:cNvCxnSpPr>
            <a:cxnSpLocks/>
          </p:cNvCxnSpPr>
          <p:nvPr/>
        </p:nvCxnSpPr>
        <p:spPr>
          <a:xfrm flipV="1">
            <a:off x="3535258" y="2004184"/>
            <a:ext cx="825623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2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oose">
            <a:extLst>
              <a:ext uri="{FF2B5EF4-FFF2-40B4-BE49-F238E27FC236}">
                <a16:creationId xmlns:a16="http://schemas.microsoft.com/office/drawing/2014/main" id="{534AE6E4-7D52-4441-AF36-6CE597070D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33B4BE-791D-49FE-9CC8-2AB0155DADD7}"/>
              </a:ext>
            </a:extLst>
          </p:cNvPr>
          <p:cNvSpPr txBox="1"/>
          <p:nvPr/>
        </p:nvSpPr>
        <p:spPr>
          <a:xfrm>
            <a:off x="4465470" y="3586577"/>
            <a:ext cx="309830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E338C-DB59-44A2-952D-FB6331D0417D}"/>
              </a:ext>
            </a:extLst>
          </p:cNvPr>
          <p:cNvSpPr txBox="1"/>
          <p:nvPr/>
        </p:nvSpPr>
        <p:spPr>
          <a:xfrm>
            <a:off x="2352585" y="3423291"/>
            <a:ext cx="128726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Choose from the dropdown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163078-4859-45D4-92DB-EC006FDEF55B}"/>
              </a:ext>
            </a:extLst>
          </p:cNvPr>
          <p:cNvCxnSpPr>
            <a:stCxn id="5" idx="3"/>
          </p:cNvCxnSpPr>
          <p:nvPr/>
        </p:nvCxnSpPr>
        <p:spPr>
          <a:xfrm flipV="1">
            <a:off x="3639847" y="3792623"/>
            <a:ext cx="825623" cy="9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eewill">
            <a:extLst>
              <a:ext uri="{FF2B5EF4-FFF2-40B4-BE49-F238E27FC236}">
                <a16:creationId xmlns:a16="http://schemas.microsoft.com/office/drawing/2014/main" id="{BBF93176-D673-4CB4-9E33-F11A51A905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13" y="0"/>
            <a:ext cx="3429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1863E4-4144-449B-BD8D-F511F5195DE1}"/>
              </a:ext>
            </a:extLst>
          </p:cNvPr>
          <p:cNvSpPr txBox="1"/>
          <p:nvPr/>
        </p:nvSpPr>
        <p:spPr>
          <a:xfrm>
            <a:off x="4688520" y="2840853"/>
            <a:ext cx="2947386" cy="508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30FD4-3822-4741-9161-F8FA19C89D92}"/>
              </a:ext>
            </a:extLst>
          </p:cNvPr>
          <p:cNvSpPr txBox="1"/>
          <p:nvPr/>
        </p:nvSpPr>
        <p:spPr>
          <a:xfrm>
            <a:off x="2714533" y="2441907"/>
            <a:ext cx="128726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Freewill offering or your option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6ACF0B-182F-460C-9B1D-A23D10AB6EC0}"/>
              </a:ext>
            </a:extLst>
          </p:cNvPr>
          <p:cNvCxnSpPr>
            <a:stCxn id="5" idx="3"/>
          </p:cNvCxnSpPr>
          <p:nvPr/>
        </p:nvCxnSpPr>
        <p:spPr>
          <a:xfrm flipV="1">
            <a:off x="4001795" y="2811240"/>
            <a:ext cx="825623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8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ive">
            <a:extLst>
              <a:ext uri="{FF2B5EF4-FFF2-40B4-BE49-F238E27FC236}">
                <a16:creationId xmlns:a16="http://schemas.microsoft.com/office/drawing/2014/main" id="{F1E31EF6-4789-41C7-A7D0-894B325BA6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88" y="97655"/>
            <a:ext cx="3429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5E198F-911D-4C81-B6A5-11C6BF83A538}"/>
              </a:ext>
            </a:extLst>
          </p:cNvPr>
          <p:cNvSpPr txBox="1"/>
          <p:nvPr/>
        </p:nvSpPr>
        <p:spPr>
          <a:xfrm>
            <a:off x="4557203" y="5788241"/>
            <a:ext cx="2861570" cy="559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4039F-EC05-4A7B-8CCB-FBFF1E289595}"/>
              </a:ext>
            </a:extLst>
          </p:cNvPr>
          <p:cNvSpPr txBox="1"/>
          <p:nvPr/>
        </p:nvSpPr>
        <p:spPr>
          <a:xfrm>
            <a:off x="2397287" y="5045138"/>
            <a:ext cx="128726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on Give to submit your donation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66E1E5-05C2-45E9-B86A-39B85C77E8A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84549" y="5783802"/>
            <a:ext cx="872654" cy="122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7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30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Kwarteng</dc:creator>
  <cp:lastModifiedBy>Frederick Kwarteng</cp:lastModifiedBy>
  <cp:revision>4</cp:revision>
  <dcterms:created xsi:type="dcterms:W3CDTF">2021-11-05T17:19:32Z</dcterms:created>
  <dcterms:modified xsi:type="dcterms:W3CDTF">2021-11-08T00:22:37Z</dcterms:modified>
</cp:coreProperties>
</file>