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59" r:id="rId6"/>
    <p:sldId id="260" r:id="rId7"/>
    <p:sldId id="261" r:id="rId8"/>
    <p:sldId id="262" r:id="rId9"/>
    <p:sldId id="264"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09BBF4-A57E-45BD-A964-994C5C363327}" type="datetimeFigureOut">
              <a:rPr lang="en-US" smtClean="0"/>
              <a:t>04-Nov-23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079255-F098-4DD7-A594-C596BD580BB1}" type="slidenum">
              <a:rPr lang="en-US" smtClean="0"/>
              <a:t>‹#›</a:t>
            </a:fld>
            <a:endParaRPr lang="en-US"/>
          </a:p>
        </p:txBody>
      </p:sp>
    </p:spTree>
    <p:extLst>
      <p:ext uri="{BB962C8B-B14F-4D97-AF65-F5344CB8AC3E}">
        <p14:creationId xmlns:p14="http://schemas.microsoft.com/office/powerpoint/2010/main" val="1747187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09BBF4-A57E-45BD-A964-994C5C363327}" type="datetimeFigureOut">
              <a:rPr lang="en-US" smtClean="0"/>
              <a:t>04-Nov-23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079255-F098-4DD7-A594-C596BD580BB1}" type="slidenum">
              <a:rPr lang="en-US" smtClean="0"/>
              <a:t>‹#›</a:t>
            </a:fld>
            <a:endParaRPr lang="en-US"/>
          </a:p>
        </p:txBody>
      </p:sp>
    </p:spTree>
    <p:extLst>
      <p:ext uri="{BB962C8B-B14F-4D97-AF65-F5344CB8AC3E}">
        <p14:creationId xmlns:p14="http://schemas.microsoft.com/office/powerpoint/2010/main" val="2759906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09BBF4-A57E-45BD-A964-994C5C363327}" type="datetimeFigureOut">
              <a:rPr lang="en-US" smtClean="0"/>
              <a:t>04-Nov-23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079255-F098-4DD7-A594-C596BD580BB1}" type="slidenum">
              <a:rPr lang="en-US" smtClean="0"/>
              <a:t>‹#›</a:t>
            </a:fld>
            <a:endParaRPr lang="en-US"/>
          </a:p>
        </p:txBody>
      </p:sp>
    </p:spTree>
    <p:extLst>
      <p:ext uri="{BB962C8B-B14F-4D97-AF65-F5344CB8AC3E}">
        <p14:creationId xmlns:p14="http://schemas.microsoft.com/office/powerpoint/2010/main" val="1230779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09BBF4-A57E-45BD-A964-994C5C363327}" type="datetimeFigureOut">
              <a:rPr lang="en-US" smtClean="0"/>
              <a:t>04-Nov-23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079255-F098-4DD7-A594-C596BD580BB1}" type="slidenum">
              <a:rPr lang="en-US" smtClean="0"/>
              <a:t>‹#›</a:t>
            </a:fld>
            <a:endParaRPr lang="en-US"/>
          </a:p>
        </p:txBody>
      </p:sp>
    </p:spTree>
    <p:extLst>
      <p:ext uri="{BB962C8B-B14F-4D97-AF65-F5344CB8AC3E}">
        <p14:creationId xmlns:p14="http://schemas.microsoft.com/office/powerpoint/2010/main" val="2450760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D09BBF4-A57E-45BD-A964-994C5C363327}" type="datetimeFigureOut">
              <a:rPr lang="en-US" smtClean="0"/>
              <a:t>04-Nov-23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079255-F098-4DD7-A594-C596BD580BB1}" type="slidenum">
              <a:rPr lang="en-US" smtClean="0"/>
              <a:t>‹#›</a:t>
            </a:fld>
            <a:endParaRPr lang="en-US"/>
          </a:p>
        </p:txBody>
      </p:sp>
    </p:spTree>
    <p:extLst>
      <p:ext uri="{BB962C8B-B14F-4D97-AF65-F5344CB8AC3E}">
        <p14:creationId xmlns:p14="http://schemas.microsoft.com/office/powerpoint/2010/main" val="255576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09BBF4-A57E-45BD-A964-994C5C363327}" type="datetimeFigureOut">
              <a:rPr lang="en-US" smtClean="0"/>
              <a:t>04-Nov-23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079255-F098-4DD7-A594-C596BD580BB1}" type="slidenum">
              <a:rPr lang="en-US" smtClean="0"/>
              <a:t>‹#›</a:t>
            </a:fld>
            <a:endParaRPr lang="en-US"/>
          </a:p>
        </p:txBody>
      </p:sp>
    </p:spTree>
    <p:extLst>
      <p:ext uri="{BB962C8B-B14F-4D97-AF65-F5344CB8AC3E}">
        <p14:creationId xmlns:p14="http://schemas.microsoft.com/office/powerpoint/2010/main" val="1092778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09BBF4-A57E-45BD-A964-994C5C363327}" type="datetimeFigureOut">
              <a:rPr lang="en-US" smtClean="0"/>
              <a:t>04-Nov-23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079255-F098-4DD7-A594-C596BD580BB1}" type="slidenum">
              <a:rPr lang="en-US" smtClean="0"/>
              <a:t>‹#›</a:t>
            </a:fld>
            <a:endParaRPr lang="en-US"/>
          </a:p>
        </p:txBody>
      </p:sp>
    </p:spTree>
    <p:extLst>
      <p:ext uri="{BB962C8B-B14F-4D97-AF65-F5344CB8AC3E}">
        <p14:creationId xmlns:p14="http://schemas.microsoft.com/office/powerpoint/2010/main" val="495457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09BBF4-A57E-45BD-A964-994C5C363327}" type="datetimeFigureOut">
              <a:rPr lang="en-US" smtClean="0"/>
              <a:t>04-Nov-23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079255-F098-4DD7-A594-C596BD580BB1}" type="slidenum">
              <a:rPr lang="en-US" smtClean="0"/>
              <a:t>‹#›</a:t>
            </a:fld>
            <a:endParaRPr lang="en-US"/>
          </a:p>
        </p:txBody>
      </p:sp>
    </p:spTree>
    <p:extLst>
      <p:ext uri="{BB962C8B-B14F-4D97-AF65-F5344CB8AC3E}">
        <p14:creationId xmlns:p14="http://schemas.microsoft.com/office/powerpoint/2010/main" val="1978545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09BBF4-A57E-45BD-A964-994C5C363327}" type="datetimeFigureOut">
              <a:rPr lang="en-US" smtClean="0"/>
              <a:t>04-Nov-23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079255-F098-4DD7-A594-C596BD580BB1}" type="slidenum">
              <a:rPr lang="en-US" smtClean="0"/>
              <a:t>‹#›</a:t>
            </a:fld>
            <a:endParaRPr lang="en-US"/>
          </a:p>
        </p:txBody>
      </p:sp>
    </p:spTree>
    <p:extLst>
      <p:ext uri="{BB962C8B-B14F-4D97-AF65-F5344CB8AC3E}">
        <p14:creationId xmlns:p14="http://schemas.microsoft.com/office/powerpoint/2010/main" val="3654001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09BBF4-A57E-45BD-A964-994C5C363327}" type="datetimeFigureOut">
              <a:rPr lang="en-US" smtClean="0"/>
              <a:t>04-Nov-23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079255-F098-4DD7-A594-C596BD580BB1}" type="slidenum">
              <a:rPr lang="en-US" smtClean="0"/>
              <a:t>‹#›</a:t>
            </a:fld>
            <a:endParaRPr lang="en-US"/>
          </a:p>
        </p:txBody>
      </p:sp>
    </p:spTree>
    <p:extLst>
      <p:ext uri="{BB962C8B-B14F-4D97-AF65-F5344CB8AC3E}">
        <p14:creationId xmlns:p14="http://schemas.microsoft.com/office/powerpoint/2010/main" val="4083647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09BBF4-A57E-45BD-A964-994C5C363327}" type="datetimeFigureOut">
              <a:rPr lang="en-US" smtClean="0"/>
              <a:t>04-Nov-23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079255-F098-4DD7-A594-C596BD580BB1}" type="slidenum">
              <a:rPr lang="en-US" smtClean="0"/>
              <a:t>‹#›</a:t>
            </a:fld>
            <a:endParaRPr lang="en-US"/>
          </a:p>
        </p:txBody>
      </p:sp>
    </p:spTree>
    <p:extLst>
      <p:ext uri="{BB962C8B-B14F-4D97-AF65-F5344CB8AC3E}">
        <p14:creationId xmlns:p14="http://schemas.microsoft.com/office/powerpoint/2010/main" val="2119668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09BBF4-A57E-45BD-A964-994C5C363327}" type="datetimeFigureOut">
              <a:rPr lang="en-US" smtClean="0"/>
              <a:t>04-Nov-23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079255-F098-4DD7-A594-C596BD580BB1}" type="slidenum">
              <a:rPr lang="en-US" smtClean="0"/>
              <a:t>‹#›</a:t>
            </a:fld>
            <a:endParaRPr lang="en-US"/>
          </a:p>
        </p:txBody>
      </p:sp>
    </p:spTree>
    <p:extLst>
      <p:ext uri="{BB962C8B-B14F-4D97-AF65-F5344CB8AC3E}">
        <p14:creationId xmlns:p14="http://schemas.microsoft.com/office/powerpoint/2010/main" val="721720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nodejs.org/en" TargetMode="External"/><Relationship Id="rId2" Type="http://schemas.openxmlformats.org/officeDocument/2006/relationships/hyperlink" Target="https://nodejs.org/"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code.visualstudio.com/download"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to React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47959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component </a:t>
            </a:r>
            <a:endParaRPr lang="en-US" dirty="0"/>
          </a:p>
        </p:txBody>
      </p:sp>
      <p:sp>
        <p:nvSpPr>
          <p:cNvPr id="3" name="Content Placeholder 2"/>
          <p:cNvSpPr>
            <a:spLocks noGrp="1"/>
          </p:cNvSpPr>
          <p:nvPr>
            <p:ph idx="1"/>
          </p:nvPr>
        </p:nvSpPr>
        <p:spPr/>
        <p:txBody>
          <a:bodyPr>
            <a:normAutofit lnSpcReduction="10000"/>
          </a:bodyPr>
          <a:lstStyle/>
          <a:p>
            <a:r>
              <a:rPr lang="en-US" dirty="0" smtClean="0"/>
              <a:t>How to think of components?</a:t>
            </a:r>
          </a:p>
          <a:p>
            <a:r>
              <a:rPr lang="en-US" dirty="0" smtClean="0"/>
              <a:t>Think of it as a building block or something same that will use on various places. E.g. analogy. There are </a:t>
            </a:r>
            <a:r>
              <a:rPr lang="en-US" dirty="0" err="1" smtClean="0"/>
              <a:t>serveral</a:t>
            </a:r>
            <a:r>
              <a:rPr lang="en-US" dirty="0" smtClean="0"/>
              <a:t> doors in a house. Same door design will use in many places. Same kinds of bricks will use in walls. But there is only one main gate. </a:t>
            </a:r>
          </a:p>
          <a:p>
            <a:pPr lvl="1"/>
            <a:r>
              <a:rPr lang="en-US" dirty="0" smtClean="0"/>
              <a:t>Like wise. There will be </a:t>
            </a:r>
            <a:r>
              <a:rPr lang="en-US" dirty="0" err="1" smtClean="0"/>
              <a:t>serveral</a:t>
            </a:r>
            <a:r>
              <a:rPr lang="en-US" dirty="0" smtClean="0"/>
              <a:t> buttons that will be same in a website. </a:t>
            </a:r>
            <a:r>
              <a:rPr lang="en-US" dirty="0" err="1" smtClean="0"/>
              <a:t>Serveral</a:t>
            </a:r>
            <a:r>
              <a:rPr lang="en-US" dirty="0" smtClean="0"/>
              <a:t> </a:t>
            </a:r>
            <a:r>
              <a:rPr lang="en-US" dirty="0" err="1" smtClean="0"/>
              <a:t>intput</a:t>
            </a:r>
            <a:r>
              <a:rPr lang="en-US" dirty="0" smtClean="0"/>
              <a:t> feels that will be same. We need to design them once and reuse that design again and again. May be a component will use only once like main gait of house and will never be used again. So this is also a building block</a:t>
            </a:r>
          </a:p>
          <a:p>
            <a:r>
              <a:rPr lang="en-US" dirty="0" smtClean="0"/>
              <a:t>Lets get to coding and make our first building block</a:t>
            </a:r>
          </a:p>
          <a:p>
            <a:pPr lvl="1"/>
            <a:r>
              <a:rPr lang="en-US" dirty="0" smtClean="0"/>
              <a:t>Lets </a:t>
            </a:r>
            <a:r>
              <a:rPr lang="en-US" dirty="0" err="1" smtClean="0"/>
              <a:t>desing</a:t>
            </a:r>
            <a:r>
              <a:rPr lang="en-US" dirty="0" smtClean="0"/>
              <a:t> Our first component </a:t>
            </a:r>
            <a:r>
              <a:rPr lang="en-US" dirty="0" smtClean="0">
                <a:sym typeface="Wingdings" panose="05000000000000000000" pitchFamily="2" charset="2"/>
              </a:rPr>
              <a:t></a:t>
            </a:r>
            <a:r>
              <a:rPr lang="en-US" dirty="0" smtClean="0"/>
              <a:t> button</a:t>
            </a:r>
            <a:endParaRPr lang="en-US" dirty="0"/>
          </a:p>
        </p:txBody>
      </p:sp>
    </p:spTree>
    <p:extLst>
      <p:ext uri="{BB962C8B-B14F-4D97-AF65-F5344CB8AC3E}">
        <p14:creationId xmlns:p14="http://schemas.microsoft.com/office/powerpoint/2010/main" val="2197219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smtClean="0"/>
              <a:t>Everyone interact with a website or apps almost on daily bases.</a:t>
            </a:r>
          </a:p>
          <a:p>
            <a:pPr lvl="1"/>
            <a:r>
              <a:rPr lang="en-US" dirty="0" smtClean="0"/>
              <a:t>E.g. </a:t>
            </a:r>
            <a:r>
              <a:rPr lang="en-US" dirty="0" err="1" smtClean="0"/>
              <a:t>facebook</a:t>
            </a:r>
            <a:r>
              <a:rPr lang="en-US" dirty="0" smtClean="0"/>
              <a:t>, X (</a:t>
            </a:r>
            <a:r>
              <a:rPr lang="en-US" dirty="0" err="1" smtClean="0"/>
              <a:t>formarly</a:t>
            </a:r>
            <a:r>
              <a:rPr lang="en-US" dirty="0" smtClean="0"/>
              <a:t> know as twitter), </a:t>
            </a:r>
            <a:r>
              <a:rPr lang="en-US" dirty="0" err="1" smtClean="0"/>
              <a:t>intagram</a:t>
            </a:r>
            <a:endParaRPr lang="en-US" dirty="0" smtClean="0"/>
          </a:p>
          <a:p>
            <a:r>
              <a:rPr lang="en-US" dirty="0" smtClean="0"/>
              <a:t>Websites has two parts</a:t>
            </a:r>
          </a:p>
          <a:p>
            <a:pPr lvl="1"/>
            <a:r>
              <a:rPr lang="en-US" dirty="0" smtClean="0"/>
              <a:t>Front end or client side </a:t>
            </a:r>
          </a:p>
          <a:p>
            <a:pPr lvl="2"/>
            <a:r>
              <a:rPr lang="en-US" dirty="0" smtClean="0"/>
              <a:t>Which user can see and interact with</a:t>
            </a:r>
          </a:p>
          <a:p>
            <a:pPr lvl="3"/>
            <a:r>
              <a:rPr lang="en-US" dirty="0" smtClean="0"/>
              <a:t>E.g. </a:t>
            </a:r>
            <a:r>
              <a:rPr lang="en-US" dirty="0" err="1" smtClean="0"/>
              <a:t>facebook</a:t>
            </a:r>
            <a:r>
              <a:rPr lang="en-US" dirty="0" smtClean="0"/>
              <a:t> like button, </a:t>
            </a:r>
            <a:r>
              <a:rPr lang="en-US" dirty="0" err="1" smtClean="0"/>
              <a:t>signIn</a:t>
            </a:r>
            <a:r>
              <a:rPr lang="en-US" dirty="0" smtClean="0"/>
              <a:t> or signup forms</a:t>
            </a:r>
          </a:p>
          <a:p>
            <a:pPr lvl="1"/>
            <a:r>
              <a:rPr lang="en-US" dirty="0" smtClean="0"/>
              <a:t>Back end or server side</a:t>
            </a:r>
          </a:p>
          <a:p>
            <a:pPr lvl="2"/>
            <a:r>
              <a:rPr lang="en-US" dirty="0" smtClean="0"/>
              <a:t>Which is handling business logics and storing data</a:t>
            </a:r>
          </a:p>
          <a:p>
            <a:pPr lvl="3"/>
            <a:r>
              <a:rPr lang="en-US" dirty="0" smtClean="0"/>
              <a:t>E.g. saving posts, saving user information, authentication logic of users and more</a:t>
            </a:r>
          </a:p>
          <a:p>
            <a:r>
              <a:rPr lang="en-US" dirty="0" smtClean="0"/>
              <a:t>We are going to talk about </a:t>
            </a:r>
            <a:r>
              <a:rPr lang="en-US" dirty="0" err="1" smtClean="0"/>
              <a:t>fornt</a:t>
            </a:r>
            <a:r>
              <a:rPr lang="en-US" dirty="0" smtClean="0"/>
              <a:t> end or client side</a:t>
            </a:r>
          </a:p>
          <a:p>
            <a:r>
              <a:rPr lang="en-US" dirty="0" smtClean="0"/>
              <a:t>Lets get started</a:t>
            </a:r>
          </a:p>
          <a:p>
            <a:pPr marL="0" indent="0">
              <a:buNone/>
            </a:pPr>
            <a:endParaRPr lang="en-US" dirty="0" smtClean="0"/>
          </a:p>
        </p:txBody>
      </p:sp>
    </p:spTree>
    <p:extLst>
      <p:ext uri="{BB962C8B-B14F-4D97-AF65-F5344CB8AC3E}">
        <p14:creationId xmlns:p14="http://schemas.microsoft.com/office/powerpoint/2010/main" val="746469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react?</a:t>
            </a:r>
            <a:endParaRPr lang="en-US" dirty="0"/>
          </a:p>
        </p:txBody>
      </p:sp>
      <p:sp>
        <p:nvSpPr>
          <p:cNvPr id="3" name="Content Placeholder 2"/>
          <p:cNvSpPr>
            <a:spLocks noGrp="1"/>
          </p:cNvSpPr>
          <p:nvPr>
            <p:ph idx="1"/>
          </p:nvPr>
        </p:nvSpPr>
        <p:spPr/>
        <p:txBody>
          <a:bodyPr>
            <a:normAutofit lnSpcReduction="10000"/>
          </a:bodyPr>
          <a:lstStyle/>
          <a:p>
            <a:r>
              <a:rPr lang="en-US" dirty="0"/>
              <a:t>React, sometimes referred to as a frontend JavaScript framework, is a JavaScript library created by Facebook.</a:t>
            </a:r>
          </a:p>
          <a:p>
            <a:r>
              <a:rPr lang="en-US" dirty="0"/>
              <a:t>React is a tool for building </a:t>
            </a:r>
            <a:r>
              <a:rPr lang="en-US" dirty="0" smtClean="0"/>
              <a:t>User interface </a:t>
            </a:r>
            <a:r>
              <a:rPr lang="en-US" dirty="0"/>
              <a:t>components</a:t>
            </a:r>
            <a:r>
              <a:rPr lang="en-US" dirty="0" smtClean="0"/>
              <a:t>.</a:t>
            </a:r>
          </a:p>
          <a:p>
            <a:r>
              <a:rPr lang="en-US" dirty="0" smtClean="0"/>
              <a:t>What is a component?</a:t>
            </a:r>
          </a:p>
          <a:p>
            <a:pPr lvl="1"/>
            <a:r>
              <a:rPr lang="en-US" dirty="0" smtClean="0"/>
              <a:t>What is a house made of?</a:t>
            </a:r>
          </a:p>
          <a:p>
            <a:pPr lvl="2"/>
            <a:r>
              <a:rPr lang="en-US" dirty="0" smtClean="0"/>
              <a:t>Bricks, doors, cement , electric wiring. </a:t>
            </a:r>
          </a:p>
          <a:p>
            <a:pPr lvl="2"/>
            <a:r>
              <a:rPr lang="en-US" dirty="0" smtClean="0"/>
              <a:t>We place all these things in a certain order to make a desired house</a:t>
            </a:r>
          </a:p>
          <a:p>
            <a:pPr lvl="1"/>
            <a:r>
              <a:rPr lang="en-US" dirty="0" smtClean="0"/>
              <a:t>So you can say that bricks doors and cements electrical wiring all are the components of a house. When they placed in certain order they make a house. </a:t>
            </a:r>
          </a:p>
          <a:p>
            <a:pPr lvl="1"/>
            <a:r>
              <a:rPr lang="en-US" dirty="0" smtClean="0"/>
              <a:t>Like wise to make a website, we first make its components and then place it in a certain order to make our desired website. </a:t>
            </a:r>
          </a:p>
        </p:txBody>
      </p:sp>
    </p:spTree>
    <p:extLst>
      <p:ext uri="{BB962C8B-B14F-4D97-AF65-F5344CB8AC3E}">
        <p14:creationId xmlns:p14="http://schemas.microsoft.com/office/powerpoint/2010/main" val="4205122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concepts</a:t>
            </a:r>
            <a:endParaRPr lang="en-US" dirty="0"/>
          </a:p>
        </p:txBody>
      </p:sp>
      <p:sp>
        <p:nvSpPr>
          <p:cNvPr id="3" name="Content Placeholder 2"/>
          <p:cNvSpPr>
            <a:spLocks noGrp="1"/>
          </p:cNvSpPr>
          <p:nvPr>
            <p:ph idx="1"/>
          </p:nvPr>
        </p:nvSpPr>
        <p:spPr/>
        <p:txBody>
          <a:bodyPr/>
          <a:lstStyle/>
          <a:p>
            <a:r>
              <a:rPr lang="en-US" dirty="0" smtClean="0"/>
              <a:t>Re-usability</a:t>
            </a:r>
          </a:p>
          <a:p>
            <a:r>
              <a:rPr lang="en-US" dirty="0" err="1" smtClean="0"/>
              <a:t>Uni</a:t>
            </a:r>
            <a:r>
              <a:rPr lang="en-US" dirty="0" smtClean="0"/>
              <a:t> directional data flow parent to child only</a:t>
            </a:r>
          </a:p>
          <a:p>
            <a:r>
              <a:rPr lang="en-US" dirty="0" smtClean="0"/>
              <a:t>Virtual </a:t>
            </a:r>
            <a:r>
              <a:rPr lang="en-US" dirty="0" err="1" smtClean="0"/>
              <a:t>dom</a:t>
            </a:r>
            <a:r>
              <a:rPr lang="en-US" dirty="0" smtClean="0"/>
              <a:t> or shadow </a:t>
            </a:r>
            <a:r>
              <a:rPr lang="en-US" dirty="0" err="1" smtClean="0"/>
              <a:t>dom</a:t>
            </a:r>
            <a:endParaRPr lang="en-US" dirty="0" smtClean="0"/>
          </a:p>
          <a:p>
            <a:endParaRPr lang="en-US" dirty="0"/>
          </a:p>
        </p:txBody>
      </p:sp>
    </p:spTree>
    <p:extLst>
      <p:ext uri="{BB962C8B-B14F-4D97-AF65-F5344CB8AC3E}">
        <p14:creationId xmlns:p14="http://schemas.microsoft.com/office/powerpoint/2010/main" val="4150100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React Work?</a:t>
            </a:r>
          </a:p>
        </p:txBody>
      </p:sp>
      <p:sp>
        <p:nvSpPr>
          <p:cNvPr id="3" name="Content Placeholder 2"/>
          <p:cNvSpPr>
            <a:spLocks noGrp="1"/>
          </p:cNvSpPr>
          <p:nvPr>
            <p:ph idx="1"/>
          </p:nvPr>
        </p:nvSpPr>
        <p:spPr/>
        <p:txBody>
          <a:bodyPr/>
          <a:lstStyle/>
          <a:p>
            <a:r>
              <a:rPr lang="en-US" dirty="0"/>
              <a:t>React only changes what needs to be changed</a:t>
            </a:r>
            <a:r>
              <a:rPr lang="en-US" dirty="0" smtClean="0"/>
              <a:t>!</a:t>
            </a:r>
          </a:p>
          <a:p>
            <a:r>
              <a:rPr lang="en-US" dirty="0"/>
              <a:t>React finds out what changes have been made, and changes </a:t>
            </a:r>
            <a:r>
              <a:rPr lang="en-US" b="1" dirty="0"/>
              <a:t>only</a:t>
            </a:r>
            <a:r>
              <a:rPr lang="en-US" dirty="0"/>
              <a:t> what needs to be changed</a:t>
            </a:r>
            <a:r>
              <a:rPr lang="en-US" dirty="0" smtClean="0"/>
              <a:t>.</a:t>
            </a:r>
          </a:p>
          <a:p>
            <a:r>
              <a:rPr lang="en-US" dirty="0" smtClean="0"/>
              <a:t>It saves recourses and increase efficiency </a:t>
            </a:r>
          </a:p>
          <a:p>
            <a:r>
              <a:rPr lang="en-US" dirty="0" smtClean="0"/>
              <a:t>In this </a:t>
            </a:r>
            <a:r>
              <a:rPr lang="en-US" dirty="0" err="1" smtClean="0"/>
              <a:t>todo</a:t>
            </a:r>
            <a:r>
              <a:rPr lang="en-US" dirty="0" smtClean="0"/>
              <a:t> app. Suppose if user mistakenly entered wrong country name in first </a:t>
            </a:r>
            <a:r>
              <a:rPr lang="en-US" dirty="0" err="1" smtClean="0"/>
              <a:t>Todo</a:t>
            </a:r>
            <a:r>
              <a:rPr lang="en-US" dirty="0" smtClean="0"/>
              <a:t>. When he will edit it to correct country name e.g. Sweden. The react will detect where change is intended. Then rather refreshing all the page and reloading all the things again. React just change first </a:t>
            </a:r>
            <a:r>
              <a:rPr lang="en-US" dirty="0" err="1" smtClean="0"/>
              <a:t>todo</a:t>
            </a:r>
            <a:r>
              <a:rPr lang="en-US" dirty="0" smtClean="0"/>
              <a:t> when actually change is intended. It saves resources and it is efficient and fast. </a:t>
            </a:r>
          </a:p>
        </p:txBody>
      </p:sp>
      <p:pic>
        <p:nvPicPr>
          <p:cNvPr id="5" name="Picture 4"/>
          <p:cNvPicPr>
            <a:picLocks noChangeAspect="1"/>
          </p:cNvPicPr>
          <p:nvPr/>
        </p:nvPicPr>
        <p:blipFill>
          <a:blip r:embed="rId2"/>
          <a:stretch>
            <a:fillRect/>
          </a:stretch>
        </p:blipFill>
        <p:spPr>
          <a:xfrm>
            <a:off x="9304979" y="365125"/>
            <a:ext cx="1932043" cy="3474720"/>
          </a:xfrm>
          <a:prstGeom prst="rect">
            <a:avLst/>
          </a:prstGeom>
        </p:spPr>
      </p:pic>
    </p:spTree>
    <p:extLst>
      <p:ext uri="{BB962C8B-B14F-4D97-AF65-F5344CB8AC3E}">
        <p14:creationId xmlns:p14="http://schemas.microsoft.com/office/powerpoint/2010/main" val="32967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a:t>
            </a:r>
            <a:endParaRPr lang="en-US" dirty="0"/>
          </a:p>
        </p:txBody>
      </p:sp>
      <p:sp>
        <p:nvSpPr>
          <p:cNvPr id="3" name="Content Placeholder 2"/>
          <p:cNvSpPr>
            <a:spLocks noGrp="1"/>
          </p:cNvSpPr>
          <p:nvPr>
            <p:ph idx="1"/>
          </p:nvPr>
        </p:nvSpPr>
        <p:spPr/>
        <p:txBody>
          <a:bodyPr/>
          <a:lstStyle/>
          <a:p>
            <a:r>
              <a:rPr lang="en-US" dirty="0" smtClean="0"/>
              <a:t>You can skip installation if you already have it on your system</a:t>
            </a:r>
          </a:p>
          <a:p>
            <a:r>
              <a:rPr lang="en-US" dirty="0" smtClean="0"/>
              <a:t>To </a:t>
            </a:r>
            <a:r>
              <a:rPr lang="en-US" dirty="0"/>
              <a:t>use </a:t>
            </a:r>
            <a:r>
              <a:rPr lang="en-US" dirty="0" smtClean="0"/>
              <a:t>React, </a:t>
            </a:r>
            <a:r>
              <a:rPr lang="en-US" dirty="0"/>
              <a:t>you need </a:t>
            </a:r>
            <a:r>
              <a:rPr lang="en-US" dirty="0" err="1"/>
              <a:t>npm</a:t>
            </a:r>
            <a:r>
              <a:rPr lang="en-US" dirty="0"/>
              <a:t> which is included with </a:t>
            </a:r>
            <a:r>
              <a:rPr lang="en-US" dirty="0">
                <a:hlinkClick r:id="rId2"/>
              </a:rPr>
              <a:t>Node.js</a:t>
            </a:r>
            <a:r>
              <a:rPr lang="en-US" dirty="0" smtClean="0"/>
              <a:t>.</a:t>
            </a:r>
          </a:p>
          <a:p>
            <a:r>
              <a:rPr lang="en-US" dirty="0" err="1" smtClean="0"/>
              <a:t>Npm</a:t>
            </a:r>
            <a:r>
              <a:rPr lang="en-US" dirty="0" smtClean="0"/>
              <a:t> </a:t>
            </a:r>
            <a:r>
              <a:rPr lang="en-US" dirty="0" smtClean="0">
                <a:sym typeface="Wingdings" panose="05000000000000000000" pitchFamily="2" charset="2"/>
              </a:rPr>
              <a:t> node package manager</a:t>
            </a:r>
          </a:p>
          <a:p>
            <a:pPr lvl="1"/>
            <a:r>
              <a:rPr lang="en-US" dirty="0" smtClean="0">
                <a:sym typeface="Wingdings" panose="05000000000000000000" pitchFamily="2" charset="2"/>
              </a:rPr>
              <a:t>Package is a peace of code which can offer certain functionality. Node package manager manages a lot of packages developed by people all over the world. They are free to use and you can use any package functionality that you want to implement in your project. </a:t>
            </a:r>
          </a:p>
          <a:p>
            <a:pPr lvl="1"/>
            <a:endParaRPr lang="en-US" dirty="0">
              <a:sym typeface="Wingdings" panose="05000000000000000000" pitchFamily="2" charset="2"/>
            </a:endParaRPr>
          </a:p>
          <a:p>
            <a:r>
              <a:rPr lang="en-US" dirty="0" smtClean="0"/>
              <a:t>Go to </a:t>
            </a:r>
            <a:r>
              <a:rPr lang="en-US" dirty="0" smtClean="0">
                <a:hlinkClick r:id="rId3"/>
              </a:rPr>
              <a:t>https://nodejs.org/en</a:t>
            </a:r>
            <a:endParaRPr lang="en-US" dirty="0" smtClean="0"/>
          </a:p>
          <a:p>
            <a:pPr lvl="1"/>
            <a:r>
              <a:rPr lang="en-US" dirty="0" smtClean="0"/>
              <a:t>download and install LTS (Long term support) version</a:t>
            </a:r>
            <a:endParaRPr lang="en-US" dirty="0"/>
          </a:p>
        </p:txBody>
      </p:sp>
      <p:pic>
        <p:nvPicPr>
          <p:cNvPr id="4" name="Picture 3"/>
          <p:cNvPicPr>
            <a:picLocks noChangeAspect="1"/>
          </p:cNvPicPr>
          <p:nvPr/>
        </p:nvPicPr>
        <p:blipFill rotWithShape="1">
          <a:blip r:embed="rId4"/>
          <a:srcRect l="26055" r="28398" b="30652"/>
          <a:stretch/>
        </p:blipFill>
        <p:spPr>
          <a:xfrm>
            <a:off x="8276253" y="4423174"/>
            <a:ext cx="3077547" cy="1753789"/>
          </a:xfrm>
          <a:prstGeom prst="rect">
            <a:avLst/>
          </a:prstGeom>
        </p:spPr>
      </p:pic>
    </p:spTree>
    <p:extLst>
      <p:ext uri="{BB962C8B-B14F-4D97-AF65-F5344CB8AC3E}">
        <p14:creationId xmlns:p14="http://schemas.microsoft.com/office/powerpoint/2010/main" val="346811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 react project</a:t>
            </a:r>
            <a:endParaRPr lang="en-US" dirty="0"/>
          </a:p>
        </p:txBody>
      </p:sp>
      <p:sp>
        <p:nvSpPr>
          <p:cNvPr id="3" name="Content Placeholder 2"/>
          <p:cNvSpPr>
            <a:spLocks noGrp="1"/>
          </p:cNvSpPr>
          <p:nvPr>
            <p:ph idx="1"/>
          </p:nvPr>
        </p:nvSpPr>
        <p:spPr/>
        <p:txBody>
          <a:bodyPr/>
          <a:lstStyle/>
          <a:p>
            <a:r>
              <a:rPr lang="en-US" dirty="0" smtClean="0"/>
              <a:t>Go to where you want to create your project. </a:t>
            </a:r>
          </a:p>
          <a:p>
            <a:r>
              <a:rPr lang="en-US" dirty="0" smtClean="0"/>
              <a:t>Open Command prompt in this directory</a:t>
            </a:r>
          </a:p>
          <a:p>
            <a:r>
              <a:rPr lang="en-US" dirty="0" smtClean="0"/>
              <a:t>Write following command </a:t>
            </a:r>
          </a:p>
          <a:p>
            <a:pPr lvl="1"/>
            <a:r>
              <a:rPr lang="en-US" dirty="0" err="1" smtClean="0"/>
              <a:t>Npx</a:t>
            </a:r>
            <a:r>
              <a:rPr lang="en-US" dirty="0" smtClean="0"/>
              <a:t> create-react-app &lt;your-project-name&gt;</a:t>
            </a:r>
          </a:p>
          <a:p>
            <a:pPr lvl="2"/>
            <a:r>
              <a:rPr lang="en-US" dirty="0" smtClean="0"/>
              <a:t>This command will create a react project. </a:t>
            </a:r>
          </a:p>
          <a:p>
            <a:pPr lvl="2"/>
            <a:r>
              <a:rPr lang="en-US" dirty="0" smtClean="0"/>
              <a:t>It will take some time depends upon internet speed. So sit tight</a:t>
            </a:r>
          </a:p>
          <a:p>
            <a:pPr lvl="1"/>
            <a:r>
              <a:rPr lang="en-US" dirty="0" smtClean="0"/>
              <a:t>When finished go to your project directory by </a:t>
            </a:r>
          </a:p>
          <a:p>
            <a:pPr lvl="2"/>
            <a:r>
              <a:rPr lang="en-US" dirty="0" smtClean="0"/>
              <a:t>Cd &lt;</a:t>
            </a:r>
            <a:r>
              <a:rPr lang="en-US" dirty="0" smtClean="0"/>
              <a:t> your-project-name</a:t>
            </a:r>
            <a:r>
              <a:rPr lang="en-US" dirty="0" smtClean="0"/>
              <a:t>&gt;</a:t>
            </a:r>
          </a:p>
          <a:p>
            <a:pPr lvl="2"/>
            <a:r>
              <a:rPr lang="en-US" dirty="0" err="1" smtClean="0"/>
              <a:t>Npm</a:t>
            </a:r>
            <a:r>
              <a:rPr lang="en-US" dirty="0" smtClean="0"/>
              <a:t> start </a:t>
            </a:r>
            <a:r>
              <a:rPr lang="en-US" dirty="0" smtClean="0">
                <a:sym typeface="Wingdings" panose="05000000000000000000" pitchFamily="2" charset="2"/>
              </a:rPr>
              <a:t> this will run the react app in your browser</a:t>
            </a:r>
          </a:p>
          <a:p>
            <a:pPr lvl="2"/>
            <a:endParaRPr lang="en-US" dirty="0" smtClean="0">
              <a:sym typeface="Wingdings" panose="05000000000000000000" pitchFamily="2" charset="2"/>
            </a:endParaRPr>
          </a:p>
        </p:txBody>
      </p:sp>
      <p:pic>
        <p:nvPicPr>
          <p:cNvPr id="4" name="Picture 3"/>
          <p:cNvPicPr>
            <a:picLocks noChangeAspect="1"/>
          </p:cNvPicPr>
          <p:nvPr/>
        </p:nvPicPr>
        <p:blipFill>
          <a:blip r:embed="rId2"/>
          <a:stretch>
            <a:fillRect/>
          </a:stretch>
        </p:blipFill>
        <p:spPr>
          <a:xfrm>
            <a:off x="8614356" y="4487995"/>
            <a:ext cx="3412804" cy="2199536"/>
          </a:xfrm>
          <a:prstGeom prst="rect">
            <a:avLst/>
          </a:prstGeom>
        </p:spPr>
      </p:pic>
    </p:spTree>
    <p:extLst>
      <p:ext uri="{BB962C8B-B14F-4D97-AF65-F5344CB8AC3E}">
        <p14:creationId xmlns:p14="http://schemas.microsoft.com/office/powerpoint/2010/main" val="2301325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t>
            </a:r>
            <a:r>
              <a:rPr lang="en-US" dirty="0" err="1"/>
              <a:t>E</a:t>
            </a:r>
            <a:r>
              <a:rPr lang="en-US" dirty="0" err="1" smtClean="0"/>
              <a:t>ditior</a:t>
            </a:r>
            <a:r>
              <a:rPr lang="en-US" dirty="0" smtClean="0"/>
              <a:t> </a:t>
            </a:r>
            <a:endParaRPr lang="en-US" dirty="0"/>
          </a:p>
        </p:txBody>
      </p:sp>
      <p:sp>
        <p:nvSpPr>
          <p:cNvPr id="3" name="Content Placeholder 2"/>
          <p:cNvSpPr>
            <a:spLocks noGrp="1"/>
          </p:cNvSpPr>
          <p:nvPr>
            <p:ph idx="1"/>
          </p:nvPr>
        </p:nvSpPr>
        <p:spPr/>
        <p:txBody>
          <a:bodyPr/>
          <a:lstStyle/>
          <a:p>
            <a:r>
              <a:rPr lang="en-US" dirty="0" smtClean="0"/>
              <a:t>We’ll use visual studio code as a  code </a:t>
            </a:r>
            <a:r>
              <a:rPr lang="en-US" dirty="0" err="1" smtClean="0"/>
              <a:t>editior</a:t>
            </a:r>
            <a:r>
              <a:rPr lang="en-US" dirty="0" smtClean="0"/>
              <a:t>. </a:t>
            </a:r>
          </a:p>
          <a:p>
            <a:r>
              <a:rPr lang="en-US" dirty="0" smtClean="0">
                <a:hlinkClick r:id="rId2"/>
              </a:rPr>
              <a:t>https://code.visualstudio.com/download</a:t>
            </a:r>
            <a:endParaRPr lang="en-US" dirty="0" smtClean="0"/>
          </a:p>
          <a:p>
            <a:r>
              <a:rPr lang="en-US" dirty="0" smtClean="0"/>
              <a:t>Install it </a:t>
            </a:r>
            <a:r>
              <a:rPr lang="en-US" dirty="0" err="1" smtClean="0"/>
              <a:t>accourding</a:t>
            </a:r>
            <a:r>
              <a:rPr lang="en-US" dirty="0" smtClean="0"/>
              <a:t> to your system. </a:t>
            </a:r>
          </a:p>
          <a:p>
            <a:r>
              <a:rPr lang="en-US" dirty="0" smtClean="0"/>
              <a:t>Once installed </a:t>
            </a:r>
          </a:p>
          <a:p>
            <a:r>
              <a:rPr lang="en-US" dirty="0" smtClean="0"/>
              <a:t>Open project in vs code</a:t>
            </a:r>
          </a:p>
          <a:p>
            <a:pPr lvl="1"/>
            <a:r>
              <a:rPr lang="en-US" dirty="0" smtClean="0"/>
              <a:t>Go to project directory in </a:t>
            </a:r>
            <a:r>
              <a:rPr lang="en-US" dirty="0" err="1" smtClean="0"/>
              <a:t>cmd</a:t>
            </a:r>
            <a:r>
              <a:rPr lang="en-US" dirty="0" smtClean="0"/>
              <a:t> </a:t>
            </a:r>
          </a:p>
          <a:p>
            <a:pPr lvl="1"/>
            <a:r>
              <a:rPr lang="en-US" dirty="0" smtClean="0"/>
              <a:t>And hit following command</a:t>
            </a:r>
          </a:p>
          <a:p>
            <a:pPr lvl="1"/>
            <a:r>
              <a:rPr lang="en-US" dirty="0" smtClean="0"/>
              <a:t>Code .</a:t>
            </a:r>
          </a:p>
          <a:p>
            <a:pPr lvl="2"/>
            <a:r>
              <a:rPr lang="en-US" dirty="0" smtClean="0"/>
              <a:t>It will open vs code with your project file</a:t>
            </a:r>
          </a:p>
          <a:p>
            <a:pPr lvl="2"/>
            <a:endParaRPr lang="en-US" dirty="0" smtClean="0"/>
          </a:p>
        </p:txBody>
      </p:sp>
      <p:pic>
        <p:nvPicPr>
          <p:cNvPr id="4" name="Picture 3"/>
          <p:cNvPicPr>
            <a:picLocks noChangeAspect="1"/>
          </p:cNvPicPr>
          <p:nvPr/>
        </p:nvPicPr>
        <p:blipFill>
          <a:blip r:embed="rId3"/>
          <a:stretch>
            <a:fillRect/>
          </a:stretch>
        </p:blipFill>
        <p:spPr>
          <a:xfrm>
            <a:off x="7874455" y="233009"/>
            <a:ext cx="3786613" cy="1931693"/>
          </a:xfrm>
          <a:prstGeom prst="rect">
            <a:avLst/>
          </a:prstGeom>
        </p:spPr>
      </p:pic>
      <p:pic>
        <p:nvPicPr>
          <p:cNvPr id="5" name="Picture 4"/>
          <p:cNvPicPr>
            <a:picLocks noChangeAspect="1"/>
          </p:cNvPicPr>
          <p:nvPr/>
        </p:nvPicPr>
        <p:blipFill>
          <a:blip r:embed="rId4"/>
          <a:stretch>
            <a:fillRect/>
          </a:stretch>
        </p:blipFill>
        <p:spPr>
          <a:xfrm>
            <a:off x="8139311" y="4411773"/>
            <a:ext cx="3521757" cy="1382537"/>
          </a:xfrm>
          <a:prstGeom prst="rect">
            <a:avLst/>
          </a:prstGeom>
        </p:spPr>
      </p:pic>
    </p:spTree>
    <p:extLst>
      <p:ext uri="{BB962C8B-B14F-4D97-AF65-F5344CB8AC3E}">
        <p14:creationId xmlns:p14="http://schemas.microsoft.com/office/powerpoint/2010/main" val="1337668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of Project</a:t>
            </a:r>
            <a:endParaRPr lang="en-US" dirty="0"/>
          </a:p>
        </p:txBody>
      </p:sp>
      <p:sp>
        <p:nvSpPr>
          <p:cNvPr id="3" name="Content Placeholder 2"/>
          <p:cNvSpPr>
            <a:spLocks noGrp="1"/>
          </p:cNvSpPr>
          <p:nvPr>
            <p:ph idx="1"/>
          </p:nvPr>
        </p:nvSpPr>
        <p:spPr/>
        <p:txBody>
          <a:bodyPr/>
          <a:lstStyle/>
          <a:p>
            <a:r>
              <a:rPr lang="en-US" dirty="0" smtClean="0"/>
              <a:t>Lets see UI of project first before jump into coding</a:t>
            </a:r>
          </a:p>
          <a:p>
            <a:r>
              <a:rPr lang="en-US" dirty="0" err="1" smtClean="0"/>
              <a:t>Figma</a:t>
            </a:r>
            <a:r>
              <a:rPr lang="en-US" dirty="0" smtClean="0"/>
              <a:t> </a:t>
            </a:r>
            <a:r>
              <a:rPr lang="en-US" dirty="0" err="1" smtClean="0"/>
              <a:t>desing</a:t>
            </a:r>
            <a:r>
              <a:rPr lang="en-US" dirty="0" smtClean="0"/>
              <a:t> display and explain a little </a:t>
            </a:r>
            <a:r>
              <a:rPr lang="en-US" dirty="0" err="1" smtClean="0"/>
              <a:t>signIn</a:t>
            </a:r>
            <a:r>
              <a:rPr lang="en-US" dirty="0" smtClean="0"/>
              <a:t> and signup pages </a:t>
            </a:r>
            <a:endParaRPr lang="en-US" dirty="0"/>
          </a:p>
        </p:txBody>
      </p:sp>
    </p:spTree>
    <p:extLst>
      <p:ext uri="{BB962C8B-B14F-4D97-AF65-F5344CB8AC3E}">
        <p14:creationId xmlns:p14="http://schemas.microsoft.com/office/powerpoint/2010/main" val="869150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576</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Intro to React</vt:lpstr>
      <vt:lpstr> </vt:lpstr>
      <vt:lpstr>What is react?</vt:lpstr>
      <vt:lpstr>Core concepts</vt:lpstr>
      <vt:lpstr>How does React Work?</vt:lpstr>
      <vt:lpstr>Installation </vt:lpstr>
      <vt:lpstr>Setting a react project</vt:lpstr>
      <vt:lpstr>Code Editior </vt:lpstr>
      <vt:lpstr>UI of Project</vt:lpstr>
      <vt:lpstr>First component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React</dc:title>
  <dc:creator>Auria</dc:creator>
  <cp:lastModifiedBy>Auria</cp:lastModifiedBy>
  <cp:revision>9</cp:revision>
  <dcterms:created xsi:type="dcterms:W3CDTF">2023-11-04T03:20:29Z</dcterms:created>
  <dcterms:modified xsi:type="dcterms:W3CDTF">2023-11-04T04:23:43Z</dcterms:modified>
</cp:coreProperties>
</file>