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Lst>
  <p:sldSz cx="18359438" cy="36001325"/>
  <p:notesSz cx="6858000" cy="9144000"/>
  <p:defaultTextStyle>
    <a:defPPr>
      <a:defRPr lang="en-US"/>
    </a:defPPr>
    <a:lvl1pPr marL="0" algn="l" defTabSz="457088" rtl="0" eaLnBrk="1" latinLnBrk="0" hangingPunct="1">
      <a:defRPr sz="1801" kern="1200">
        <a:solidFill>
          <a:schemeClr val="tx1"/>
        </a:solidFill>
        <a:latin typeface="+mn-lt"/>
        <a:ea typeface="+mn-ea"/>
        <a:cs typeface="+mn-cs"/>
      </a:defRPr>
    </a:lvl1pPr>
    <a:lvl2pPr marL="457088" algn="l" defTabSz="457088" rtl="0" eaLnBrk="1" latinLnBrk="0" hangingPunct="1">
      <a:defRPr sz="1801" kern="1200">
        <a:solidFill>
          <a:schemeClr val="tx1"/>
        </a:solidFill>
        <a:latin typeface="+mn-lt"/>
        <a:ea typeface="+mn-ea"/>
        <a:cs typeface="+mn-cs"/>
      </a:defRPr>
    </a:lvl2pPr>
    <a:lvl3pPr marL="914178" algn="l" defTabSz="457088" rtl="0" eaLnBrk="1" latinLnBrk="0" hangingPunct="1">
      <a:defRPr sz="1801" kern="1200">
        <a:solidFill>
          <a:schemeClr val="tx1"/>
        </a:solidFill>
        <a:latin typeface="+mn-lt"/>
        <a:ea typeface="+mn-ea"/>
        <a:cs typeface="+mn-cs"/>
      </a:defRPr>
    </a:lvl3pPr>
    <a:lvl4pPr marL="1371266" algn="l" defTabSz="457088" rtl="0" eaLnBrk="1" latinLnBrk="0" hangingPunct="1">
      <a:defRPr sz="1801" kern="1200">
        <a:solidFill>
          <a:schemeClr val="tx1"/>
        </a:solidFill>
        <a:latin typeface="+mn-lt"/>
        <a:ea typeface="+mn-ea"/>
        <a:cs typeface="+mn-cs"/>
      </a:defRPr>
    </a:lvl4pPr>
    <a:lvl5pPr marL="1828356" algn="l" defTabSz="457088" rtl="0" eaLnBrk="1" latinLnBrk="0" hangingPunct="1">
      <a:defRPr sz="1801" kern="1200">
        <a:solidFill>
          <a:schemeClr val="tx1"/>
        </a:solidFill>
        <a:latin typeface="+mn-lt"/>
        <a:ea typeface="+mn-ea"/>
        <a:cs typeface="+mn-cs"/>
      </a:defRPr>
    </a:lvl5pPr>
    <a:lvl6pPr marL="2285444" algn="l" defTabSz="457088" rtl="0" eaLnBrk="1" latinLnBrk="0" hangingPunct="1">
      <a:defRPr sz="1801" kern="1200">
        <a:solidFill>
          <a:schemeClr val="tx1"/>
        </a:solidFill>
        <a:latin typeface="+mn-lt"/>
        <a:ea typeface="+mn-ea"/>
        <a:cs typeface="+mn-cs"/>
      </a:defRPr>
    </a:lvl6pPr>
    <a:lvl7pPr marL="2742532" algn="l" defTabSz="457088" rtl="0" eaLnBrk="1" latinLnBrk="0" hangingPunct="1">
      <a:defRPr sz="1801" kern="1200">
        <a:solidFill>
          <a:schemeClr val="tx1"/>
        </a:solidFill>
        <a:latin typeface="+mn-lt"/>
        <a:ea typeface="+mn-ea"/>
        <a:cs typeface="+mn-cs"/>
      </a:defRPr>
    </a:lvl7pPr>
    <a:lvl8pPr marL="3199622" algn="l" defTabSz="457088" rtl="0" eaLnBrk="1" latinLnBrk="0" hangingPunct="1">
      <a:defRPr sz="1801" kern="1200">
        <a:solidFill>
          <a:schemeClr val="tx1"/>
        </a:solidFill>
        <a:latin typeface="+mn-lt"/>
        <a:ea typeface="+mn-ea"/>
        <a:cs typeface="+mn-cs"/>
      </a:defRPr>
    </a:lvl8pPr>
    <a:lvl9pPr marL="3656710" algn="l" defTabSz="457088" rtl="0" eaLnBrk="1" latinLnBrk="0" hangingPunct="1">
      <a:defRPr sz="180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 d="100"/>
          <a:sy n="10" d="100"/>
        </p:scale>
        <p:origin x="1912"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6960" y="5891890"/>
            <a:ext cx="15605523" cy="12533795"/>
          </a:xfrm>
        </p:spPr>
        <p:txBody>
          <a:bodyPr anchor="b"/>
          <a:lstStyle>
            <a:lvl1pPr algn="ctr">
              <a:defRPr sz="12045"/>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94931" y="18909036"/>
            <a:ext cx="13769578" cy="8691987"/>
          </a:xfrm>
        </p:spPr>
        <p:txBody>
          <a:bodyPr/>
          <a:lstStyle>
            <a:lvl1pPr marL="0" indent="0" algn="ctr">
              <a:buNone/>
              <a:defRPr sz="4819"/>
            </a:lvl1pPr>
            <a:lvl2pPr marL="917840" indent="0" algn="ctr">
              <a:buNone/>
              <a:defRPr sz="4016"/>
            </a:lvl2pPr>
            <a:lvl3pPr marL="1835678" indent="0" algn="ctr">
              <a:buNone/>
              <a:defRPr sz="3614"/>
            </a:lvl3pPr>
            <a:lvl4pPr marL="2753516" indent="0" algn="ctr">
              <a:buNone/>
              <a:defRPr sz="3212"/>
            </a:lvl4pPr>
            <a:lvl5pPr marL="3671357" indent="0" algn="ctr">
              <a:buNone/>
              <a:defRPr sz="3212"/>
            </a:lvl5pPr>
            <a:lvl6pPr marL="4589195" indent="0" algn="ctr">
              <a:buNone/>
              <a:defRPr sz="3212"/>
            </a:lvl6pPr>
            <a:lvl7pPr marL="5507034" indent="0" algn="ctr">
              <a:buNone/>
              <a:defRPr sz="3212"/>
            </a:lvl7pPr>
            <a:lvl8pPr marL="6424873" indent="0" algn="ctr">
              <a:buNone/>
              <a:defRPr sz="3212"/>
            </a:lvl8pPr>
            <a:lvl9pPr marL="7342711" indent="0" algn="ctr">
              <a:buNone/>
              <a:defRPr sz="3212"/>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8CCD6C2-3FA4-41AA-A575-5508C3C84906}"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432D8-C6D5-4AD3-872B-282694D3B4AB}" type="slidenum">
              <a:rPr lang="en-US" smtClean="0"/>
              <a:t>‹Nº›</a:t>
            </a:fld>
            <a:endParaRPr lang="en-US"/>
          </a:p>
        </p:txBody>
      </p:sp>
    </p:spTree>
    <p:extLst>
      <p:ext uri="{BB962C8B-B14F-4D97-AF65-F5344CB8AC3E}">
        <p14:creationId xmlns:p14="http://schemas.microsoft.com/office/powerpoint/2010/main" val="790994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CCD6C2-3FA4-41AA-A575-5508C3C84906}"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432D8-C6D5-4AD3-872B-282694D3B4AB}" type="slidenum">
              <a:rPr lang="en-US" smtClean="0"/>
              <a:t>‹Nº›</a:t>
            </a:fld>
            <a:endParaRPr lang="en-US"/>
          </a:p>
        </p:txBody>
      </p:sp>
    </p:spTree>
    <p:extLst>
      <p:ext uri="{BB962C8B-B14F-4D97-AF65-F5344CB8AC3E}">
        <p14:creationId xmlns:p14="http://schemas.microsoft.com/office/powerpoint/2010/main" val="215225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138476" y="1916744"/>
            <a:ext cx="3958753" cy="30509456"/>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62214" y="1916744"/>
            <a:ext cx="11646767" cy="30509456"/>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CCD6C2-3FA4-41AA-A575-5508C3C84906}"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432D8-C6D5-4AD3-872B-282694D3B4AB}" type="slidenum">
              <a:rPr lang="en-US" smtClean="0"/>
              <a:t>‹Nº›</a:t>
            </a:fld>
            <a:endParaRPr lang="en-US"/>
          </a:p>
        </p:txBody>
      </p:sp>
    </p:spTree>
    <p:extLst>
      <p:ext uri="{BB962C8B-B14F-4D97-AF65-F5344CB8AC3E}">
        <p14:creationId xmlns:p14="http://schemas.microsoft.com/office/powerpoint/2010/main" val="1555251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CCD6C2-3FA4-41AA-A575-5508C3C84906}"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432D8-C6D5-4AD3-872B-282694D3B4AB}" type="slidenum">
              <a:rPr lang="en-US" smtClean="0"/>
              <a:t>‹Nº›</a:t>
            </a:fld>
            <a:endParaRPr lang="en-US"/>
          </a:p>
        </p:txBody>
      </p:sp>
    </p:spTree>
    <p:extLst>
      <p:ext uri="{BB962C8B-B14F-4D97-AF65-F5344CB8AC3E}">
        <p14:creationId xmlns:p14="http://schemas.microsoft.com/office/powerpoint/2010/main" val="3413801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52653" y="8975345"/>
            <a:ext cx="15835016" cy="14975553"/>
          </a:xfrm>
        </p:spPr>
        <p:txBody>
          <a:bodyPr anchor="b"/>
          <a:lstStyle>
            <a:lvl1pPr>
              <a:defRPr sz="12045"/>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2653" y="24092572"/>
            <a:ext cx="15835016" cy="7875285"/>
          </a:xfrm>
        </p:spPr>
        <p:txBody>
          <a:bodyPr/>
          <a:lstStyle>
            <a:lvl1pPr marL="0" indent="0">
              <a:buNone/>
              <a:defRPr sz="4819">
                <a:solidFill>
                  <a:schemeClr val="tx1"/>
                </a:solidFill>
              </a:defRPr>
            </a:lvl1pPr>
            <a:lvl2pPr marL="917840" indent="0">
              <a:buNone/>
              <a:defRPr sz="4016">
                <a:solidFill>
                  <a:schemeClr val="tx1">
                    <a:tint val="75000"/>
                  </a:schemeClr>
                </a:solidFill>
              </a:defRPr>
            </a:lvl2pPr>
            <a:lvl3pPr marL="1835678" indent="0">
              <a:buNone/>
              <a:defRPr sz="3614">
                <a:solidFill>
                  <a:schemeClr val="tx1">
                    <a:tint val="75000"/>
                  </a:schemeClr>
                </a:solidFill>
              </a:defRPr>
            </a:lvl3pPr>
            <a:lvl4pPr marL="2753516" indent="0">
              <a:buNone/>
              <a:defRPr sz="3212">
                <a:solidFill>
                  <a:schemeClr val="tx1">
                    <a:tint val="75000"/>
                  </a:schemeClr>
                </a:solidFill>
              </a:defRPr>
            </a:lvl4pPr>
            <a:lvl5pPr marL="3671357" indent="0">
              <a:buNone/>
              <a:defRPr sz="3212">
                <a:solidFill>
                  <a:schemeClr val="tx1">
                    <a:tint val="75000"/>
                  </a:schemeClr>
                </a:solidFill>
              </a:defRPr>
            </a:lvl5pPr>
            <a:lvl6pPr marL="4589195" indent="0">
              <a:buNone/>
              <a:defRPr sz="3212">
                <a:solidFill>
                  <a:schemeClr val="tx1">
                    <a:tint val="75000"/>
                  </a:schemeClr>
                </a:solidFill>
              </a:defRPr>
            </a:lvl6pPr>
            <a:lvl7pPr marL="5507034" indent="0">
              <a:buNone/>
              <a:defRPr sz="3212">
                <a:solidFill>
                  <a:schemeClr val="tx1">
                    <a:tint val="75000"/>
                  </a:schemeClr>
                </a:solidFill>
              </a:defRPr>
            </a:lvl7pPr>
            <a:lvl8pPr marL="6424873" indent="0">
              <a:buNone/>
              <a:defRPr sz="3212">
                <a:solidFill>
                  <a:schemeClr val="tx1">
                    <a:tint val="75000"/>
                  </a:schemeClr>
                </a:solidFill>
              </a:defRPr>
            </a:lvl8pPr>
            <a:lvl9pPr marL="7342711" indent="0">
              <a:buNone/>
              <a:defRPr sz="3212">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8CCD6C2-3FA4-41AA-A575-5508C3C84906}"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432D8-C6D5-4AD3-872B-282694D3B4AB}" type="slidenum">
              <a:rPr lang="en-US" smtClean="0"/>
              <a:t>‹Nº›</a:t>
            </a:fld>
            <a:endParaRPr lang="en-US"/>
          </a:p>
        </p:txBody>
      </p:sp>
    </p:spTree>
    <p:extLst>
      <p:ext uri="{BB962C8B-B14F-4D97-AF65-F5344CB8AC3E}">
        <p14:creationId xmlns:p14="http://schemas.microsoft.com/office/powerpoint/2010/main" val="3851523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2211" y="9583692"/>
            <a:ext cx="7802761" cy="228425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9294466" y="9583692"/>
            <a:ext cx="7802761" cy="228425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8CCD6C2-3FA4-41AA-A575-5508C3C84906}"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2432D8-C6D5-4AD3-872B-282694D3B4AB}" type="slidenum">
              <a:rPr lang="en-US" smtClean="0"/>
              <a:t>‹Nº›</a:t>
            </a:fld>
            <a:endParaRPr lang="en-US"/>
          </a:p>
        </p:txBody>
      </p:sp>
    </p:spTree>
    <p:extLst>
      <p:ext uri="{BB962C8B-B14F-4D97-AF65-F5344CB8AC3E}">
        <p14:creationId xmlns:p14="http://schemas.microsoft.com/office/powerpoint/2010/main" val="2902917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64604" y="1916748"/>
            <a:ext cx="15835016" cy="695859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4605" y="8825338"/>
            <a:ext cx="7766903" cy="4325159"/>
          </a:xfrm>
        </p:spPr>
        <p:txBody>
          <a:bodyPr anchor="b"/>
          <a:lstStyle>
            <a:lvl1pPr marL="0" indent="0">
              <a:buNone/>
              <a:defRPr sz="4819" b="1"/>
            </a:lvl1pPr>
            <a:lvl2pPr marL="917840" indent="0">
              <a:buNone/>
              <a:defRPr sz="4016" b="1"/>
            </a:lvl2pPr>
            <a:lvl3pPr marL="1835678" indent="0">
              <a:buNone/>
              <a:defRPr sz="3614" b="1"/>
            </a:lvl3pPr>
            <a:lvl4pPr marL="2753516" indent="0">
              <a:buNone/>
              <a:defRPr sz="3212" b="1"/>
            </a:lvl4pPr>
            <a:lvl5pPr marL="3671357" indent="0">
              <a:buNone/>
              <a:defRPr sz="3212" b="1"/>
            </a:lvl5pPr>
            <a:lvl6pPr marL="4589195" indent="0">
              <a:buNone/>
              <a:defRPr sz="3212" b="1"/>
            </a:lvl6pPr>
            <a:lvl7pPr marL="5507034" indent="0">
              <a:buNone/>
              <a:defRPr sz="3212" b="1"/>
            </a:lvl7pPr>
            <a:lvl8pPr marL="6424873" indent="0">
              <a:buNone/>
              <a:defRPr sz="3212" b="1"/>
            </a:lvl8pPr>
            <a:lvl9pPr marL="7342711" indent="0">
              <a:buNone/>
              <a:defRPr sz="3212" b="1"/>
            </a:lvl9pPr>
          </a:lstStyle>
          <a:p>
            <a:pPr lvl="0"/>
            <a:r>
              <a:rPr lang="es-ES"/>
              <a:t>Haga clic para modificar los estilos de texto del patrón</a:t>
            </a:r>
          </a:p>
        </p:txBody>
      </p:sp>
      <p:sp>
        <p:nvSpPr>
          <p:cNvPr id="4" name="Content Placeholder 3"/>
          <p:cNvSpPr>
            <a:spLocks noGrp="1"/>
          </p:cNvSpPr>
          <p:nvPr>
            <p:ph sz="half" idx="2"/>
          </p:nvPr>
        </p:nvSpPr>
        <p:spPr>
          <a:xfrm>
            <a:off x="1264605" y="13150490"/>
            <a:ext cx="7766903" cy="193423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9294469" y="8825338"/>
            <a:ext cx="7805151" cy="4325159"/>
          </a:xfrm>
        </p:spPr>
        <p:txBody>
          <a:bodyPr anchor="b"/>
          <a:lstStyle>
            <a:lvl1pPr marL="0" indent="0">
              <a:buNone/>
              <a:defRPr sz="4819" b="1"/>
            </a:lvl1pPr>
            <a:lvl2pPr marL="917840" indent="0">
              <a:buNone/>
              <a:defRPr sz="4016" b="1"/>
            </a:lvl2pPr>
            <a:lvl3pPr marL="1835678" indent="0">
              <a:buNone/>
              <a:defRPr sz="3614" b="1"/>
            </a:lvl3pPr>
            <a:lvl4pPr marL="2753516" indent="0">
              <a:buNone/>
              <a:defRPr sz="3212" b="1"/>
            </a:lvl4pPr>
            <a:lvl5pPr marL="3671357" indent="0">
              <a:buNone/>
              <a:defRPr sz="3212" b="1"/>
            </a:lvl5pPr>
            <a:lvl6pPr marL="4589195" indent="0">
              <a:buNone/>
              <a:defRPr sz="3212" b="1"/>
            </a:lvl6pPr>
            <a:lvl7pPr marL="5507034" indent="0">
              <a:buNone/>
              <a:defRPr sz="3212" b="1"/>
            </a:lvl7pPr>
            <a:lvl8pPr marL="6424873" indent="0">
              <a:buNone/>
              <a:defRPr sz="3212" b="1"/>
            </a:lvl8pPr>
            <a:lvl9pPr marL="7342711" indent="0">
              <a:buNone/>
              <a:defRPr sz="3212" b="1"/>
            </a:lvl9pPr>
          </a:lstStyle>
          <a:p>
            <a:pPr lvl="0"/>
            <a:r>
              <a:rPr lang="es-ES"/>
              <a:t>Haga clic para modificar los estilos de texto del patrón</a:t>
            </a:r>
          </a:p>
        </p:txBody>
      </p:sp>
      <p:sp>
        <p:nvSpPr>
          <p:cNvPr id="6" name="Content Placeholder 5"/>
          <p:cNvSpPr>
            <a:spLocks noGrp="1"/>
          </p:cNvSpPr>
          <p:nvPr>
            <p:ph sz="quarter" idx="4"/>
          </p:nvPr>
        </p:nvSpPr>
        <p:spPr>
          <a:xfrm>
            <a:off x="9294469" y="13150490"/>
            <a:ext cx="7805151" cy="193423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8CCD6C2-3FA4-41AA-A575-5508C3C84906}" type="datetimeFigureOut">
              <a:rPr lang="en-US" smtClean="0"/>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2432D8-C6D5-4AD3-872B-282694D3B4AB}" type="slidenum">
              <a:rPr lang="en-US" smtClean="0"/>
              <a:t>‹Nº›</a:t>
            </a:fld>
            <a:endParaRPr lang="en-US"/>
          </a:p>
        </p:txBody>
      </p:sp>
    </p:spTree>
    <p:extLst>
      <p:ext uri="{BB962C8B-B14F-4D97-AF65-F5344CB8AC3E}">
        <p14:creationId xmlns:p14="http://schemas.microsoft.com/office/powerpoint/2010/main" val="2765849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8CCD6C2-3FA4-41AA-A575-5508C3C84906}" type="datetimeFigureOut">
              <a:rPr lang="en-US" smtClean="0"/>
              <a:t>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2432D8-C6D5-4AD3-872B-282694D3B4AB}" type="slidenum">
              <a:rPr lang="en-US" smtClean="0"/>
              <a:t>‹Nº›</a:t>
            </a:fld>
            <a:endParaRPr lang="en-US"/>
          </a:p>
        </p:txBody>
      </p:sp>
    </p:spTree>
    <p:extLst>
      <p:ext uri="{BB962C8B-B14F-4D97-AF65-F5344CB8AC3E}">
        <p14:creationId xmlns:p14="http://schemas.microsoft.com/office/powerpoint/2010/main" val="96666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CD6C2-3FA4-41AA-A575-5508C3C84906}" type="datetimeFigureOut">
              <a:rPr lang="en-US" smtClean="0"/>
              <a:t>6/2/2022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2432D8-C6D5-4AD3-872B-282694D3B4AB}" type="slidenum">
              <a:rPr lang="en-US" smtClean="0"/>
              <a:t>‹Nº›</a:t>
            </a:fld>
            <a:endParaRPr lang="en-US"/>
          </a:p>
        </p:txBody>
      </p:sp>
    </p:spTree>
    <p:extLst>
      <p:ext uri="{BB962C8B-B14F-4D97-AF65-F5344CB8AC3E}">
        <p14:creationId xmlns:p14="http://schemas.microsoft.com/office/powerpoint/2010/main" val="2705395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64603" y="2400089"/>
            <a:ext cx="5921397" cy="8400312"/>
          </a:xfrm>
        </p:spPr>
        <p:txBody>
          <a:bodyPr anchor="b"/>
          <a:lstStyle>
            <a:lvl1pPr>
              <a:defRPr sz="6424"/>
            </a:lvl1pPr>
          </a:lstStyle>
          <a:p>
            <a:r>
              <a:rPr lang="es-ES"/>
              <a:t>Haga clic para modificar el estilo de título del patrón</a:t>
            </a:r>
            <a:endParaRPr lang="en-US" dirty="0"/>
          </a:p>
        </p:txBody>
      </p:sp>
      <p:sp>
        <p:nvSpPr>
          <p:cNvPr id="3" name="Content Placeholder 2"/>
          <p:cNvSpPr>
            <a:spLocks noGrp="1"/>
          </p:cNvSpPr>
          <p:nvPr>
            <p:ph idx="1"/>
          </p:nvPr>
        </p:nvSpPr>
        <p:spPr>
          <a:xfrm>
            <a:off x="7805155" y="5183536"/>
            <a:ext cx="9294466" cy="25584277"/>
          </a:xfrm>
        </p:spPr>
        <p:txBody>
          <a:bodyPr/>
          <a:lstStyle>
            <a:lvl1pPr>
              <a:defRPr sz="6424"/>
            </a:lvl1pPr>
            <a:lvl2pPr>
              <a:defRPr sz="5622"/>
            </a:lvl2pPr>
            <a:lvl3pPr>
              <a:defRPr sz="4819"/>
            </a:lvl3pPr>
            <a:lvl4pPr>
              <a:defRPr sz="4016"/>
            </a:lvl4pPr>
            <a:lvl5pPr>
              <a:defRPr sz="4016"/>
            </a:lvl5pPr>
            <a:lvl6pPr>
              <a:defRPr sz="4016"/>
            </a:lvl6pPr>
            <a:lvl7pPr>
              <a:defRPr sz="4016"/>
            </a:lvl7pPr>
            <a:lvl8pPr>
              <a:defRPr sz="4016"/>
            </a:lvl8pPr>
            <a:lvl9pPr>
              <a:defRPr sz="4016"/>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64603" y="10800394"/>
            <a:ext cx="5921397" cy="20009075"/>
          </a:xfrm>
        </p:spPr>
        <p:txBody>
          <a:bodyPr/>
          <a:lstStyle>
            <a:lvl1pPr marL="0" indent="0">
              <a:buNone/>
              <a:defRPr sz="3212"/>
            </a:lvl1pPr>
            <a:lvl2pPr marL="917840" indent="0">
              <a:buNone/>
              <a:defRPr sz="2811"/>
            </a:lvl2pPr>
            <a:lvl3pPr marL="1835678" indent="0">
              <a:buNone/>
              <a:defRPr sz="2409"/>
            </a:lvl3pPr>
            <a:lvl4pPr marL="2753516" indent="0">
              <a:buNone/>
              <a:defRPr sz="2008"/>
            </a:lvl4pPr>
            <a:lvl5pPr marL="3671357" indent="0">
              <a:buNone/>
              <a:defRPr sz="2008"/>
            </a:lvl5pPr>
            <a:lvl6pPr marL="4589195" indent="0">
              <a:buNone/>
              <a:defRPr sz="2008"/>
            </a:lvl6pPr>
            <a:lvl7pPr marL="5507034" indent="0">
              <a:buNone/>
              <a:defRPr sz="2008"/>
            </a:lvl7pPr>
            <a:lvl8pPr marL="6424873" indent="0">
              <a:buNone/>
              <a:defRPr sz="2008"/>
            </a:lvl8pPr>
            <a:lvl9pPr marL="7342711" indent="0">
              <a:buNone/>
              <a:defRPr sz="2008"/>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8CCD6C2-3FA4-41AA-A575-5508C3C84906}"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2432D8-C6D5-4AD3-872B-282694D3B4AB}" type="slidenum">
              <a:rPr lang="en-US" smtClean="0"/>
              <a:t>‹Nº›</a:t>
            </a:fld>
            <a:endParaRPr lang="en-US"/>
          </a:p>
        </p:txBody>
      </p:sp>
    </p:spTree>
    <p:extLst>
      <p:ext uri="{BB962C8B-B14F-4D97-AF65-F5344CB8AC3E}">
        <p14:creationId xmlns:p14="http://schemas.microsoft.com/office/powerpoint/2010/main" val="39381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64603" y="2400089"/>
            <a:ext cx="5921397" cy="8400312"/>
          </a:xfrm>
        </p:spPr>
        <p:txBody>
          <a:bodyPr anchor="b"/>
          <a:lstStyle>
            <a:lvl1pPr>
              <a:defRPr sz="6424"/>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05155" y="5183536"/>
            <a:ext cx="9294466" cy="25584277"/>
          </a:xfrm>
        </p:spPr>
        <p:txBody>
          <a:bodyPr anchor="t"/>
          <a:lstStyle>
            <a:lvl1pPr marL="0" indent="0">
              <a:buNone/>
              <a:defRPr sz="6424"/>
            </a:lvl1pPr>
            <a:lvl2pPr marL="917840" indent="0">
              <a:buNone/>
              <a:defRPr sz="5622"/>
            </a:lvl2pPr>
            <a:lvl3pPr marL="1835678" indent="0">
              <a:buNone/>
              <a:defRPr sz="4819"/>
            </a:lvl3pPr>
            <a:lvl4pPr marL="2753516" indent="0">
              <a:buNone/>
              <a:defRPr sz="4016"/>
            </a:lvl4pPr>
            <a:lvl5pPr marL="3671357" indent="0">
              <a:buNone/>
              <a:defRPr sz="4016"/>
            </a:lvl5pPr>
            <a:lvl6pPr marL="4589195" indent="0">
              <a:buNone/>
              <a:defRPr sz="4016"/>
            </a:lvl6pPr>
            <a:lvl7pPr marL="5507034" indent="0">
              <a:buNone/>
              <a:defRPr sz="4016"/>
            </a:lvl7pPr>
            <a:lvl8pPr marL="6424873" indent="0">
              <a:buNone/>
              <a:defRPr sz="4016"/>
            </a:lvl8pPr>
            <a:lvl9pPr marL="7342711" indent="0">
              <a:buNone/>
              <a:defRPr sz="4016"/>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64603" y="10800394"/>
            <a:ext cx="5921397" cy="20009075"/>
          </a:xfrm>
        </p:spPr>
        <p:txBody>
          <a:bodyPr/>
          <a:lstStyle>
            <a:lvl1pPr marL="0" indent="0">
              <a:buNone/>
              <a:defRPr sz="3212"/>
            </a:lvl1pPr>
            <a:lvl2pPr marL="917840" indent="0">
              <a:buNone/>
              <a:defRPr sz="2811"/>
            </a:lvl2pPr>
            <a:lvl3pPr marL="1835678" indent="0">
              <a:buNone/>
              <a:defRPr sz="2409"/>
            </a:lvl3pPr>
            <a:lvl4pPr marL="2753516" indent="0">
              <a:buNone/>
              <a:defRPr sz="2008"/>
            </a:lvl4pPr>
            <a:lvl5pPr marL="3671357" indent="0">
              <a:buNone/>
              <a:defRPr sz="2008"/>
            </a:lvl5pPr>
            <a:lvl6pPr marL="4589195" indent="0">
              <a:buNone/>
              <a:defRPr sz="2008"/>
            </a:lvl6pPr>
            <a:lvl7pPr marL="5507034" indent="0">
              <a:buNone/>
              <a:defRPr sz="2008"/>
            </a:lvl7pPr>
            <a:lvl8pPr marL="6424873" indent="0">
              <a:buNone/>
              <a:defRPr sz="2008"/>
            </a:lvl8pPr>
            <a:lvl9pPr marL="7342711" indent="0">
              <a:buNone/>
              <a:defRPr sz="2008"/>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8CCD6C2-3FA4-41AA-A575-5508C3C84906}"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2432D8-C6D5-4AD3-872B-282694D3B4AB}" type="slidenum">
              <a:rPr lang="en-US" smtClean="0"/>
              <a:t>‹Nº›</a:t>
            </a:fld>
            <a:endParaRPr lang="en-US"/>
          </a:p>
        </p:txBody>
      </p:sp>
    </p:spTree>
    <p:extLst>
      <p:ext uri="{BB962C8B-B14F-4D97-AF65-F5344CB8AC3E}">
        <p14:creationId xmlns:p14="http://schemas.microsoft.com/office/powerpoint/2010/main" val="3849931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2214" y="1916748"/>
            <a:ext cx="15835016" cy="695859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2214" y="9583692"/>
            <a:ext cx="15835016" cy="228425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62212" y="33367904"/>
            <a:ext cx="4130874" cy="1916738"/>
          </a:xfrm>
          <a:prstGeom prst="rect">
            <a:avLst/>
          </a:prstGeom>
        </p:spPr>
        <p:txBody>
          <a:bodyPr vert="horz" lIns="91440" tIns="45720" rIns="91440" bIns="45720" rtlCol="0" anchor="ctr"/>
          <a:lstStyle>
            <a:lvl1pPr algn="l">
              <a:defRPr sz="2409">
                <a:solidFill>
                  <a:schemeClr val="tx1">
                    <a:tint val="75000"/>
                  </a:schemeClr>
                </a:solidFill>
              </a:defRPr>
            </a:lvl1pPr>
          </a:lstStyle>
          <a:p>
            <a:fld id="{28CCD6C2-3FA4-41AA-A575-5508C3C84906}" type="datetimeFigureOut">
              <a:rPr lang="en-US" smtClean="0"/>
              <a:t>6/2/2022</a:t>
            </a:fld>
            <a:endParaRPr lang="en-US"/>
          </a:p>
        </p:txBody>
      </p:sp>
      <p:sp>
        <p:nvSpPr>
          <p:cNvPr id="5" name="Footer Placeholder 4"/>
          <p:cNvSpPr>
            <a:spLocks noGrp="1"/>
          </p:cNvSpPr>
          <p:nvPr>
            <p:ph type="ftr" sz="quarter" idx="3"/>
          </p:nvPr>
        </p:nvSpPr>
        <p:spPr>
          <a:xfrm>
            <a:off x="6081565" y="33367904"/>
            <a:ext cx="6196310" cy="1916738"/>
          </a:xfrm>
          <a:prstGeom prst="rect">
            <a:avLst/>
          </a:prstGeom>
        </p:spPr>
        <p:txBody>
          <a:bodyPr vert="horz" lIns="91440" tIns="45720" rIns="91440" bIns="45720" rtlCol="0" anchor="ctr"/>
          <a:lstStyle>
            <a:lvl1pPr algn="ctr">
              <a:defRPr sz="240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66354" y="33367904"/>
            <a:ext cx="4130874" cy="1916738"/>
          </a:xfrm>
          <a:prstGeom prst="rect">
            <a:avLst/>
          </a:prstGeom>
        </p:spPr>
        <p:txBody>
          <a:bodyPr vert="horz" lIns="91440" tIns="45720" rIns="91440" bIns="45720" rtlCol="0" anchor="ctr"/>
          <a:lstStyle>
            <a:lvl1pPr algn="r">
              <a:defRPr sz="2409">
                <a:solidFill>
                  <a:schemeClr val="tx1">
                    <a:tint val="75000"/>
                  </a:schemeClr>
                </a:solidFill>
              </a:defRPr>
            </a:lvl1pPr>
          </a:lstStyle>
          <a:p>
            <a:fld id="{F22432D8-C6D5-4AD3-872B-282694D3B4AB}" type="slidenum">
              <a:rPr lang="en-US" smtClean="0"/>
              <a:t>‹Nº›</a:t>
            </a:fld>
            <a:endParaRPr lang="en-US"/>
          </a:p>
        </p:txBody>
      </p:sp>
    </p:spTree>
    <p:extLst>
      <p:ext uri="{BB962C8B-B14F-4D97-AF65-F5344CB8AC3E}">
        <p14:creationId xmlns:p14="http://schemas.microsoft.com/office/powerpoint/2010/main" val="23481353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835678" rtl="0" eaLnBrk="1" latinLnBrk="0" hangingPunct="1">
        <a:lnSpc>
          <a:spcPct val="90000"/>
        </a:lnSpc>
        <a:spcBef>
          <a:spcPct val="0"/>
        </a:spcBef>
        <a:buNone/>
        <a:defRPr sz="8833" kern="1200">
          <a:solidFill>
            <a:schemeClr val="tx1"/>
          </a:solidFill>
          <a:latin typeface="+mj-lt"/>
          <a:ea typeface="+mj-ea"/>
          <a:cs typeface="+mj-cs"/>
        </a:defRPr>
      </a:lvl1pPr>
    </p:titleStyle>
    <p:bodyStyle>
      <a:lvl1pPr marL="458919" indent="-458919" algn="l" defTabSz="1835678" rtl="0" eaLnBrk="1" latinLnBrk="0" hangingPunct="1">
        <a:lnSpc>
          <a:spcPct val="90000"/>
        </a:lnSpc>
        <a:spcBef>
          <a:spcPts val="2008"/>
        </a:spcBef>
        <a:buFont typeface="Arial" panose="020B0604020202020204" pitchFamily="34" charset="0"/>
        <a:buChar char="•"/>
        <a:defRPr sz="5622" kern="1200">
          <a:solidFill>
            <a:schemeClr val="tx1"/>
          </a:solidFill>
          <a:latin typeface="+mn-lt"/>
          <a:ea typeface="+mn-ea"/>
          <a:cs typeface="+mn-cs"/>
        </a:defRPr>
      </a:lvl1pPr>
      <a:lvl2pPr marL="1376758" indent="-458919" algn="l" defTabSz="1835678" rtl="0" eaLnBrk="1" latinLnBrk="0" hangingPunct="1">
        <a:lnSpc>
          <a:spcPct val="90000"/>
        </a:lnSpc>
        <a:spcBef>
          <a:spcPts val="1004"/>
        </a:spcBef>
        <a:buFont typeface="Arial" panose="020B0604020202020204" pitchFamily="34" charset="0"/>
        <a:buChar char="•"/>
        <a:defRPr sz="4819" kern="1200">
          <a:solidFill>
            <a:schemeClr val="tx1"/>
          </a:solidFill>
          <a:latin typeface="+mn-lt"/>
          <a:ea typeface="+mn-ea"/>
          <a:cs typeface="+mn-cs"/>
        </a:defRPr>
      </a:lvl2pPr>
      <a:lvl3pPr marL="2294597" indent="-458919" algn="l" defTabSz="1835678" rtl="0" eaLnBrk="1" latinLnBrk="0" hangingPunct="1">
        <a:lnSpc>
          <a:spcPct val="90000"/>
        </a:lnSpc>
        <a:spcBef>
          <a:spcPts val="1004"/>
        </a:spcBef>
        <a:buFont typeface="Arial" panose="020B0604020202020204" pitchFamily="34" charset="0"/>
        <a:buChar char="•"/>
        <a:defRPr sz="4016" kern="1200">
          <a:solidFill>
            <a:schemeClr val="tx1"/>
          </a:solidFill>
          <a:latin typeface="+mn-lt"/>
          <a:ea typeface="+mn-ea"/>
          <a:cs typeface="+mn-cs"/>
        </a:defRPr>
      </a:lvl3pPr>
      <a:lvl4pPr marL="3212436" indent="-458919" algn="l" defTabSz="1835678" rtl="0" eaLnBrk="1" latinLnBrk="0" hangingPunct="1">
        <a:lnSpc>
          <a:spcPct val="90000"/>
        </a:lnSpc>
        <a:spcBef>
          <a:spcPts val="1004"/>
        </a:spcBef>
        <a:buFont typeface="Arial" panose="020B0604020202020204" pitchFamily="34" charset="0"/>
        <a:buChar char="•"/>
        <a:defRPr sz="3614" kern="1200">
          <a:solidFill>
            <a:schemeClr val="tx1"/>
          </a:solidFill>
          <a:latin typeface="+mn-lt"/>
          <a:ea typeface="+mn-ea"/>
          <a:cs typeface="+mn-cs"/>
        </a:defRPr>
      </a:lvl4pPr>
      <a:lvl5pPr marL="4130276" indent="-458919" algn="l" defTabSz="1835678" rtl="0" eaLnBrk="1" latinLnBrk="0" hangingPunct="1">
        <a:lnSpc>
          <a:spcPct val="90000"/>
        </a:lnSpc>
        <a:spcBef>
          <a:spcPts val="1004"/>
        </a:spcBef>
        <a:buFont typeface="Arial" panose="020B0604020202020204" pitchFamily="34" charset="0"/>
        <a:buChar char="•"/>
        <a:defRPr sz="3614" kern="1200">
          <a:solidFill>
            <a:schemeClr val="tx1"/>
          </a:solidFill>
          <a:latin typeface="+mn-lt"/>
          <a:ea typeface="+mn-ea"/>
          <a:cs typeface="+mn-cs"/>
        </a:defRPr>
      </a:lvl5pPr>
      <a:lvl6pPr marL="5048115" indent="-458919" algn="l" defTabSz="1835678" rtl="0" eaLnBrk="1" latinLnBrk="0" hangingPunct="1">
        <a:lnSpc>
          <a:spcPct val="90000"/>
        </a:lnSpc>
        <a:spcBef>
          <a:spcPts val="1004"/>
        </a:spcBef>
        <a:buFont typeface="Arial" panose="020B0604020202020204" pitchFamily="34" charset="0"/>
        <a:buChar char="•"/>
        <a:defRPr sz="3614" kern="1200">
          <a:solidFill>
            <a:schemeClr val="tx1"/>
          </a:solidFill>
          <a:latin typeface="+mn-lt"/>
          <a:ea typeface="+mn-ea"/>
          <a:cs typeface="+mn-cs"/>
        </a:defRPr>
      </a:lvl6pPr>
      <a:lvl7pPr marL="5965954" indent="-458919" algn="l" defTabSz="1835678" rtl="0" eaLnBrk="1" latinLnBrk="0" hangingPunct="1">
        <a:lnSpc>
          <a:spcPct val="90000"/>
        </a:lnSpc>
        <a:spcBef>
          <a:spcPts val="1004"/>
        </a:spcBef>
        <a:buFont typeface="Arial" panose="020B0604020202020204" pitchFamily="34" charset="0"/>
        <a:buChar char="•"/>
        <a:defRPr sz="3614" kern="1200">
          <a:solidFill>
            <a:schemeClr val="tx1"/>
          </a:solidFill>
          <a:latin typeface="+mn-lt"/>
          <a:ea typeface="+mn-ea"/>
          <a:cs typeface="+mn-cs"/>
        </a:defRPr>
      </a:lvl7pPr>
      <a:lvl8pPr marL="6883792" indent="-458919" algn="l" defTabSz="1835678" rtl="0" eaLnBrk="1" latinLnBrk="0" hangingPunct="1">
        <a:lnSpc>
          <a:spcPct val="90000"/>
        </a:lnSpc>
        <a:spcBef>
          <a:spcPts val="1004"/>
        </a:spcBef>
        <a:buFont typeface="Arial" panose="020B0604020202020204" pitchFamily="34" charset="0"/>
        <a:buChar char="•"/>
        <a:defRPr sz="3614" kern="1200">
          <a:solidFill>
            <a:schemeClr val="tx1"/>
          </a:solidFill>
          <a:latin typeface="+mn-lt"/>
          <a:ea typeface="+mn-ea"/>
          <a:cs typeface="+mn-cs"/>
        </a:defRPr>
      </a:lvl8pPr>
      <a:lvl9pPr marL="7801630" indent="-458919" algn="l" defTabSz="1835678" rtl="0" eaLnBrk="1" latinLnBrk="0" hangingPunct="1">
        <a:lnSpc>
          <a:spcPct val="90000"/>
        </a:lnSpc>
        <a:spcBef>
          <a:spcPts val="1004"/>
        </a:spcBef>
        <a:buFont typeface="Arial" panose="020B0604020202020204" pitchFamily="34" charset="0"/>
        <a:buChar char="•"/>
        <a:defRPr sz="3614" kern="1200">
          <a:solidFill>
            <a:schemeClr val="tx1"/>
          </a:solidFill>
          <a:latin typeface="+mn-lt"/>
          <a:ea typeface="+mn-ea"/>
          <a:cs typeface="+mn-cs"/>
        </a:defRPr>
      </a:lvl9pPr>
    </p:bodyStyle>
    <p:otherStyle>
      <a:defPPr>
        <a:defRPr lang="en-US"/>
      </a:defPPr>
      <a:lvl1pPr marL="0" algn="l" defTabSz="1835678" rtl="0" eaLnBrk="1" latinLnBrk="0" hangingPunct="1">
        <a:defRPr sz="3614" kern="1200">
          <a:solidFill>
            <a:schemeClr val="tx1"/>
          </a:solidFill>
          <a:latin typeface="+mn-lt"/>
          <a:ea typeface="+mn-ea"/>
          <a:cs typeface="+mn-cs"/>
        </a:defRPr>
      </a:lvl1pPr>
      <a:lvl2pPr marL="917840" algn="l" defTabSz="1835678" rtl="0" eaLnBrk="1" latinLnBrk="0" hangingPunct="1">
        <a:defRPr sz="3614" kern="1200">
          <a:solidFill>
            <a:schemeClr val="tx1"/>
          </a:solidFill>
          <a:latin typeface="+mn-lt"/>
          <a:ea typeface="+mn-ea"/>
          <a:cs typeface="+mn-cs"/>
        </a:defRPr>
      </a:lvl2pPr>
      <a:lvl3pPr marL="1835678" algn="l" defTabSz="1835678" rtl="0" eaLnBrk="1" latinLnBrk="0" hangingPunct="1">
        <a:defRPr sz="3614" kern="1200">
          <a:solidFill>
            <a:schemeClr val="tx1"/>
          </a:solidFill>
          <a:latin typeface="+mn-lt"/>
          <a:ea typeface="+mn-ea"/>
          <a:cs typeface="+mn-cs"/>
        </a:defRPr>
      </a:lvl3pPr>
      <a:lvl4pPr marL="2753516" algn="l" defTabSz="1835678" rtl="0" eaLnBrk="1" latinLnBrk="0" hangingPunct="1">
        <a:defRPr sz="3614" kern="1200">
          <a:solidFill>
            <a:schemeClr val="tx1"/>
          </a:solidFill>
          <a:latin typeface="+mn-lt"/>
          <a:ea typeface="+mn-ea"/>
          <a:cs typeface="+mn-cs"/>
        </a:defRPr>
      </a:lvl4pPr>
      <a:lvl5pPr marL="3671357" algn="l" defTabSz="1835678" rtl="0" eaLnBrk="1" latinLnBrk="0" hangingPunct="1">
        <a:defRPr sz="3614" kern="1200">
          <a:solidFill>
            <a:schemeClr val="tx1"/>
          </a:solidFill>
          <a:latin typeface="+mn-lt"/>
          <a:ea typeface="+mn-ea"/>
          <a:cs typeface="+mn-cs"/>
        </a:defRPr>
      </a:lvl5pPr>
      <a:lvl6pPr marL="4589195" algn="l" defTabSz="1835678" rtl="0" eaLnBrk="1" latinLnBrk="0" hangingPunct="1">
        <a:defRPr sz="3614" kern="1200">
          <a:solidFill>
            <a:schemeClr val="tx1"/>
          </a:solidFill>
          <a:latin typeface="+mn-lt"/>
          <a:ea typeface="+mn-ea"/>
          <a:cs typeface="+mn-cs"/>
        </a:defRPr>
      </a:lvl6pPr>
      <a:lvl7pPr marL="5507034" algn="l" defTabSz="1835678" rtl="0" eaLnBrk="1" latinLnBrk="0" hangingPunct="1">
        <a:defRPr sz="3614" kern="1200">
          <a:solidFill>
            <a:schemeClr val="tx1"/>
          </a:solidFill>
          <a:latin typeface="+mn-lt"/>
          <a:ea typeface="+mn-ea"/>
          <a:cs typeface="+mn-cs"/>
        </a:defRPr>
      </a:lvl7pPr>
      <a:lvl8pPr marL="6424873" algn="l" defTabSz="1835678" rtl="0" eaLnBrk="1" latinLnBrk="0" hangingPunct="1">
        <a:defRPr sz="3614" kern="1200">
          <a:solidFill>
            <a:schemeClr val="tx1"/>
          </a:solidFill>
          <a:latin typeface="+mn-lt"/>
          <a:ea typeface="+mn-ea"/>
          <a:cs typeface="+mn-cs"/>
        </a:defRPr>
      </a:lvl8pPr>
      <a:lvl9pPr marL="7342711" algn="l" defTabSz="1835678" rtl="0" eaLnBrk="1" latinLnBrk="0" hangingPunct="1">
        <a:defRPr sz="3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3DC3DF-7C21-B753-86F7-96D104C74B9F}"/>
              </a:ext>
            </a:extLst>
          </p:cNvPr>
          <p:cNvSpPr>
            <a:spLocks noGrp="1"/>
          </p:cNvSpPr>
          <p:nvPr>
            <p:ph type="ctrTitle"/>
          </p:nvPr>
        </p:nvSpPr>
        <p:spPr/>
        <p:txBody>
          <a:bodyPr/>
          <a:lstStyle/>
          <a:p>
            <a:endParaRPr lang="en-US"/>
          </a:p>
        </p:txBody>
      </p:sp>
      <p:sp>
        <p:nvSpPr>
          <p:cNvPr id="3" name="Subtítulo 2">
            <a:extLst>
              <a:ext uri="{FF2B5EF4-FFF2-40B4-BE49-F238E27FC236}">
                <a16:creationId xmlns:a16="http://schemas.microsoft.com/office/drawing/2014/main" id="{70399A0A-62D2-B755-E942-1B2888C68C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95026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FBD523-B52C-535B-61E0-1CA45A293279}"/>
              </a:ext>
            </a:extLst>
          </p:cNvPr>
          <p:cNvSpPr>
            <a:spLocks noGrp="1"/>
          </p:cNvSpPr>
          <p:nvPr>
            <p:ph type="title"/>
          </p:nvPr>
        </p:nvSpPr>
        <p:spPr/>
        <p:txBody>
          <a:bodyPr/>
          <a:lstStyle/>
          <a:p>
            <a:r>
              <a:rPr lang="es-CO" dirty="0"/>
              <a:t>Ventana de administrador</a:t>
            </a:r>
            <a:endParaRPr lang="en-US" dirty="0"/>
          </a:p>
        </p:txBody>
      </p:sp>
      <p:sp>
        <p:nvSpPr>
          <p:cNvPr id="3" name="Marcador de contenido 2">
            <a:extLst>
              <a:ext uri="{FF2B5EF4-FFF2-40B4-BE49-F238E27FC236}">
                <a16:creationId xmlns:a16="http://schemas.microsoft.com/office/drawing/2014/main" id="{4B3B9589-CA4A-9C31-E6C6-ABF02463FB84}"/>
              </a:ext>
            </a:extLst>
          </p:cNvPr>
          <p:cNvSpPr>
            <a:spLocks noGrp="1"/>
          </p:cNvSpPr>
          <p:nvPr>
            <p:ph idx="1"/>
          </p:nvPr>
        </p:nvSpPr>
        <p:spPr>
          <a:xfrm>
            <a:off x="427110" y="7907742"/>
            <a:ext cx="18779547" cy="2914584"/>
          </a:xfrm>
        </p:spPr>
        <p:txBody>
          <a:bodyPr>
            <a:normAutofit/>
          </a:bodyPr>
          <a:lstStyle/>
          <a:p>
            <a:r>
              <a:rPr lang="es-CO" sz="4400" dirty="0" err="1"/>
              <a:t>Logeo</a:t>
            </a:r>
            <a:r>
              <a:rPr lang="es-CO" sz="4400" dirty="0"/>
              <a:t> de administrador</a:t>
            </a:r>
            <a:endParaRPr lang="en-US" sz="4400" dirty="0"/>
          </a:p>
        </p:txBody>
      </p:sp>
      <p:sp>
        <p:nvSpPr>
          <p:cNvPr id="4" name="Marcador de contenido 2">
            <a:extLst>
              <a:ext uri="{FF2B5EF4-FFF2-40B4-BE49-F238E27FC236}">
                <a16:creationId xmlns:a16="http://schemas.microsoft.com/office/drawing/2014/main" id="{7F6A069C-E51E-5E33-186D-B556DEA001EB}"/>
              </a:ext>
            </a:extLst>
          </p:cNvPr>
          <p:cNvSpPr txBox="1">
            <a:spLocks/>
          </p:cNvSpPr>
          <p:nvPr/>
        </p:nvSpPr>
        <p:spPr>
          <a:xfrm>
            <a:off x="427110" y="9975016"/>
            <a:ext cx="18779547" cy="2914584"/>
          </a:xfrm>
          <a:prstGeom prst="rect">
            <a:avLst/>
          </a:prstGeom>
        </p:spPr>
        <p:txBody>
          <a:bodyPr vert="horz" lIns="391694" tIns="195847" rIns="391694" bIns="195847"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8000" dirty="0"/>
              <a:t>Subir un conjunto de pedidos</a:t>
            </a:r>
            <a:endParaRPr lang="en-US" sz="8000" dirty="0"/>
          </a:p>
        </p:txBody>
      </p:sp>
      <p:sp>
        <p:nvSpPr>
          <p:cNvPr id="5" name="Marcador de contenido 2">
            <a:extLst>
              <a:ext uri="{FF2B5EF4-FFF2-40B4-BE49-F238E27FC236}">
                <a16:creationId xmlns:a16="http://schemas.microsoft.com/office/drawing/2014/main" id="{BC0B4429-CF67-A9B4-A385-52B42F1D667F}"/>
              </a:ext>
            </a:extLst>
          </p:cNvPr>
          <p:cNvSpPr txBox="1">
            <a:spLocks/>
          </p:cNvSpPr>
          <p:nvPr/>
        </p:nvSpPr>
        <p:spPr>
          <a:xfrm>
            <a:off x="427111" y="19477682"/>
            <a:ext cx="16670120" cy="2914584"/>
          </a:xfrm>
          <a:prstGeom prst="rect">
            <a:avLst/>
          </a:prstGeom>
        </p:spPr>
        <p:txBody>
          <a:bodyPr vert="horz" lIns="391694" tIns="195847" rIns="391694" bIns="195847"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11995" dirty="0"/>
              <a:t>Formato de pedidos (ejemplo aplicación existente)</a:t>
            </a:r>
          </a:p>
          <a:p>
            <a:r>
              <a:rPr lang="es-CO" sz="11995" dirty="0"/>
              <a:t>Vista de aplicación (aplicación existente)</a:t>
            </a:r>
          </a:p>
          <a:p>
            <a:endParaRPr lang="en-US" sz="11995" dirty="0"/>
          </a:p>
        </p:txBody>
      </p:sp>
      <p:sp>
        <p:nvSpPr>
          <p:cNvPr id="6" name="Marcador de contenido 2">
            <a:extLst>
              <a:ext uri="{FF2B5EF4-FFF2-40B4-BE49-F238E27FC236}">
                <a16:creationId xmlns:a16="http://schemas.microsoft.com/office/drawing/2014/main" id="{AB686945-6C68-DE93-7DBE-15E16C77301E}"/>
              </a:ext>
            </a:extLst>
          </p:cNvPr>
          <p:cNvSpPr txBox="1">
            <a:spLocks/>
          </p:cNvSpPr>
          <p:nvPr/>
        </p:nvSpPr>
        <p:spPr>
          <a:xfrm>
            <a:off x="427110" y="12542786"/>
            <a:ext cx="18779547" cy="2914584"/>
          </a:xfrm>
          <a:prstGeom prst="rect">
            <a:avLst/>
          </a:prstGeom>
        </p:spPr>
        <p:txBody>
          <a:bodyPr vert="horz" lIns="391694" tIns="195847" rIns="391694" bIns="195847"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6600" dirty="0"/>
              <a:t>Datos se sube a base de datos donde aparezca la información de los pedidos</a:t>
            </a:r>
            <a:endParaRPr lang="en-US" sz="6600" dirty="0"/>
          </a:p>
        </p:txBody>
      </p:sp>
      <p:sp>
        <p:nvSpPr>
          <p:cNvPr id="7" name="Marcador de contenido 2">
            <a:extLst>
              <a:ext uri="{FF2B5EF4-FFF2-40B4-BE49-F238E27FC236}">
                <a16:creationId xmlns:a16="http://schemas.microsoft.com/office/drawing/2014/main" id="{902E7C48-0CA6-5ED6-9622-0985077FFBFC}"/>
              </a:ext>
            </a:extLst>
          </p:cNvPr>
          <p:cNvSpPr txBox="1">
            <a:spLocks/>
          </p:cNvSpPr>
          <p:nvPr/>
        </p:nvSpPr>
        <p:spPr>
          <a:xfrm>
            <a:off x="427109" y="14956874"/>
            <a:ext cx="21260276" cy="2914584"/>
          </a:xfrm>
          <a:prstGeom prst="rect">
            <a:avLst/>
          </a:prstGeom>
        </p:spPr>
        <p:txBody>
          <a:bodyPr vert="horz" lIns="391694" tIns="195847" rIns="391694" bIns="195847"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8000" dirty="0"/>
              <a:t>Administrador da iniciar </a:t>
            </a:r>
            <a:r>
              <a:rPr lang="es-CO" sz="8000" dirty="0" err="1"/>
              <a:t>picking</a:t>
            </a:r>
            <a:r>
              <a:rPr lang="es-CO" sz="8000" dirty="0"/>
              <a:t> para que operario A empiece</a:t>
            </a:r>
            <a:endParaRPr lang="en-US" sz="8000" dirty="0"/>
          </a:p>
        </p:txBody>
      </p:sp>
      <p:sp>
        <p:nvSpPr>
          <p:cNvPr id="8" name="Marcador de contenido 2">
            <a:extLst>
              <a:ext uri="{FF2B5EF4-FFF2-40B4-BE49-F238E27FC236}">
                <a16:creationId xmlns:a16="http://schemas.microsoft.com/office/drawing/2014/main" id="{05E29CDB-B78E-1D33-E399-F205DF8C4142}"/>
              </a:ext>
            </a:extLst>
          </p:cNvPr>
          <p:cNvSpPr txBox="1">
            <a:spLocks/>
          </p:cNvSpPr>
          <p:nvPr/>
        </p:nvSpPr>
        <p:spPr>
          <a:xfrm>
            <a:off x="427111" y="22006006"/>
            <a:ext cx="16670120" cy="2914584"/>
          </a:xfrm>
          <a:prstGeom prst="rect">
            <a:avLst/>
          </a:prstGeom>
        </p:spPr>
        <p:txBody>
          <a:bodyPr vert="horz" lIns="391694" tIns="195847" rIns="391694" bIns="195847"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11995" dirty="0"/>
              <a:t>Un pedido tiene varias filas. Tiene numero e filas como numero de referencias y cada uno tiene asociado la canasta</a:t>
            </a:r>
            <a:endParaRPr lang="en-US" sz="11995" dirty="0"/>
          </a:p>
        </p:txBody>
      </p:sp>
    </p:spTree>
    <p:extLst>
      <p:ext uri="{BB962C8B-B14F-4D97-AF65-F5344CB8AC3E}">
        <p14:creationId xmlns:p14="http://schemas.microsoft.com/office/powerpoint/2010/main" val="43006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2CA0B-AF14-3CB1-D96F-8F7DBBD602D0}"/>
              </a:ext>
            </a:extLst>
          </p:cNvPr>
          <p:cNvSpPr>
            <a:spLocks noGrp="1"/>
          </p:cNvSpPr>
          <p:nvPr>
            <p:ph type="title"/>
          </p:nvPr>
        </p:nvSpPr>
        <p:spPr>
          <a:xfrm>
            <a:off x="562967" y="55314"/>
            <a:ext cx="15835016" cy="3224235"/>
          </a:xfrm>
        </p:spPr>
        <p:txBody>
          <a:bodyPr/>
          <a:lstStyle/>
          <a:p>
            <a:r>
              <a:rPr lang="es-CO" dirty="0"/>
              <a:t>Ventana de operario</a:t>
            </a:r>
            <a:endParaRPr lang="en-US" dirty="0"/>
          </a:p>
        </p:txBody>
      </p:sp>
      <p:sp>
        <p:nvSpPr>
          <p:cNvPr id="3" name="Marcador de contenido 2">
            <a:extLst>
              <a:ext uri="{FF2B5EF4-FFF2-40B4-BE49-F238E27FC236}">
                <a16:creationId xmlns:a16="http://schemas.microsoft.com/office/drawing/2014/main" id="{21E1C3CB-D93D-3BA9-917E-32730D1D109F}"/>
              </a:ext>
            </a:extLst>
          </p:cNvPr>
          <p:cNvSpPr>
            <a:spLocks noGrp="1"/>
          </p:cNvSpPr>
          <p:nvPr>
            <p:ph idx="1"/>
          </p:nvPr>
        </p:nvSpPr>
        <p:spPr>
          <a:xfrm>
            <a:off x="325684" y="2635909"/>
            <a:ext cx="18061441" cy="21253485"/>
          </a:xfrm>
        </p:spPr>
        <p:txBody>
          <a:bodyPr>
            <a:normAutofit/>
          </a:bodyPr>
          <a:lstStyle/>
          <a:p>
            <a:r>
              <a:rPr lang="es-CO" sz="5400" dirty="0"/>
              <a:t>Luego de que el administrador vea los pedidos operario se </a:t>
            </a:r>
            <a:r>
              <a:rPr lang="es-CO" sz="5400" dirty="0" err="1"/>
              <a:t>loggea</a:t>
            </a:r>
            <a:r>
              <a:rPr lang="es-CO" sz="5400" dirty="0"/>
              <a:t> en vista operario</a:t>
            </a:r>
          </a:p>
          <a:p>
            <a:r>
              <a:rPr lang="es-CO" sz="5400" dirty="0"/>
              <a:t>Cuando A se </a:t>
            </a:r>
            <a:r>
              <a:rPr lang="es-CO" sz="5400" dirty="0" err="1"/>
              <a:t>loggea</a:t>
            </a:r>
            <a:r>
              <a:rPr lang="es-CO" sz="5400" dirty="0"/>
              <a:t> ve la vista de pedidos (1,2,3,4). Con un lector de código de barras asocia canasta a pedido y le da </a:t>
            </a:r>
            <a:r>
              <a:rPr lang="es-CO" sz="5400" dirty="0" err="1"/>
              <a:t>submit</a:t>
            </a:r>
            <a:r>
              <a:rPr lang="es-CO" sz="5400" dirty="0"/>
              <a:t> o aceptar. </a:t>
            </a:r>
          </a:p>
          <a:p>
            <a:r>
              <a:rPr lang="es-CO" sz="5400" dirty="0"/>
              <a:t>Al aceptar la aplicación entiende que el operario A está listo. La aplicación sabe para el modulo A, cuales referencias y a cuales MAC están asignadas. Arma un JSON y lo deja disponible para leerlo. Queda a la espera de la información de confirmación. Cuando le llega el JSON escribe en la base de datos la información que le llego y las cantidades si fueron correctas o modifico la cantidad</a:t>
            </a:r>
          </a:p>
          <a:p>
            <a:r>
              <a:rPr lang="es-CO" sz="5400" dirty="0"/>
              <a:t>Luego modulo B: operario B lee canasta, no tiene que asociar pedido, solo leerlo por que ya está asociado a la canasta. Cuando acepta la aplicación va a la base de datos y mira del pedido (el asociado a la canasta que identifico) cuales referencias están en el modulo B). Arma un JSON y los deja disponibles para lectura.</a:t>
            </a:r>
          </a:p>
          <a:p>
            <a:r>
              <a:rPr lang="es-CO" sz="5400" dirty="0"/>
              <a:t>El pedido en la base de datos debe actualizar sus datos para que asocie la canasta – Ahí alumbra el pedido A en dispositivos</a:t>
            </a:r>
          </a:p>
          <a:p>
            <a:r>
              <a:rPr lang="es-CO" sz="5400" dirty="0"/>
              <a:t>Por modulo se debería tener una MEF. Cuando envía una información no cambia de estado hasta que no se reciba la confirmación (no se podría alumbrar el modulo con otro pedido)</a:t>
            </a:r>
          </a:p>
          <a:p>
            <a:endParaRPr lang="es-CO" sz="5400" dirty="0"/>
          </a:p>
          <a:p>
            <a:endParaRPr lang="en-US" sz="5400" dirty="0"/>
          </a:p>
        </p:txBody>
      </p:sp>
      <p:sp>
        <p:nvSpPr>
          <p:cNvPr id="4" name="Marcador de contenido 2">
            <a:extLst>
              <a:ext uri="{FF2B5EF4-FFF2-40B4-BE49-F238E27FC236}">
                <a16:creationId xmlns:a16="http://schemas.microsoft.com/office/drawing/2014/main" id="{9FF0E283-46BC-A72B-8C52-9EE16FA92BFF}"/>
              </a:ext>
            </a:extLst>
          </p:cNvPr>
          <p:cNvSpPr txBox="1">
            <a:spLocks/>
          </p:cNvSpPr>
          <p:nvPr/>
        </p:nvSpPr>
        <p:spPr>
          <a:xfrm>
            <a:off x="1262131" y="23157447"/>
            <a:ext cx="18061441" cy="4322231"/>
          </a:xfrm>
          <a:prstGeom prst="rect">
            <a:avLst/>
          </a:prstGeom>
        </p:spPr>
        <p:txBody>
          <a:bodyPr vert="horz" lIns="391694" tIns="195847" rIns="391694" bIns="195847"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8000" dirty="0"/>
              <a:t>Debe trabajar como responsive</a:t>
            </a:r>
            <a:endParaRPr lang="en-US" sz="8000" dirty="0"/>
          </a:p>
        </p:txBody>
      </p:sp>
      <p:sp>
        <p:nvSpPr>
          <p:cNvPr id="5" name="Marcador de contenido 2">
            <a:extLst>
              <a:ext uri="{FF2B5EF4-FFF2-40B4-BE49-F238E27FC236}">
                <a16:creationId xmlns:a16="http://schemas.microsoft.com/office/drawing/2014/main" id="{909BE0D4-AB4A-A01E-4B8D-D03FD5F49973}"/>
              </a:ext>
            </a:extLst>
          </p:cNvPr>
          <p:cNvSpPr txBox="1">
            <a:spLocks/>
          </p:cNvSpPr>
          <p:nvPr/>
        </p:nvSpPr>
        <p:spPr>
          <a:xfrm>
            <a:off x="325684" y="24961217"/>
            <a:ext cx="16771623" cy="2518461"/>
          </a:xfrm>
          <a:prstGeom prst="rect">
            <a:avLst/>
          </a:prstGeom>
        </p:spPr>
        <p:txBody>
          <a:bodyPr vert="horz" lIns="391694" tIns="195847" rIns="391694" bIns="195847"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5400" dirty="0"/>
              <a:t>Si se </a:t>
            </a:r>
            <a:r>
              <a:rPr lang="es-CO" sz="5400" dirty="0" err="1"/>
              <a:t>loggea</a:t>
            </a:r>
            <a:r>
              <a:rPr lang="es-CO" sz="5400" dirty="0"/>
              <a:t> como operario A y los pedidos no están cargados no debería habilitar el </a:t>
            </a:r>
            <a:r>
              <a:rPr lang="es-CO" sz="5400" dirty="0" err="1"/>
              <a:t>picking</a:t>
            </a:r>
            <a:endParaRPr lang="en-US" sz="5400" dirty="0"/>
          </a:p>
        </p:txBody>
      </p:sp>
      <p:sp>
        <p:nvSpPr>
          <p:cNvPr id="6" name="Marcador de contenido 2">
            <a:extLst>
              <a:ext uri="{FF2B5EF4-FFF2-40B4-BE49-F238E27FC236}">
                <a16:creationId xmlns:a16="http://schemas.microsoft.com/office/drawing/2014/main" id="{60A8C0B3-C206-B0E9-228F-F254BB7E54BD}"/>
              </a:ext>
            </a:extLst>
          </p:cNvPr>
          <p:cNvSpPr txBox="1">
            <a:spLocks/>
          </p:cNvSpPr>
          <p:nvPr/>
        </p:nvSpPr>
        <p:spPr>
          <a:xfrm>
            <a:off x="325684" y="26495593"/>
            <a:ext cx="16771623" cy="3195513"/>
          </a:xfrm>
          <a:prstGeom prst="rect">
            <a:avLst/>
          </a:prstGeom>
        </p:spPr>
        <p:txBody>
          <a:bodyPr vert="horz" lIns="391694" tIns="195847" rIns="391694" bIns="195847"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5400" dirty="0"/>
              <a:t>Pick2light la lee y alumbra esas referencias. Cuando se confirma, se empaqueta la información y se hace un post con la confirmación de todos los módulos de A.</a:t>
            </a:r>
            <a:endParaRPr lang="en-US" sz="5400" dirty="0"/>
          </a:p>
        </p:txBody>
      </p:sp>
      <p:sp>
        <p:nvSpPr>
          <p:cNvPr id="7" name="Marcador de contenido 2">
            <a:extLst>
              <a:ext uri="{FF2B5EF4-FFF2-40B4-BE49-F238E27FC236}">
                <a16:creationId xmlns:a16="http://schemas.microsoft.com/office/drawing/2014/main" id="{D78020AB-481E-B307-49ED-AD714C9CB881}"/>
              </a:ext>
            </a:extLst>
          </p:cNvPr>
          <p:cNvSpPr txBox="1">
            <a:spLocks/>
          </p:cNvSpPr>
          <p:nvPr/>
        </p:nvSpPr>
        <p:spPr>
          <a:xfrm>
            <a:off x="325684" y="29014055"/>
            <a:ext cx="16771623" cy="2936158"/>
          </a:xfrm>
          <a:prstGeom prst="rect">
            <a:avLst/>
          </a:prstGeom>
        </p:spPr>
        <p:txBody>
          <a:bodyPr vert="horz" lIns="391694" tIns="195847" rIns="391694" bIns="195847"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5400" dirty="0"/>
              <a:t>La operación es simultanea. La aplicación puede estar esperando la confirmación del pedido 2 en el modulo B y a su vez enviar los JSON para el pedido 3 en el modulo A</a:t>
            </a:r>
            <a:endParaRPr lang="en-US" sz="5400" dirty="0"/>
          </a:p>
        </p:txBody>
      </p:sp>
      <p:sp>
        <p:nvSpPr>
          <p:cNvPr id="8" name="Marcador de contenido 2">
            <a:extLst>
              <a:ext uri="{FF2B5EF4-FFF2-40B4-BE49-F238E27FC236}">
                <a16:creationId xmlns:a16="http://schemas.microsoft.com/office/drawing/2014/main" id="{E6C50D82-0195-A489-D763-0F188068FE8F}"/>
              </a:ext>
            </a:extLst>
          </p:cNvPr>
          <p:cNvSpPr txBox="1">
            <a:spLocks/>
          </p:cNvSpPr>
          <p:nvPr/>
        </p:nvSpPr>
        <p:spPr>
          <a:xfrm>
            <a:off x="325684" y="31225483"/>
            <a:ext cx="16771623" cy="3195514"/>
          </a:xfrm>
          <a:prstGeom prst="rect">
            <a:avLst/>
          </a:prstGeom>
        </p:spPr>
        <p:txBody>
          <a:bodyPr vert="horz" lIns="391694" tIns="195847" rIns="391694" bIns="195847"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5400" dirty="0"/>
              <a:t>No se puede enviar información de un pedido al modulo B si no se ha confirmado en el modulo anterior</a:t>
            </a:r>
            <a:endParaRPr lang="en-US" sz="5400" dirty="0"/>
          </a:p>
        </p:txBody>
      </p:sp>
    </p:spTree>
    <p:extLst>
      <p:ext uri="{BB962C8B-B14F-4D97-AF65-F5344CB8AC3E}">
        <p14:creationId xmlns:p14="http://schemas.microsoft.com/office/powerpoint/2010/main" val="13336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ángulo 68">
            <a:extLst>
              <a:ext uri="{FF2B5EF4-FFF2-40B4-BE49-F238E27FC236}">
                <a16:creationId xmlns:a16="http://schemas.microsoft.com/office/drawing/2014/main" id="{620A22AD-99FA-66D4-4894-8D5ABC543BD6}"/>
              </a:ext>
            </a:extLst>
          </p:cNvPr>
          <p:cNvSpPr/>
          <p:nvPr/>
        </p:nvSpPr>
        <p:spPr>
          <a:xfrm rot="10800000" flipV="1">
            <a:off x="10471349" y="6262391"/>
            <a:ext cx="6280069" cy="2066276"/>
          </a:xfrm>
          <a:prstGeom prst="rect">
            <a:avLst/>
          </a:prstGeom>
          <a:solidFill>
            <a:schemeClr val="accent3">
              <a:alpha val="42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519" dirty="0"/>
          </a:p>
        </p:txBody>
      </p:sp>
      <p:sp>
        <p:nvSpPr>
          <p:cNvPr id="70" name="Rectángulo 69">
            <a:extLst>
              <a:ext uri="{FF2B5EF4-FFF2-40B4-BE49-F238E27FC236}">
                <a16:creationId xmlns:a16="http://schemas.microsoft.com/office/drawing/2014/main" id="{EDDB50F3-DA66-F4D5-1F91-67C4EC46AC92}"/>
              </a:ext>
            </a:extLst>
          </p:cNvPr>
          <p:cNvSpPr/>
          <p:nvPr/>
        </p:nvSpPr>
        <p:spPr>
          <a:xfrm rot="10800000" flipV="1">
            <a:off x="10282991" y="12998537"/>
            <a:ext cx="6697184" cy="2098926"/>
          </a:xfrm>
          <a:prstGeom prst="rect">
            <a:avLst/>
          </a:prstGeom>
          <a:solidFill>
            <a:schemeClr val="accent3">
              <a:alpha val="42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519" dirty="0"/>
          </a:p>
        </p:txBody>
      </p:sp>
      <p:sp>
        <p:nvSpPr>
          <p:cNvPr id="71" name="Rectángulo 70">
            <a:extLst>
              <a:ext uri="{FF2B5EF4-FFF2-40B4-BE49-F238E27FC236}">
                <a16:creationId xmlns:a16="http://schemas.microsoft.com/office/drawing/2014/main" id="{65D2F1B5-1F68-68AA-2874-F065609D7E29}"/>
              </a:ext>
            </a:extLst>
          </p:cNvPr>
          <p:cNvSpPr/>
          <p:nvPr/>
        </p:nvSpPr>
        <p:spPr>
          <a:xfrm rot="10800000" flipV="1">
            <a:off x="10282998" y="15714979"/>
            <a:ext cx="6901473" cy="6810695"/>
          </a:xfrm>
          <a:prstGeom prst="rect">
            <a:avLst/>
          </a:prstGeom>
          <a:solidFill>
            <a:schemeClr val="accent3">
              <a:alpha val="42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519" dirty="0"/>
          </a:p>
        </p:txBody>
      </p:sp>
      <p:sp>
        <p:nvSpPr>
          <p:cNvPr id="72" name="Rectángulo 71">
            <a:extLst>
              <a:ext uri="{FF2B5EF4-FFF2-40B4-BE49-F238E27FC236}">
                <a16:creationId xmlns:a16="http://schemas.microsoft.com/office/drawing/2014/main" id="{F8DF00F2-70F6-F3CE-2028-CF68FBBE25EC}"/>
              </a:ext>
            </a:extLst>
          </p:cNvPr>
          <p:cNvSpPr/>
          <p:nvPr/>
        </p:nvSpPr>
        <p:spPr>
          <a:xfrm rot="10800000" flipV="1">
            <a:off x="10282990" y="23143188"/>
            <a:ext cx="6901473" cy="4146793"/>
          </a:xfrm>
          <a:prstGeom prst="rect">
            <a:avLst/>
          </a:prstGeom>
          <a:solidFill>
            <a:schemeClr val="accent3">
              <a:alpha val="42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519" dirty="0"/>
          </a:p>
        </p:txBody>
      </p:sp>
      <p:sp>
        <p:nvSpPr>
          <p:cNvPr id="12" name="Rectángulo 11">
            <a:extLst>
              <a:ext uri="{FF2B5EF4-FFF2-40B4-BE49-F238E27FC236}">
                <a16:creationId xmlns:a16="http://schemas.microsoft.com/office/drawing/2014/main" id="{6447456F-219E-87FF-E3AB-428D52BA4CBA}"/>
              </a:ext>
            </a:extLst>
          </p:cNvPr>
          <p:cNvSpPr/>
          <p:nvPr/>
        </p:nvSpPr>
        <p:spPr>
          <a:xfrm rot="10800000" flipV="1">
            <a:off x="506942" y="4682787"/>
            <a:ext cx="9172422" cy="5144355"/>
          </a:xfrm>
          <a:prstGeom prst="rect">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dirty="0"/>
          </a:p>
        </p:txBody>
      </p:sp>
      <p:sp>
        <p:nvSpPr>
          <p:cNvPr id="3" name="Marcador de contenido 2">
            <a:extLst>
              <a:ext uri="{FF2B5EF4-FFF2-40B4-BE49-F238E27FC236}">
                <a16:creationId xmlns:a16="http://schemas.microsoft.com/office/drawing/2014/main" id="{E8FD123C-43A9-6138-44A1-AA66E9159C7A}"/>
              </a:ext>
            </a:extLst>
          </p:cNvPr>
          <p:cNvSpPr>
            <a:spLocks noGrp="1"/>
          </p:cNvSpPr>
          <p:nvPr>
            <p:ph idx="1"/>
          </p:nvPr>
        </p:nvSpPr>
        <p:spPr>
          <a:xfrm>
            <a:off x="915159" y="611590"/>
            <a:ext cx="12533182" cy="1897231"/>
          </a:xfrm>
        </p:spPr>
        <p:txBody>
          <a:bodyPr/>
          <a:lstStyle/>
          <a:p>
            <a:pPr marL="0" indent="0">
              <a:buNone/>
            </a:pPr>
            <a:r>
              <a:rPr lang="es-CO" dirty="0"/>
              <a:t>Aplicación Responsive</a:t>
            </a:r>
            <a:endParaRPr lang="en-US" dirty="0"/>
          </a:p>
        </p:txBody>
      </p:sp>
      <p:sp>
        <p:nvSpPr>
          <p:cNvPr id="16" name="Rectángulo 15">
            <a:extLst>
              <a:ext uri="{FF2B5EF4-FFF2-40B4-BE49-F238E27FC236}">
                <a16:creationId xmlns:a16="http://schemas.microsoft.com/office/drawing/2014/main" id="{7A6BE477-5EAF-0971-939C-554400BD32B5}"/>
              </a:ext>
            </a:extLst>
          </p:cNvPr>
          <p:cNvSpPr/>
          <p:nvPr/>
        </p:nvSpPr>
        <p:spPr>
          <a:xfrm rot="10800000" flipV="1">
            <a:off x="4156405" y="2155989"/>
            <a:ext cx="4329210" cy="1425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4519" dirty="0"/>
              <a:t>Administrador</a:t>
            </a:r>
            <a:endParaRPr lang="en-US" sz="4519" dirty="0"/>
          </a:p>
        </p:txBody>
      </p:sp>
      <p:sp>
        <p:nvSpPr>
          <p:cNvPr id="17" name="Marcador de contenido 2">
            <a:extLst>
              <a:ext uri="{FF2B5EF4-FFF2-40B4-BE49-F238E27FC236}">
                <a16:creationId xmlns:a16="http://schemas.microsoft.com/office/drawing/2014/main" id="{61CC7AE9-E6BA-D3BA-D7B0-4AE5B2AE504B}"/>
              </a:ext>
            </a:extLst>
          </p:cNvPr>
          <p:cNvSpPr txBox="1">
            <a:spLocks/>
          </p:cNvSpPr>
          <p:nvPr/>
        </p:nvSpPr>
        <p:spPr>
          <a:xfrm>
            <a:off x="915159" y="2508821"/>
            <a:ext cx="12533182" cy="1897231"/>
          </a:xfrm>
          <a:prstGeom prst="rect">
            <a:avLst/>
          </a:prstGeom>
        </p:spPr>
        <p:txBody>
          <a:bodyPr vert="horz" lIns="186541" tIns="93271" rIns="186541" bIns="93271" rtlCol="0">
            <a:normAutofit/>
          </a:bodyPr>
          <a:lstStyle>
            <a:lvl1pPr marL="224988" indent="-224988" algn="l" defTabSz="899952" rtl="0" eaLnBrk="1" latinLnBrk="0" hangingPunct="1">
              <a:lnSpc>
                <a:spcPct val="90000"/>
              </a:lnSpc>
              <a:spcBef>
                <a:spcPts val="984"/>
              </a:spcBef>
              <a:buFont typeface="Arial" panose="020B0604020202020204" pitchFamily="34" charset="0"/>
              <a:buChar char="•"/>
              <a:defRPr sz="2756" kern="1200">
                <a:solidFill>
                  <a:schemeClr val="tx1"/>
                </a:solidFill>
                <a:latin typeface="+mn-lt"/>
                <a:ea typeface="+mn-ea"/>
                <a:cs typeface="+mn-cs"/>
              </a:defRPr>
            </a:lvl1pPr>
            <a:lvl2pPr marL="674964" indent="-224988" algn="l" defTabSz="899952" rtl="0" eaLnBrk="1" latinLnBrk="0" hangingPunct="1">
              <a:lnSpc>
                <a:spcPct val="90000"/>
              </a:lnSpc>
              <a:spcBef>
                <a:spcPts val="492"/>
              </a:spcBef>
              <a:buFont typeface="Arial" panose="020B0604020202020204" pitchFamily="34" charset="0"/>
              <a:buChar char="•"/>
              <a:defRPr sz="2362" kern="1200">
                <a:solidFill>
                  <a:schemeClr val="tx1"/>
                </a:solidFill>
                <a:latin typeface="+mn-lt"/>
                <a:ea typeface="+mn-ea"/>
                <a:cs typeface="+mn-cs"/>
              </a:defRPr>
            </a:lvl2pPr>
            <a:lvl3pPr marL="1124941" indent="-224988" algn="l" defTabSz="899952" rtl="0" eaLnBrk="1" latinLnBrk="0" hangingPunct="1">
              <a:lnSpc>
                <a:spcPct val="90000"/>
              </a:lnSpc>
              <a:spcBef>
                <a:spcPts val="492"/>
              </a:spcBef>
              <a:buFont typeface="Arial" panose="020B0604020202020204" pitchFamily="34" charset="0"/>
              <a:buChar char="•"/>
              <a:defRPr sz="1968" kern="1200">
                <a:solidFill>
                  <a:schemeClr val="tx1"/>
                </a:solidFill>
                <a:latin typeface="+mn-lt"/>
                <a:ea typeface="+mn-ea"/>
                <a:cs typeface="+mn-cs"/>
              </a:defRPr>
            </a:lvl3pPr>
            <a:lvl4pPr marL="1574917"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4pPr>
            <a:lvl5pPr marL="2024893"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5pPr>
            <a:lvl6pPr marL="2474869"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6pPr>
            <a:lvl7pPr marL="2924846"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7pPr>
            <a:lvl8pPr marL="3374822"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8pPr>
            <a:lvl9pPr marL="3824798"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9pPr>
          </a:lstStyle>
          <a:p>
            <a:pPr marL="0" indent="0">
              <a:buNone/>
            </a:pPr>
            <a:r>
              <a:rPr lang="es-CO" sz="5622" dirty="0"/>
              <a:t>Vistas:</a:t>
            </a:r>
            <a:endParaRPr lang="en-US" sz="5622" dirty="0"/>
          </a:p>
        </p:txBody>
      </p:sp>
      <p:sp>
        <p:nvSpPr>
          <p:cNvPr id="18" name="Rectángulo 17">
            <a:extLst>
              <a:ext uri="{FF2B5EF4-FFF2-40B4-BE49-F238E27FC236}">
                <a16:creationId xmlns:a16="http://schemas.microsoft.com/office/drawing/2014/main" id="{DA86264A-7D34-37A8-609B-613AB02A2FEA}"/>
              </a:ext>
            </a:extLst>
          </p:cNvPr>
          <p:cNvSpPr/>
          <p:nvPr/>
        </p:nvSpPr>
        <p:spPr>
          <a:xfrm rot="10800000" flipV="1">
            <a:off x="9119131" y="2155989"/>
            <a:ext cx="4329210" cy="14258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CO" sz="4519" dirty="0"/>
              <a:t>Operario</a:t>
            </a:r>
            <a:endParaRPr lang="en-US" sz="4519" dirty="0"/>
          </a:p>
        </p:txBody>
      </p:sp>
      <p:sp>
        <p:nvSpPr>
          <p:cNvPr id="19" name="Marcador de contenido 2">
            <a:extLst>
              <a:ext uri="{FF2B5EF4-FFF2-40B4-BE49-F238E27FC236}">
                <a16:creationId xmlns:a16="http://schemas.microsoft.com/office/drawing/2014/main" id="{88F3539B-5825-D2E7-5F93-BB0B88DF08B1}"/>
              </a:ext>
            </a:extLst>
          </p:cNvPr>
          <p:cNvSpPr txBox="1">
            <a:spLocks/>
          </p:cNvSpPr>
          <p:nvPr/>
        </p:nvSpPr>
        <p:spPr>
          <a:xfrm>
            <a:off x="616717" y="4821394"/>
            <a:ext cx="9062647" cy="5327001"/>
          </a:xfrm>
          <a:prstGeom prst="rect">
            <a:avLst/>
          </a:prstGeom>
        </p:spPr>
        <p:txBody>
          <a:bodyPr vert="horz" lIns="186541" tIns="93271" rIns="186541" bIns="93271" rtlCol="0">
            <a:normAutofit/>
          </a:bodyPr>
          <a:lstStyle>
            <a:lvl1pPr marL="224988" indent="-224988" algn="l" defTabSz="899952" rtl="0" eaLnBrk="1" latinLnBrk="0" hangingPunct="1">
              <a:lnSpc>
                <a:spcPct val="90000"/>
              </a:lnSpc>
              <a:spcBef>
                <a:spcPts val="984"/>
              </a:spcBef>
              <a:buFont typeface="Arial" panose="020B0604020202020204" pitchFamily="34" charset="0"/>
              <a:buChar char="•"/>
              <a:defRPr sz="2756" kern="1200">
                <a:solidFill>
                  <a:schemeClr val="tx1"/>
                </a:solidFill>
                <a:latin typeface="+mn-lt"/>
                <a:ea typeface="+mn-ea"/>
                <a:cs typeface="+mn-cs"/>
              </a:defRPr>
            </a:lvl1pPr>
            <a:lvl2pPr marL="674964" indent="-224988" algn="l" defTabSz="899952" rtl="0" eaLnBrk="1" latinLnBrk="0" hangingPunct="1">
              <a:lnSpc>
                <a:spcPct val="90000"/>
              </a:lnSpc>
              <a:spcBef>
                <a:spcPts val="492"/>
              </a:spcBef>
              <a:buFont typeface="Arial" panose="020B0604020202020204" pitchFamily="34" charset="0"/>
              <a:buChar char="•"/>
              <a:defRPr sz="2362" kern="1200">
                <a:solidFill>
                  <a:schemeClr val="tx1"/>
                </a:solidFill>
                <a:latin typeface="+mn-lt"/>
                <a:ea typeface="+mn-ea"/>
                <a:cs typeface="+mn-cs"/>
              </a:defRPr>
            </a:lvl2pPr>
            <a:lvl3pPr marL="1124941" indent="-224988" algn="l" defTabSz="899952" rtl="0" eaLnBrk="1" latinLnBrk="0" hangingPunct="1">
              <a:lnSpc>
                <a:spcPct val="90000"/>
              </a:lnSpc>
              <a:spcBef>
                <a:spcPts val="492"/>
              </a:spcBef>
              <a:buFont typeface="Arial" panose="020B0604020202020204" pitchFamily="34" charset="0"/>
              <a:buChar char="•"/>
              <a:defRPr sz="1968" kern="1200">
                <a:solidFill>
                  <a:schemeClr val="tx1"/>
                </a:solidFill>
                <a:latin typeface="+mn-lt"/>
                <a:ea typeface="+mn-ea"/>
                <a:cs typeface="+mn-cs"/>
              </a:defRPr>
            </a:lvl3pPr>
            <a:lvl4pPr marL="1574917"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4pPr>
            <a:lvl5pPr marL="2024893"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5pPr>
            <a:lvl6pPr marL="2474869"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6pPr>
            <a:lvl7pPr marL="2924846"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7pPr>
            <a:lvl8pPr marL="3374822"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8pPr>
            <a:lvl9pPr marL="3824798"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9pPr>
          </a:lstStyle>
          <a:p>
            <a:pPr marL="0" indent="0" algn="ctr">
              <a:buNone/>
            </a:pPr>
            <a:r>
              <a:rPr lang="es-CO" sz="5712" dirty="0" err="1"/>
              <a:t>Loggeo</a:t>
            </a:r>
            <a:r>
              <a:rPr lang="es-CO" sz="5712" dirty="0"/>
              <a:t> </a:t>
            </a:r>
            <a:r>
              <a:rPr lang="es-CO" sz="5712" dirty="0" err="1"/>
              <a:t>Admin</a:t>
            </a:r>
            <a:endParaRPr lang="es-CO" sz="5712" dirty="0"/>
          </a:p>
          <a:p>
            <a:pPr marL="0" indent="0" algn="ctr">
              <a:buNone/>
            </a:pPr>
            <a:endParaRPr lang="es-CO" sz="5712" dirty="0"/>
          </a:p>
          <a:p>
            <a:pPr marL="0" indent="0" algn="ctr">
              <a:buNone/>
            </a:pPr>
            <a:r>
              <a:rPr lang="es-CO" sz="5712" dirty="0"/>
              <a:t>Subir conjunto de pedidos</a:t>
            </a:r>
          </a:p>
          <a:p>
            <a:pPr marL="0" indent="0" algn="ctr">
              <a:buNone/>
            </a:pPr>
            <a:endParaRPr lang="es-CO" sz="5712" dirty="0"/>
          </a:p>
          <a:p>
            <a:pPr marL="0" indent="0" algn="ctr">
              <a:buNone/>
            </a:pPr>
            <a:r>
              <a:rPr lang="es-CO" sz="5712" dirty="0"/>
              <a:t>Aceptar e iniciar </a:t>
            </a:r>
            <a:r>
              <a:rPr lang="es-CO" sz="5712" dirty="0" err="1"/>
              <a:t>Picking</a:t>
            </a:r>
            <a:endParaRPr lang="en-US" sz="5712" dirty="0"/>
          </a:p>
        </p:txBody>
      </p:sp>
      <p:sp>
        <p:nvSpPr>
          <p:cNvPr id="21" name="Marcador de contenido 2">
            <a:extLst>
              <a:ext uri="{FF2B5EF4-FFF2-40B4-BE49-F238E27FC236}">
                <a16:creationId xmlns:a16="http://schemas.microsoft.com/office/drawing/2014/main" id="{24705B0B-D55D-927D-9ED5-2820609B2474}"/>
              </a:ext>
            </a:extLst>
          </p:cNvPr>
          <p:cNvSpPr txBox="1">
            <a:spLocks/>
          </p:cNvSpPr>
          <p:nvPr/>
        </p:nvSpPr>
        <p:spPr>
          <a:xfrm>
            <a:off x="18899092" y="2105470"/>
            <a:ext cx="10254132" cy="3890218"/>
          </a:xfrm>
          <a:prstGeom prst="rect">
            <a:avLst/>
          </a:prstGeom>
        </p:spPr>
        <p:txBody>
          <a:bodyPr vert="horz" lIns="391694" tIns="195847" rIns="391694" bIns="195847"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5399" dirty="0"/>
              <a:t>Formato de pedidos (ejemplo aplicación existente)</a:t>
            </a:r>
          </a:p>
          <a:p>
            <a:r>
              <a:rPr lang="es-CO" sz="5399" dirty="0"/>
              <a:t>Vista de aplicación (ejemplo aplicación existente)</a:t>
            </a:r>
          </a:p>
          <a:p>
            <a:endParaRPr lang="en-US" sz="5399" dirty="0"/>
          </a:p>
        </p:txBody>
      </p:sp>
      <p:sp>
        <p:nvSpPr>
          <p:cNvPr id="24" name="Marcador de contenido 2">
            <a:extLst>
              <a:ext uri="{FF2B5EF4-FFF2-40B4-BE49-F238E27FC236}">
                <a16:creationId xmlns:a16="http://schemas.microsoft.com/office/drawing/2014/main" id="{BF18ABE8-AA84-B274-05DF-5B4272C2CD63}"/>
              </a:ext>
            </a:extLst>
          </p:cNvPr>
          <p:cNvSpPr txBox="1">
            <a:spLocks/>
          </p:cNvSpPr>
          <p:nvPr/>
        </p:nvSpPr>
        <p:spPr>
          <a:xfrm>
            <a:off x="18899092" y="5770495"/>
            <a:ext cx="9823826" cy="3428798"/>
          </a:xfrm>
          <a:prstGeom prst="rect">
            <a:avLst/>
          </a:prstGeom>
        </p:spPr>
        <p:txBody>
          <a:bodyPr vert="horz" lIns="391694" tIns="195847" rIns="391694" bIns="195847" rtlCol="0">
            <a:normAutofit/>
          </a:bodyPr>
          <a:lstStyle>
            <a:defPPr>
              <a:defRPr lang="en-US"/>
            </a:defPPr>
            <a:lvl1pPr marL="228600" indent="-228600" defTabSz="914400">
              <a:lnSpc>
                <a:spcPct val="90000"/>
              </a:lnSpc>
              <a:spcBef>
                <a:spcPts val="1000"/>
              </a:spcBef>
              <a:buFont typeface="Arial" panose="020B0604020202020204" pitchFamily="34" charset="0"/>
              <a:buChar char="•"/>
              <a:defRPr sz="5400"/>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s-CO" sz="5399" dirty="0"/>
              <a:t>Un pedido tiene varias filas. Tiene numero de filas como numero de referencias</a:t>
            </a:r>
            <a:endParaRPr lang="en-US" sz="5399" dirty="0"/>
          </a:p>
        </p:txBody>
      </p:sp>
      <p:cxnSp>
        <p:nvCxnSpPr>
          <p:cNvPr id="6" name="Conector recto de flecha 5">
            <a:extLst>
              <a:ext uri="{FF2B5EF4-FFF2-40B4-BE49-F238E27FC236}">
                <a16:creationId xmlns:a16="http://schemas.microsoft.com/office/drawing/2014/main" id="{179EB152-9FD2-D69F-B3CF-C908C0F1EB77}"/>
              </a:ext>
            </a:extLst>
          </p:cNvPr>
          <p:cNvCxnSpPr>
            <a:cxnSpLocks/>
          </p:cNvCxnSpPr>
          <p:nvPr/>
        </p:nvCxnSpPr>
        <p:spPr>
          <a:xfrm>
            <a:off x="5173439" y="5814844"/>
            <a:ext cx="0" cy="88931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Conector recto de flecha 24">
            <a:extLst>
              <a:ext uri="{FF2B5EF4-FFF2-40B4-BE49-F238E27FC236}">
                <a16:creationId xmlns:a16="http://schemas.microsoft.com/office/drawing/2014/main" id="{50D07BE2-270D-E239-9E4C-5D7EEA04F5E2}"/>
              </a:ext>
            </a:extLst>
          </p:cNvPr>
          <p:cNvCxnSpPr>
            <a:cxnSpLocks/>
          </p:cNvCxnSpPr>
          <p:nvPr/>
        </p:nvCxnSpPr>
        <p:spPr>
          <a:xfrm>
            <a:off x="5147853" y="7667949"/>
            <a:ext cx="0" cy="88931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Rectángulo 26">
            <a:extLst>
              <a:ext uri="{FF2B5EF4-FFF2-40B4-BE49-F238E27FC236}">
                <a16:creationId xmlns:a16="http://schemas.microsoft.com/office/drawing/2014/main" id="{59FD2729-D004-EB4E-EEDF-7EB4054A3906}"/>
              </a:ext>
            </a:extLst>
          </p:cNvPr>
          <p:cNvSpPr/>
          <p:nvPr/>
        </p:nvSpPr>
        <p:spPr>
          <a:xfrm rot="10800000" flipV="1">
            <a:off x="557741" y="11227992"/>
            <a:ext cx="9172422" cy="6444204"/>
          </a:xfrm>
          <a:prstGeom prst="rect">
            <a:avLst/>
          </a:prstGeom>
          <a:solidFill>
            <a:schemeClr val="accent6">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dirty="0"/>
          </a:p>
        </p:txBody>
      </p:sp>
      <p:sp>
        <p:nvSpPr>
          <p:cNvPr id="28" name="CuadroTexto 27">
            <a:extLst>
              <a:ext uri="{FF2B5EF4-FFF2-40B4-BE49-F238E27FC236}">
                <a16:creationId xmlns:a16="http://schemas.microsoft.com/office/drawing/2014/main" id="{7FBF4575-985F-52FE-0098-A30CD0566C35}"/>
              </a:ext>
            </a:extLst>
          </p:cNvPr>
          <p:cNvSpPr txBox="1"/>
          <p:nvPr/>
        </p:nvSpPr>
        <p:spPr>
          <a:xfrm>
            <a:off x="10409912" y="6451755"/>
            <a:ext cx="6280069" cy="1599156"/>
          </a:xfrm>
          <a:prstGeom prst="rect">
            <a:avLst/>
          </a:prstGeom>
          <a:noFill/>
        </p:spPr>
        <p:txBody>
          <a:bodyPr wrap="square">
            <a:spAutoFit/>
          </a:bodyPr>
          <a:lstStyle/>
          <a:p>
            <a:pPr algn="ctr"/>
            <a:r>
              <a:rPr lang="es-CO" sz="4896" dirty="0"/>
              <a:t>Pedido se almacena en la base de datos</a:t>
            </a:r>
          </a:p>
        </p:txBody>
      </p:sp>
      <p:sp>
        <p:nvSpPr>
          <p:cNvPr id="33" name="Marcador de contenido 2">
            <a:extLst>
              <a:ext uri="{FF2B5EF4-FFF2-40B4-BE49-F238E27FC236}">
                <a16:creationId xmlns:a16="http://schemas.microsoft.com/office/drawing/2014/main" id="{582B3C1E-5B3D-D49C-640C-AC966547A7C8}"/>
              </a:ext>
            </a:extLst>
          </p:cNvPr>
          <p:cNvSpPr txBox="1">
            <a:spLocks/>
          </p:cNvSpPr>
          <p:nvPr/>
        </p:nvSpPr>
        <p:spPr>
          <a:xfrm>
            <a:off x="729851" y="11459056"/>
            <a:ext cx="9062647" cy="6213140"/>
          </a:xfrm>
          <a:prstGeom prst="rect">
            <a:avLst/>
          </a:prstGeom>
        </p:spPr>
        <p:txBody>
          <a:bodyPr vert="horz" lIns="186541" tIns="93271" rIns="186541" bIns="93271" rtlCol="0">
            <a:normAutofit fontScale="92500" lnSpcReduction="20000"/>
          </a:bodyPr>
          <a:lstStyle>
            <a:lvl1pPr marL="224988" indent="-224988" algn="l" defTabSz="899952" rtl="0" eaLnBrk="1" latinLnBrk="0" hangingPunct="1">
              <a:lnSpc>
                <a:spcPct val="90000"/>
              </a:lnSpc>
              <a:spcBef>
                <a:spcPts val="984"/>
              </a:spcBef>
              <a:buFont typeface="Arial" panose="020B0604020202020204" pitchFamily="34" charset="0"/>
              <a:buChar char="•"/>
              <a:defRPr sz="2756" kern="1200">
                <a:solidFill>
                  <a:schemeClr val="tx1"/>
                </a:solidFill>
                <a:latin typeface="+mn-lt"/>
                <a:ea typeface="+mn-ea"/>
                <a:cs typeface="+mn-cs"/>
              </a:defRPr>
            </a:lvl1pPr>
            <a:lvl2pPr marL="674964" indent="-224988" algn="l" defTabSz="899952" rtl="0" eaLnBrk="1" latinLnBrk="0" hangingPunct="1">
              <a:lnSpc>
                <a:spcPct val="90000"/>
              </a:lnSpc>
              <a:spcBef>
                <a:spcPts val="492"/>
              </a:spcBef>
              <a:buFont typeface="Arial" panose="020B0604020202020204" pitchFamily="34" charset="0"/>
              <a:buChar char="•"/>
              <a:defRPr sz="2362" kern="1200">
                <a:solidFill>
                  <a:schemeClr val="tx1"/>
                </a:solidFill>
                <a:latin typeface="+mn-lt"/>
                <a:ea typeface="+mn-ea"/>
                <a:cs typeface="+mn-cs"/>
              </a:defRPr>
            </a:lvl2pPr>
            <a:lvl3pPr marL="1124941" indent="-224988" algn="l" defTabSz="899952" rtl="0" eaLnBrk="1" latinLnBrk="0" hangingPunct="1">
              <a:lnSpc>
                <a:spcPct val="90000"/>
              </a:lnSpc>
              <a:spcBef>
                <a:spcPts val="492"/>
              </a:spcBef>
              <a:buFont typeface="Arial" panose="020B0604020202020204" pitchFamily="34" charset="0"/>
              <a:buChar char="•"/>
              <a:defRPr sz="1968" kern="1200">
                <a:solidFill>
                  <a:schemeClr val="tx1"/>
                </a:solidFill>
                <a:latin typeface="+mn-lt"/>
                <a:ea typeface="+mn-ea"/>
                <a:cs typeface="+mn-cs"/>
              </a:defRPr>
            </a:lvl3pPr>
            <a:lvl4pPr marL="1574917"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4pPr>
            <a:lvl5pPr marL="2024893"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5pPr>
            <a:lvl6pPr marL="2474869"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6pPr>
            <a:lvl7pPr marL="2924846"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7pPr>
            <a:lvl8pPr marL="3374822"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8pPr>
            <a:lvl9pPr marL="3824798"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9pPr>
          </a:lstStyle>
          <a:p>
            <a:pPr marL="0" indent="0" algn="ctr">
              <a:buNone/>
            </a:pPr>
            <a:r>
              <a:rPr lang="es-CO" sz="5712" dirty="0" err="1"/>
              <a:t>Loggeo</a:t>
            </a:r>
            <a:r>
              <a:rPr lang="es-CO" sz="5712" dirty="0"/>
              <a:t> Operario modulo A</a:t>
            </a:r>
          </a:p>
          <a:p>
            <a:pPr marL="0" indent="0" algn="ctr">
              <a:buNone/>
            </a:pPr>
            <a:endParaRPr lang="es-CO" sz="5712" dirty="0"/>
          </a:p>
          <a:p>
            <a:pPr marL="0" indent="0" algn="ctr">
              <a:buNone/>
            </a:pPr>
            <a:endParaRPr lang="es-CO" sz="5712" dirty="0"/>
          </a:p>
          <a:p>
            <a:pPr marL="0" indent="0" algn="ctr">
              <a:buNone/>
            </a:pPr>
            <a:r>
              <a:rPr lang="es-CO" sz="5712" dirty="0"/>
              <a:t>Escanea un código de canasta y lo asocia a uno de los pedidos disponibles. Puede elegir pedido N</a:t>
            </a:r>
          </a:p>
          <a:p>
            <a:pPr marL="0" indent="0" algn="ctr">
              <a:buNone/>
            </a:pPr>
            <a:endParaRPr lang="es-CO" sz="5712" dirty="0"/>
          </a:p>
          <a:p>
            <a:pPr marL="0" indent="0" algn="ctr">
              <a:buNone/>
            </a:pPr>
            <a:r>
              <a:rPr lang="es-CO" sz="5712" dirty="0"/>
              <a:t>Aceptar</a:t>
            </a:r>
            <a:endParaRPr lang="en-US" sz="5712" dirty="0"/>
          </a:p>
        </p:txBody>
      </p:sp>
      <p:sp>
        <p:nvSpPr>
          <p:cNvPr id="34" name="CuadroTexto 33">
            <a:extLst>
              <a:ext uri="{FF2B5EF4-FFF2-40B4-BE49-F238E27FC236}">
                <a16:creationId xmlns:a16="http://schemas.microsoft.com/office/drawing/2014/main" id="{248E9C5E-B345-62A6-D5C1-F6732FB0AFDD}"/>
              </a:ext>
            </a:extLst>
          </p:cNvPr>
          <p:cNvSpPr txBox="1"/>
          <p:nvPr/>
        </p:nvSpPr>
        <p:spPr>
          <a:xfrm>
            <a:off x="10409913" y="13249800"/>
            <a:ext cx="6570271" cy="1599156"/>
          </a:xfrm>
          <a:prstGeom prst="rect">
            <a:avLst/>
          </a:prstGeom>
          <a:noFill/>
        </p:spPr>
        <p:txBody>
          <a:bodyPr wrap="square">
            <a:spAutoFit/>
          </a:bodyPr>
          <a:lstStyle/>
          <a:p>
            <a:pPr algn="ctr"/>
            <a:r>
              <a:rPr lang="es-CO" sz="4896" dirty="0"/>
              <a:t>Actualiza base de datos de pedido con la canasta</a:t>
            </a:r>
          </a:p>
        </p:txBody>
      </p:sp>
      <p:cxnSp>
        <p:nvCxnSpPr>
          <p:cNvPr id="43" name="Conector recto 42">
            <a:extLst>
              <a:ext uri="{FF2B5EF4-FFF2-40B4-BE49-F238E27FC236}">
                <a16:creationId xmlns:a16="http://schemas.microsoft.com/office/drawing/2014/main" id="{C428F8F0-F710-15CB-0036-F6F59CF3A78C}"/>
              </a:ext>
            </a:extLst>
          </p:cNvPr>
          <p:cNvCxnSpPr>
            <a:cxnSpLocks/>
          </p:cNvCxnSpPr>
          <p:nvPr/>
        </p:nvCxnSpPr>
        <p:spPr>
          <a:xfrm>
            <a:off x="5148039" y="9432924"/>
            <a:ext cx="0" cy="1216895"/>
          </a:xfrm>
          <a:prstGeom prst="line">
            <a:avLst/>
          </a:prstGeom>
        </p:spPr>
        <p:style>
          <a:lnRef idx="3">
            <a:schemeClr val="dk1"/>
          </a:lnRef>
          <a:fillRef idx="0">
            <a:schemeClr val="dk1"/>
          </a:fillRef>
          <a:effectRef idx="2">
            <a:schemeClr val="dk1"/>
          </a:effectRef>
          <a:fontRef idx="minor">
            <a:schemeClr val="tx1"/>
          </a:fontRef>
        </p:style>
      </p:cxnSp>
      <p:cxnSp>
        <p:nvCxnSpPr>
          <p:cNvPr id="47" name="Conector recto 46">
            <a:extLst>
              <a:ext uri="{FF2B5EF4-FFF2-40B4-BE49-F238E27FC236}">
                <a16:creationId xmlns:a16="http://schemas.microsoft.com/office/drawing/2014/main" id="{9FF71ED7-548F-8F95-2A27-6CADAB292531}"/>
              </a:ext>
            </a:extLst>
          </p:cNvPr>
          <p:cNvCxnSpPr>
            <a:cxnSpLocks/>
          </p:cNvCxnSpPr>
          <p:nvPr/>
        </p:nvCxnSpPr>
        <p:spPr>
          <a:xfrm>
            <a:off x="5148039" y="10649810"/>
            <a:ext cx="5448524" cy="0"/>
          </a:xfrm>
          <a:prstGeom prst="line">
            <a:avLst/>
          </a:prstGeom>
        </p:spPr>
        <p:style>
          <a:lnRef idx="3">
            <a:schemeClr val="dk1"/>
          </a:lnRef>
          <a:fillRef idx="0">
            <a:schemeClr val="dk1"/>
          </a:fillRef>
          <a:effectRef idx="2">
            <a:schemeClr val="dk1"/>
          </a:effectRef>
          <a:fontRef idx="minor">
            <a:schemeClr val="tx1"/>
          </a:fontRef>
        </p:style>
      </p:cxnSp>
      <p:cxnSp>
        <p:nvCxnSpPr>
          <p:cNvPr id="48" name="Conector recto 47">
            <a:extLst>
              <a:ext uri="{FF2B5EF4-FFF2-40B4-BE49-F238E27FC236}">
                <a16:creationId xmlns:a16="http://schemas.microsoft.com/office/drawing/2014/main" id="{56E5BFF5-2313-655C-9FC5-7BA51431C99C}"/>
              </a:ext>
            </a:extLst>
          </p:cNvPr>
          <p:cNvCxnSpPr>
            <a:cxnSpLocks/>
          </p:cNvCxnSpPr>
          <p:nvPr/>
        </p:nvCxnSpPr>
        <p:spPr>
          <a:xfrm>
            <a:off x="10596563" y="10649818"/>
            <a:ext cx="0" cy="2066276"/>
          </a:xfrm>
          <a:prstGeom prst="line">
            <a:avLst/>
          </a:prstGeom>
        </p:spPr>
        <p:style>
          <a:lnRef idx="3">
            <a:schemeClr val="dk1"/>
          </a:lnRef>
          <a:fillRef idx="0">
            <a:schemeClr val="dk1"/>
          </a:fillRef>
          <a:effectRef idx="2">
            <a:schemeClr val="dk1"/>
          </a:effectRef>
          <a:fontRef idx="minor">
            <a:schemeClr val="tx1"/>
          </a:fontRef>
        </p:style>
      </p:cxnSp>
      <p:cxnSp>
        <p:nvCxnSpPr>
          <p:cNvPr id="51" name="Conector recto 50">
            <a:extLst>
              <a:ext uri="{FF2B5EF4-FFF2-40B4-BE49-F238E27FC236}">
                <a16:creationId xmlns:a16="http://schemas.microsoft.com/office/drawing/2014/main" id="{DFC3C378-EF3B-22F0-5460-FD4AA91EC90B}"/>
              </a:ext>
            </a:extLst>
          </p:cNvPr>
          <p:cNvCxnSpPr>
            <a:cxnSpLocks/>
          </p:cNvCxnSpPr>
          <p:nvPr/>
        </p:nvCxnSpPr>
        <p:spPr>
          <a:xfrm flipH="1">
            <a:off x="5198659" y="12716085"/>
            <a:ext cx="5397911" cy="0"/>
          </a:xfrm>
          <a:prstGeom prst="line">
            <a:avLst/>
          </a:prstGeom>
        </p:spPr>
        <p:style>
          <a:lnRef idx="3">
            <a:schemeClr val="dk1"/>
          </a:lnRef>
          <a:fillRef idx="0">
            <a:schemeClr val="dk1"/>
          </a:fillRef>
          <a:effectRef idx="2">
            <a:schemeClr val="dk1"/>
          </a:effectRef>
          <a:fontRef idx="minor">
            <a:schemeClr val="tx1"/>
          </a:fontRef>
        </p:style>
      </p:cxnSp>
      <p:cxnSp>
        <p:nvCxnSpPr>
          <p:cNvPr id="54" name="Conector recto de flecha 53">
            <a:extLst>
              <a:ext uri="{FF2B5EF4-FFF2-40B4-BE49-F238E27FC236}">
                <a16:creationId xmlns:a16="http://schemas.microsoft.com/office/drawing/2014/main" id="{EDECC99A-5951-F465-6821-DC0FB3203B5E}"/>
              </a:ext>
            </a:extLst>
          </p:cNvPr>
          <p:cNvCxnSpPr>
            <a:cxnSpLocks/>
          </p:cNvCxnSpPr>
          <p:nvPr/>
        </p:nvCxnSpPr>
        <p:spPr>
          <a:xfrm>
            <a:off x="5198653" y="12132581"/>
            <a:ext cx="0" cy="98806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9" name="Conector recto de flecha 58">
            <a:extLst>
              <a:ext uri="{FF2B5EF4-FFF2-40B4-BE49-F238E27FC236}">
                <a16:creationId xmlns:a16="http://schemas.microsoft.com/office/drawing/2014/main" id="{37263A98-2F6C-9441-FAE8-861BF61ED68E}"/>
              </a:ext>
            </a:extLst>
          </p:cNvPr>
          <p:cNvCxnSpPr>
            <a:cxnSpLocks/>
          </p:cNvCxnSpPr>
          <p:nvPr/>
        </p:nvCxnSpPr>
        <p:spPr>
          <a:xfrm>
            <a:off x="5249639" y="17378453"/>
            <a:ext cx="0" cy="6747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1" name="CuadroTexto 60">
            <a:extLst>
              <a:ext uri="{FF2B5EF4-FFF2-40B4-BE49-F238E27FC236}">
                <a16:creationId xmlns:a16="http://schemas.microsoft.com/office/drawing/2014/main" id="{CFAAB45E-5AC9-7960-8F2F-24FC565BF258}"/>
              </a:ext>
            </a:extLst>
          </p:cNvPr>
          <p:cNvSpPr txBox="1"/>
          <p:nvPr/>
        </p:nvSpPr>
        <p:spPr>
          <a:xfrm>
            <a:off x="10336498" y="15865455"/>
            <a:ext cx="6847964" cy="5366213"/>
          </a:xfrm>
          <a:prstGeom prst="rect">
            <a:avLst/>
          </a:prstGeom>
          <a:noFill/>
        </p:spPr>
        <p:txBody>
          <a:bodyPr wrap="square">
            <a:spAutoFit/>
          </a:bodyPr>
          <a:lstStyle/>
          <a:p>
            <a:pPr algn="ctr"/>
            <a:r>
              <a:rPr lang="es-CO" sz="4896" dirty="0"/>
              <a:t>Asociar en BD pedido N a direcciones MAC de los tags a alumbrar en el modulo A y organizar un JSON con la información de </a:t>
            </a:r>
            <a:r>
              <a:rPr lang="es-CO" sz="4896" dirty="0" err="1"/>
              <a:t>MACs</a:t>
            </a:r>
            <a:r>
              <a:rPr lang="es-CO" sz="4896" dirty="0"/>
              <a:t> y Cantidades por módulo</a:t>
            </a:r>
          </a:p>
        </p:txBody>
      </p:sp>
      <p:sp>
        <p:nvSpPr>
          <p:cNvPr id="62" name="CuadroTexto 61">
            <a:extLst>
              <a:ext uri="{FF2B5EF4-FFF2-40B4-BE49-F238E27FC236}">
                <a16:creationId xmlns:a16="http://schemas.microsoft.com/office/drawing/2014/main" id="{753C3F10-202F-7DA4-B27B-F51A9714DD87}"/>
              </a:ext>
            </a:extLst>
          </p:cNvPr>
          <p:cNvSpPr txBox="1"/>
          <p:nvPr/>
        </p:nvSpPr>
        <p:spPr>
          <a:xfrm>
            <a:off x="10452967" y="21578134"/>
            <a:ext cx="6901478" cy="845744"/>
          </a:xfrm>
          <a:prstGeom prst="rect">
            <a:avLst/>
          </a:prstGeom>
          <a:noFill/>
        </p:spPr>
        <p:txBody>
          <a:bodyPr wrap="square">
            <a:spAutoFit/>
          </a:bodyPr>
          <a:lstStyle/>
          <a:p>
            <a:pPr algn="ctr"/>
            <a:r>
              <a:rPr lang="es-CO" sz="4896" dirty="0"/>
              <a:t>Espera por confirmación</a:t>
            </a:r>
          </a:p>
        </p:txBody>
      </p:sp>
      <p:sp>
        <p:nvSpPr>
          <p:cNvPr id="63" name="CuadroTexto 62">
            <a:extLst>
              <a:ext uri="{FF2B5EF4-FFF2-40B4-BE49-F238E27FC236}">
                <a16:creationId xmlns:a16="http://schemas.microsoft.com/office/drawing/2014/main" id="{1A682DA5-EA5A-987A-0494-34CE3D6D4BE3}"/>
              </a:ext>
            </a:extLst>
          </p:cNvPr>
          <p:cNvSpPr txBox="1"/>
          <p:nvPr/>
        </p:nvSpPr>
        <p:spPr>
          <a:xfrm>
            <a:off x="1747919" y="20072142"/>
            <a:ext cx="6901478" cy="2352567"/>
          </a:xfrm>
          <a:prstGeom prst="rect">
            <a:avLst/>
          </a:prstGeom>
          <a:noFill/>
        </p:spPr>
        <p:txBody>
          <a:bodyPr wrap="square">
            <a:spAutoFit/>
          </a:bodyPr>
          <a:lstStyle/>
          <a:p>
            <a:pPr algn="ctr"/>
            <a:r>
              <a:rPr lang="es-CO" sz="4896" dirty="0"/>
              <a:t>Recolectar referencias y presionar botones de confirmación</a:t>
            </a:r>
          </a:p>
        </p:txBody>
      </p:sp>
      <p:sp>
        <p:nvSpPr>
          <p:cNvPr id="64" name="CuadroTexto 63">
            <a:extLst>
              <a:ext uri="{FF2B5EF4-FFF2-40B4-BE49-F238E27FC236}">
                <a16:creationId xmlns:a16="http://schemas.microsoft.com/office/drawing/2014/main" id="{013572A2-7301-C834-C5A7-9C5468F65599}"/>
              </a:ext>
            </a:extLst>
          </p:cNvPr>
          <p:cNvSpPr txBox="1"/>
          <p:nvPr/>
        </p:nvSpPr>
        <p:spPr>
          <a:xfrm>
            <a:off x="1697303" y="23028421"/>
            <a:ext cx="6901478" cy="1599156"/>
          </a:xfrm>
          <a:prstGeom prst="rect">
            <a:avLst/>
          </a:prstGeom>
          <a:noFill/>
        </p:spPr>
        <p:txBody>
          <a:bodyPr wrap="square">
            <a:spAutoFit/>
          </a:bodyPr>
          <a:lstStyle/>
          <a:p>
            <a:pPr algn="ctr"/>
            <a:r>
              <a:rPr lang="es-CO" sz="4896" dirty="0"/>
              <a:t>JSON de Confirmación de todos los tags</a:t>
            </a:r>
          </a:p>
        </p:txBody>
      </p:sp>
      <p:sp>
        <p:nvSpPr>
          <p:cNvPr id="66" name="CuadroTexto 65">
            <a:extLst>
              <a:ext uri="{FF2B5EF4-FFF2-40B4-BE49-F238E27FC236}">
                <a16:creationId xmlns:a16="http://schemas.microsoft.com/office/drawing/2014/main" id="{ACB48E5D-979B-92F4-2045-11266AEDAAB3}"/>
              </a:ext>
            </a:extLst>
          </p:cNvPr>
          <p:cNvSpPr txBox="1"/>
          <p:nvPr/>
        </p:nvSpPr>
        <p:spPr>
          <a:xfrm>
            <a:off x="1842989" y="18091715"/>
            <a:ext cx="6901478" cy="1599156"/>
          </a:xfrm>
          <a:prstGeom prst="rect">
            <a:avLst/>
          </a:prstGeom>
          <a:noFill/>
        </p:spPr>
        <p:txBody>
          <a:bodyPr wrap="square">
            <a:spAutoFit/>
          </a:bodyPr>
          <a:lstStyle/>
          <a:p>
            <a:pPr algn="ctr"/>
            <a:r>
              <a:rPr lang="es-CO" sz="4896" dirty="0"/>
              <a:t>Leer JSON y alumbrar tags del modulo A</a:t>
            </a:r>
          </a:p>
        </p:txBody>
      </p:sp>
      <p:sp>
        <p:nvSpPr>
          <p:cNvPr id="67" name="CuadroTexto 66">
            <a:extLst>
              <a:ext uri="{FF2B5EF4-FFF2-40B4-BE49-F238E27FC236}">
                <a16:creationId xmlns:a16="http://schemas.microsoft.com/office/drawing/2014/main" id="{FD6C2AF0-E7E6-CD0A-88E9-5786FF5E0C7C}"/>
              </a:ext>
            </a:extLst>
          </p:cNvPr>
          <p:cNvSpPr txBox="1"/>
          <p:nvPr/>
        </p:nvSpPr>
        <p:spPr>
          <a:xfrm>
            <a:off x="10282992" y="23334347"/>
            <a:ext cx="6901478" cy="3859390"/>
          </a:xfrm>
          <a:prstGeom prst="rect">
            <a:avLst/>
          </a:prstGeom>
          <a:noFill/>
        </p:spPr>
        <p:txBody>
          <a:bodyPr wrap="square">
            <a:spAutoFit/>
          </a:bodyPr>
          <a:lstStyle/>
          <a:p>
            <a:pPr algn="ctr"/>
            <a:r>
              <a:rPr lang="es-CO" sz="4896" dirty="0"/>
              <a:t>Escribir en la base de datos la información de cantidades para las referencias del pedido en modulo A</a:t>
            </a:r>
          </a:p>
        </p:txBody>
      </p:sp>
      <p:sp>
        <p:nvSpPr>
          <p:cNvPr id="68" name="Rectángulo 67">
            <a:extLst>
              <a:ext uri="{FF2B5EF4-FFF2-40B4-BE49-F238E27FC236}">
                <a16:creationId xmlns:a16="http://schemas.microsoft.com/office/drawing/2014/main" id="{7138288B-8EC6-4DF6-42B1-416E3BDA1380}"/>
              </a:ext>
            </a:extLst>
          </p:cNvPr>
          <p:cNvSpPr/>
          <p:nvPr/>
        </p:nvSpPr>
        <p:spPr>
          <a:xfrm rot="10800000" flipV="1">
            <a:off x="9119131" y="371308"/>
            <a:ext cx="4329210" cy="14258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CO" sz="4519" dirty="0"/>
              <a:t>Back </a:t>
            </a:r>
            <a:r>
              <a:rPr lang="es-CO" sz="4519" dirty="0" err="1"/>
              <a:t>end</a:t>
            </a:r>
            <a:r>
              <a:rPr lang="es-CO" sz="4519" dirty="0"/>
              <a:t> - BD</a:t>
            </a:r>
            <a:endParaRPr lang="en-US" sz="4519" dirty="0"/>
          </a:p>
        </p:txBody>
      </p:sp>
      <p:sp>
        <p:nvSpPr>
          <p:cNvPr id="73" name="Rectángulo 72">
            <a:extLst>
              <a:ext uri="{FF2B5EF4-FFF2-40B4-BE49-F238E27FC236}">
                <a16:creationId xmlns:a16="http://schemas.microsoft.com/office/drawing/2014/main" id="{115D4CF7-564C-2E38-76B1-1D1B9C75A7BA}"/>
              </a:ext>
            </a:extLst>
          </p:cNvPr>
          <p:cNvSpPr/>
          <p:nvPr/>
        </p:nvSpPr>
        <p:spPr>
          <a:xfrm rot="10800000" flipV="1">
            <a:off x="495223" y="27014477"/>
            <a:ext cx="9172422" cy="6444204"/>
          </a:xfrm>
          <a:prstGeom prst="rect">
            <a:avLst/>
          </a:prstGeom>
          <a:solidFill>
            <a:schemeClr val="accent6">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dirty="0"/>
          </a:p>
        </p:txBody>
      </p:sp>
      <p:sp>
        <p:nvSpPr>
          <p:cNvPr id="74" name="Marcador de contenido 2">
            <a:extLst>
              <a:ext uri="{FF2B5EF4-FFF2-40B4-BE49-F238E27FC236}">
                <a16:creationId xmlns:a16="http://schemas.microsoft.com/office/drawing/2014/main" id="{81ED0DAB-72F6-F990-9D5D-D6C9779537AF}"/>
              </a:ext>
            </a:extLst>
          </p:cNvPr>
          <p:cNvSpPr txBox="1">
            <a:spLocks/>
          </p:cNvSpPr>
          <p:nvPr/>
        </p:nvSpPr>
        <p:spPr>
          <a:xfrm>
            <a:off x="667331" y="27245542"/>
            <a:ext cx="9062647" cy="6213140"/>
          </a:xfrm>
          <a:prstGeom prst="rect">
            <a:avLst/>
          </a:prstGeom>
        </p:spPr>
        <p:txBody>
          <a:bodyPr vert="horz" lIns="186541" tIns="93271" rIns="186541" bIns="93271" rtlCol="0">
            <a:normAutofit fontScale="92500" lnSpcReduction="10000"/>
          </a:bodyPr>
          <a:lstStyle>
            <a:lvl1pPr marL="224988" indent="-224988" algn="l" defTabSz="899952" rtl="0" eaLnBrk="1" latinLnBrk="0" hangingPunct="1">
              <a:lnSpc>
                <a:spcPct val="90000"/>
              </a:lnSpc>
              <a:spcBef>
                <a:spcPts val="984"/>
              </a:spcBef>
              <a:buFont typeface="Arial" panose="020B0604020202020204" pitchFamily="34" charset="0"/>
              <a:buChar char="•"/>
              <a:defRPr sz="2756" kern="1200">
                <a:solidFill>
                  <a:schemeClr val="tx1"/>
                </a:solidFill>
                <a:latin typeface="+mn-lt"/>
                <a:ea typeface="+mn-ea"/>
                <a:cs typeface="+mn-cs"/>
              </a:defRPr>
            </a:lvl1pPr>
            <a:lvl2pPr marL="674964" indent="-224988" algn="l" defTabSz="899952" rtl="0" eaLnBrk="1" latinLnBrk="0" hangingPunct="1">
              <a:lnSpc>
                <a:spcPct val="90000"/>
              </a:lnSpc>
              <a:spcBef>
                <a:spcPts val="492"/>
              </a:spcBef>
              <a:buFont typeface="Arial" panose="020B0604020202020204" pitchFamily="34" charset="0"/>
              <a:buChar char="•"/>
              <a:defRPr sz="2362" kern="1200">
                <a:solidFill>
                  <a:schemeClr val="tx1"/>
                </a:solidFill>
                <a:latin typeface="+mn-lt"/>
                <a:ea typeface="+mn-ea"/>
                <a:cs typeface="+mn-cs"/>
              </a:defRPr>
            </a:lvl2pPr>
            <a:lvl3pPr marL="1124941" indent="-224988" algn="l" defTabSz="899952" rtl="0" eaLnBrk="1" latinLnBrk="0" hangingPunct="1">
              <a:lnSpc>
                <a:spcPct val="90000"/>
              </a:lnSpc>
              <a:spcBef>
                <a:spcPts val="492"/>
              </a:spcBef>
              <a:buFont typeface="Arial" panose="020B0604020202020204" pitchFamily="34" charset="0"/>
              <a:buChar char="•"/>
              <a:defRPr sz="1968" kern="1200">
                <a:solidFill>
                  <a:schemeClr val="tx1"/>
                </a:solidFill>
                <a:latin typeface="+mn-lt"/>
                <a:ea typeface="+mn-ea"/>
                <a:cs typeface="+mn-cs"/>
              </a:defRPr>
            </a:lvl3pPr>
            <a:lvl4pPr marL="1574917"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4pPr>
            <a:lvl5pPr marL="2024893"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5pPr>
            <a:lvl6pPr marL="2474869"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6pPr>
            <a:lvl7pPr marL="2924846"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7pPr>
            <a:lvl8pPr marL="3374822"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8pPr>
            <a:lvl9pPr marL="3824798"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9pPr>
          </a:lstStyle>
          <a:p>
            <a:pPr marL="0" indent="0" algn="ctr">
              <a:buNone/>
            </a:pPr>
            <a:r>
              <a:rPr lang="es-CO" sz="5712" dirty="0" err="1"/>
              <a:t>Loggeo</a:t>
            </a:r>
            <a:r>
              <a:rPr lang="es-CO" sz="5712" dirty="0"/>
              <a:t> Operario modulo B</a:t>
            </a:r>
          </a:p>
          <a:p>
            <a:pPr marL="0" indent="0" algn="ctr">
              <a:buNone/>
            </a:pPr>
            <a:endParaRPr lang="es-CO" sz="5712" dirty="0"/>
          </a:p>
          <a:p>
            <a:pPr marL="0" indent="0" algn="ctr">
              <a:buNone/>
            </a:pPr>
            <a:r>
              <a:rPr lang="es-CO" sz="5712" dirty="0"/>
              <a:t>Escanea un código de canasta y se asocia automáticamente al pedido de la canasta de la base de datos</a:t>
            </a:r>
          </a:p>
          <a:p>
            <a:pPr marL="0" indent="0" algn="ctr">
              <a:buNone/>
            </a:pPr>
            <a:endParaRPr lang="es-CO" sz="5712" dirty="0"/>
          </a:p>
          <a:p>
            <a:pPr marL="0" indent="0" algn="ctr">
              <a:buNone/>
            </a:pPr>
            <a:r>
              <a:rPr lang="es-CO" sz="5712" dirty="0"/>
              <a:t>Aceptar</a:t>
            </a:r>
            <a:endParaRPr lang="en-US" sz="5712" dirty="0"/>
          </a:p>
        </p:txBody>
      </p:sp>
      <p:cxnSp>
        <p:nvCxnSpPr>
          <p:cNvPr id="75" name="Conector recto de flecha 74">
            <a:extLst>
              <a:ext uri="{FF2B5EF4-FFF2-40B4-BE49-F238E27FC236}">
                <a16:creationId xmlns:a16="http://schemas.microsoft.com/office/drawing/2014/main" id="{994FDBF0-D7B4-17C5-834A-3F79D46864BE}"/>
              </a:ext>
            </a:extLst>
          </p:cNvPr>
          <p:cNvCxnSpPr>
            <a:cxnSpLocks/>
          </p:cNvCxnSpPr>
          <p:nvPr/>
        </p:nvCxnSpPr>
        <p:spPr>
          <a:xfrm>
            <a:off x="5288531" y="27977283"/>
            <a:ext cx="5192" cy="8190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6" name="Conector recto de flecha 75">
            <a:extLst>
              <a:ext uri="{FF2B5EF4-FFF2-40B4-BE49-F238E27FC236}">
                <a16:creationId xmlns:a16="http://schemas.microsoft.com/office/drawing/2014/main" id="{7A8ED54A-6DCF-16E0-26F6-09419EB74525}"/>
              </a:ext>
            </a:extLst>
          </p:cNvPr>
          <p:cNvCxnSpPr>
            <a:cxnSpLocks/>
          </p:cNvCxnSpPr>
          <p:nvPr/>
        </p:nvCxnSpPr>
        <p:spPr>
          <a:xfrm>
            <a:off x="5415718" y="31518104"/>
            <a:ext cx="0" cy="6747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Rectángulo 76">
            <a:extLst>
              <a:ext uri="{FF2B5EF4-FFF2-40B4-BE49-F238E27FC236}">
                <a16:creationId xmlns:a16="http://schemas.microsoft.com/office/drawing/2014/main" id="{2362775B-77EA-4BFB-E3B8-468661E1831D}"/>
              </a:ext>
            </a:extLst>
          </p:cNvPr>
          <p:cNvSpPr/>
          <p:nvPr/>
        </p:nvSpPr>
        <p:spPr>
          <a:xfrm rot="10800000" flipV="1">
            <a:off x="10282988" y="27702775"/>
            <a:ext cx="7123010" cy="6444204"/>
          </a:xfrm>
          <a:prstGeom prst="rect">
            <a:avLst/>
          </a:prstGeom>
          <a:solidFill>
            <a:schemeClr val="accent3">
              <a:alpha val="42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519" dirty="0"/>
          </a:p>
        </p:txBody>
      </p:sp>
      <p:sp>
        <p:nvSpPr>
          <p:cNvPr id="78" name="CuadroTexto 77">
            <a:extLst>
              <a:ext uri="{FF2B5EF4-FFF2-40B4-BE49-F238E27FC236}">
                <a16:creationId xmlns:a16="http://schemas.microsoft.com/office/drawing/2014/main" id="{BDB969F4-EBFA-A87E-CA83-7AEA51C48695}"/>
              </a:ext>
            </a:extLst>
          </p:cNvPr>
          <p:cNvSpPr txBox="1"/>
          <p:nvPr/>
        </p:nvSpPr>
        <p:spPr>
          <a:xfrm>
            <a:off x="10299595" y="27751652"/>
            <a:ext cx="7106403" cy="5366213"/>
          </a:xfrm>
          <a:prstGeom prst="rect">
            <a:avLst/>
          </a:prstGeom>
          <a:noFill/>
        </p:spPr>
        <p:txBody>
          <a:bodyPr wrap="square">
            <a:spAutoFit/>
          </a:bodyPr>
          <a:lstStyle/>
          <a:p>
            <a:pPr algn="ctr"/>
            <a:r>
              <a:rPr lang="es-CO" sz="4896" dirty="0"/>
              <a:t>Asociar en BD pedido N a direcciones MAC de los tags a alumbrar en el modulo B y organizar un JSON con la información de </a:t>
            </a:r>
            <a:r>
              <a:rPr lang="es-CO" sz="4896" dirty="0" err="1"/>
              <a:t>MACs</a:t>
            </a:r>
            <a:r>
              <a:rPr lang="es-CO" sz="4896" dirty="0"/>
              <a:t> y Cantidades por módulo</a:t>
            </a:r>
          </a:p>
        </p:txBody>
      </p:sp>
      <p:sp>
        <p:nvSpPr>
          <p:cNvPr id="79" name="CuadroTexto 78">
            <a:extLst>
              <a:ext uri="{FF2B5EF4-FFF2-40B4-BE49-F238E27FC236}">
                <a16:creationId xmlns:a16="http://schemas.microsoft.com/office/drawing/2014/main" id="{CB6F8DCE-4B1C-F147-CAFC-DAC835B5423A}"/>
              </a:ext>
            </a:extLst>
          </p:cNvPr>
          <p:cNvSpPr txBox="1"/>
          <p:nvPr/>
        </p:nvSpPr>
        <p:spPr>
          <a:xfrm>
            <a:off x="10632892" y="33188209"/>
            <a:ext cx="6901478" cy="845744"/>
          </a:xfrm>
          <a:prstGeom prst="rect">
            <a:avLst/>
          </a:prstGeom>
          <a:noFill/>
        </p:spPr>
        <p:txBody>
          <a:bodyPr wrap="square">
            <a:spAutoFit/>
          </a:bodyPr>
          <a:lstStyle/>
          <a:p>
            <a:pPr algn="ctr"/>
            <a:r>
              <a:rPr lang="es-CO" sz="4896" dirty="0"/>
              <a:t>Espera por confirmación</a:t>
            </a:r>
          </a:p>
        </p:txBody>
      </p:sp>
      <p:cxnSp>
        <p:nvCxnSpPr>
          <p:cNvPr id="80" name="Conector recto de flecha 79">
            <a:extLst>
              <a:ext uri="{FF2B5EF4-FFF2-40B4-BE49-F238E27FC236}">
                <a16:creationId xmlns:a16="http://schemas.microsoft.com/office/drawing/2014/main" id="{85298F14-6E9F-1A91-3D5C-666BDECEAC21}"/>
              </a:ext>
            </a:extLst>
          </p:cNvPr>
          <p:cNvCxnSpPr>
            <a:cxnSpLocks/>
            <a:endCxn id="34" idx="1"/>
          </p:cNvCxnSpPr>
          <p:nvPr/>
        </p:nvCxnSpPr>
        <p:spPr>
          <a:xfrm flipV="1">
            <a:off x="6591394" y="14049378"/>
            <a:ext cx="3818519" cy="29724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Conector recto de flecha 84">
            <a:extLst>
              <a:ext uri="{FF2B5EF4-FFF2-40B4-BE49-F238E27FC236}">
                <a16:creationId xmlns:a16="http://schemas.microsoft.com/office/drawing/2014/main" id="{63350D83-E2B7-E86E-9ECD-0097F3C24402}"/>
              </a:ext>
            </a:extLst>
          </p:cNvPr>
          <p:cNvCxnSpPr>
            <a:cxnSpLocks/>
            <a:endCxn id="61" idx="0"/>
          </p:cNvCxnSpPr>
          <p:nvPr/>
        </p:nvCxnSpPr>
        <p:spPr>
          <a:xfrm>
            <a:off x="13759639" y="15258473"/>
            <a:ext cx="841" cy="6069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Conector recto de flecha 90">
            <a:extLst>
              <a:ext uri="{FF2B5EF4-FFF2-40B4-BE49-F238E27FC236}">
                <a16:creationId xmlns:a16="http://schemas.microsoft.com/office/drawing/2014/main" id="{B5E7DC99-3D8D-483D-C04E-0AAD986372B2}"/>
              </a:ext>
            </a:extLst>
          </p:cNvPr>
          <p:cNvCxnSpPr>
            <a:cxnSpLocks/>
            <a:endCxn id="66" idx="3"/>
          </p:cNvCxnSpPr>
          <p:nvPr/>
        </p:nvCxnSpPr>
        <p:spPr>
          <a:xfrm flipH="1">
            <a:off x="8744467" y="18795799"/>
            <a:ext cx="1607304" cy="954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4" name="Conector recto de flecha 93">
            <a:extLst>
              <a:ext uri="{FF2B5EF4-FFF2-40B4-BE49-F238E27FC236}">
                <a16:creationId xmlns:a16="http://schemas.microsoft.com/office/drawing/2014/main" id="{22D5711F-0859-EB59-0B75-23BD4A1EA51C}"/>
              </a:ext>
            </a:extLst>
          </p:cNvPr>
          <p:cNvCxnSpPr>
            <a:cxnSpLocks/>
          </p:cNvCxnSpPr>
          <p:nvPr/>
        </p:nvCxnSpPr>
        <p:spPr>
          <a:xfrm>
            <a:off x="5293723" y="19493711"/>
            <a:ext cx="0" cy="716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9" name="Grupo 168">
            <a:extLst>
              <a:ext uri="{FF2B5EF4-FFF2-40B4-BE49-F238E27FC236}">
                <a16:creationId xmlns:a16="http://schemas.microsoft.com/office/drawing/2014/main" id="{FEA07E76-94E2-7BD1-64B3-91A00150B853}"/>
              </a:ext>
            </a:extLst>
          </p:cNvPr>
          <p:cNvGrpSpPr/>
          <p:nvPr/>
        </p:nvGrpSpPr>
        <p:grpSpPr>
          <a:xfrm>
            <a:off x="4995612" y="33132114"/>
            <a:ext cx="267522" cy="1261683"/>
            <a:chOff x="4995612" y="33132114"/>
            <a:chExt cx="267522" cy="1261683"/>
          </a:xfrm>
        </p:grpSpPr>
        <p:sp>
          <p:nvSpPr>
            <p:cNvPr id="98" name="Elipse 97">
              <a:extLst>
                <a:ext uri="{FF2B5EF4-FFF2-40B4-BE49-F238E27FC236}">
                  <a16:creationId xmlns:a16="http://schemas.microsoft.com/office/drawing/2014/main" id="{66B875D9-A915-B221-4DC9-61C3CEF15F17}"/>
                </a:ext>
              </a:extLst>
            </p:cNvPr>
            <p:cNvSpPr/>
            <p:nvPr/>
          </p:nvSpPr>
          <p:spPr>
            <a:xfrm>
              <a:off x="4995612" y="33132114"/>
              <a:ext cx="267522" cy="27113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sp>
          <p:nvSpPr>
            <p:cNvPr id="99" name="Elipse 98">
              <a:extLst>
                <a:ext uri="{FF2B5EF4-FFF2-40B4-BE49-F238E27FC236}">
                  <a16:creationId xmlns:a16="http://schemas.microsoft.com/office/drawing/2014/main" id="{622282CA-F554-6AB4-12F5-1C0FCA4774F4}"/>
                </a:ext>
              </a:extLst>
            </p:cNvPr>
            <p:cNvSpPr/>
            <p:nvPr/>
          </p:nvSpPr>
          <p:spPr>
            <a:xfrm>
              <a:off x="4995612" y="33627390"/>
              <a:ext cx="267522" cy="27113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sp>
          <p:nvSpPr>
            <p:cNvPr id="100" name="Elipse 99">
              <a:extLst>
                <a:ext uri="{FF2B5EF4-FFF2-40B4-BE49-F238E27FC236}">
                  <a16:creationId xmlns:a16="http://schemas.microsoft.com/office/drawing/2014/main" id="{1168D648-CB93-A0EA-8200-52CD7C46425E}"/>
                </a:ext>
              </a:extLst>
            </p:cNvPr>
            <p:cNvSpPr/>
            <p:nvPr/>
          </p:nvSpPr>
          <p:spPr>
            <a:xfrm>
              <a:off x="4995612" y="34122665"/>
              <a:ext cx="267522" cy="27113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grpSp>
      <p:grpSp>
        <p:nvGrpSpPr>
          <p:cNvPr id="168" name="Grupo 167">
            <a:extLst>
              <a:ext uri="{FF2B5EF4-FFF2-40B4-BE49-F238E27FC236}">
                <a16:creationId xmlns:a16="http://schemas.microsoft.com/office/drawing/2014/main" id="{0444086A-2472-43BC-FCB1-4E5CC7E0B50A}"/>
              </a:ext>
            </a:extLst>
          </p:cNvPr>
          <p:cNvGrpSpPr/>
          <p:nvPr/>
        </p:nvGrpSpPr>
        <p:grpSpPr>
          <a:xfrm>
            <a:off x="13658436" y="34273421"/>
            <a:ext cx="275762" cy="1157028"/>
            <a:chOff x="13658436" y="34273421"/>
            <a:chExt cx="275762" cy="1157028"/>
          </a:xfrm>
        </p:grpSpPr>
        <p:sp>
          <p:nvSpPr>
            <p:cNvPr id="103" name="Elipse 102">
              <a:extLst>
                <a:ext uri="{FF2B5EF4-FFF2-40B4-BE49-F238E27FC236}">
                  <a16:creationId xmlns:a16="http://schemas.microsoft.com/office/drawing/2014/main" id="{71807E7B-D118-C8AC-F068-3FA45AE584CE}"/>
                </a:ext>
              </a:extLst>
            </p:cNvPr>
            <p:cNvSpPr/>
            <p:nvPr/>
          </p:nvSpPr>
          <p:spPr>
            <a:xfrm>
              <a:off x="13658436" y="34273421"/>
              <a:ext cx="275762" cy="2486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sp>
          <p:nvSpPr>
            <p:cNvPr id="104" name="Elipse 103">
              <a:extLst>
                <a:ext uri="{FF2B5EF4-FFF2-40B4-BE49-F238E27FC236}">
                  <a16:creationId xmlns:a16="http://schemas.microsoft.com/office/drawing/2014/main" id="{87DC55F4-890E-A815-3B2D-7E8CE2AC2B8A}"/>
                </a:ext>
              </a:extLst>
            </p:cNvPr>
            <p:cNvSpPr/>
            <p:nvPr/>
          </p:nvSpPr>
          <p:spPr>
            <a:xfrm>
              <a:off x="13658436" y="34727614"/>
              <a:ext cx="275762" cy="2486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sp>
          <p:nvSpPr>
            <p:cNvPr id="105" name="Elipse 104">
              <a:extLst>
                <a:ext uri="{FF2B5EF4-FFF2-40B4-BE49-F238E27FC236}">
                  <a16:creationId xmlns:a16="http://schemas.microsoft.com/office/drawing/2014/main" id="{B7100853-1428-7AE7-CA1A-9850326FF95F}"/>
                </a:ext>
              </a:extLst>
            </p:cNvPr>
            <p:cNvSpPr/>
            <p:nvPr/>
          </p:nvSpPr>
          <p:spPr>
            <a:xfrm>
              <a:off x="13658436" y="35181807"/>
              <a:ext cx="275762" cy="2486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19"/>
            </a:p>
          </p:txBody>
        </p:sp>
      </p:grpSp>
      <p:sp>
        <p:nvSpPr>
          <p:cNvPr id="106" name="CuadroTexto 105">
            <a:extLst>
              <a:ext uri="{FF2B5EF4-FFF2-40B4-BE49-F238E27FC236}">
                <a16:creationId xmlns:a16="http://schemas.microsoft.com/office/drawing/2014/main" id="{CB2A944C-1F97-4636-1743-424A16E30231}"/>
              </a:ext>
            </a:extLst>
          </p:cNvPr>
          <p:cNvSpPr txBox="1"/>
          <p:nvPr/>
        </p:nvSpPr>
        <p:spPr>
          <a:xfrm>
            <a:off x="1557299" y="34584705"/>
            <a:ext cx="6901478" cy="845744"/>
          </a:xfrm>
          <a:prstGeom prst="rect">
            <a:avLst/>
          </a:prstGeom>
          <a:noFill/>
        </p:spPr>
        <p:txBody>
          <a:bodyPr wrap="square">
            <a:spAutoFit/>
          </a:bodyPr>
          <a:lstStyle/>
          <a:p>
            <a:pPr algn="ctr"/>
            <a:r>
              <a:rPr lang="es-CO" sz="4896" b="1" dirty="0"/>
              <a:t>MODULO D</a:t>
            </a:r>
          </a:p>
        </p:txBody>
      </p:sp>
      <p:cxnSp>
        <p:nvCxnSpPr>
          <p:cNvPr id="107" name="Conector recto de flecha 106">
            <a:extLst>
              <a:ext uri="{FF2B5EF4-FFF2-40B4-BE49-F238E27FC236}">
                <a16:creationId xmlns:a16="http://schemas.microsoft.com/office/drawing/2014/main" id="{674B91B8-BC09-0149-BFD1-DECBD072EA17}"/>
              </a:ext>
            </a:extLst>
          </p:cNvPr>
          <p:cNvCxnSpPr>
            <a:cxnSpLocks/>
          </p:cNvCxnSpPr>
          <p:nvPr/>
        </p:nvCxnSpPr>
        <p:spPr>
          <a:xfrm>
            <a:off x="5326796" y="22339024"/>
            <a:ext cx="0" cy="716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8" name="Conector recto de flecha 107">
            <a:extLst>
              <a:ext uri="{FF2B5EF4-FFF2-40B4-BE49-F238E27FC236}">
                <a16:creationId xmlns:a16="http://schemas.microsoft.com/office/drawing/2014/main" id="{25B558B4-B754-247E-2F08-A3BF2237DDA5}"/>
              </a:ext>
            </a:extLst>
          </p:cNvPr>
          <p:cNvCxnSpPr>
            <a:cxnSpLocks/>
            <a:endCxn id="62" idx="1"/>
          </p:cNvCxnSpPr>
          <p:nvPr/>
        </p:nvCxnSpPr>
        <p:spPr>
          <a:xfrm flipV="1">
            <a:off x="8649397" y="22001006"/>
            <a:ext cx="1803570" cy="13580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1" name="Conector recto de flecha 110">
            <a:extLst>
              <a:ext uri="{FF2B5EF4-FFF2-40B4-BE49-F238E27FC236}">
                <a16:creationId xmlns:a16="http://schemas.microsoft.com/office/drawing/2014/main" id="{92B88227-03A0-191A-01B9-5A049DCB1A00}"/>
              </a:ext>
            </a:extLst>
          </p:cNvPr>
          <p:cNvCxnSpPr>
            <a:cxnSpLocks/>
          </p:cNvCxnSpPr>
          <p:nvPr/>
        </p:nvCxnSpPr>
        <p:spPr>
          <a:xfrm>
            <a:off x="13658436" y="22220810"/>
            <a:ext cx="0" cy="11382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5" name="CuadroTexto 114">
            <a:extLst>
              <a:ext uri="{FF2B5EF4-FFF2-40B4-BE49-F238E27FC236}">
                <a16:creationId xmlns:a16="http://schemas.microsoft.com/office/drawing/2014/main" id="{74F99DD5-8CAB-3930-230F-12D5C70D56E1}"/>
              </a:ext>
            </a:extLst>
          </p:cNvPr>
          <p:cNvSpPr txBox="1"/>
          <p:nvPr/>
        </p:nvSpPr>
        <p:spPr>
          <a:xfrm>
            <a:off x="1395614" y="25378316"/>
            <a:ext cx="7862374" cy="845744"/>
          </a:xfrm>
          <a:prstGeom prst="rect">
            <a:avLst/>
          </a:prstGeom>
          <a:noFill/>
        </p:spPr>
        <p:txBody>
          <a:bodyPr wrap="square">
            <a:spAutoFit/>
          </a:bodyPr>
          <a:lstStyle/>
          <a:p>
            <a:pPr algn="ctr"/>
            <a:r>
              <a:rPr lang="es-CO" sz="4896" dirty="0"/>
              <a:t>Entrega canasta a modulo B</a:t>
            </a:r>
          </a:p>
        </p:txBody>
      </p:sp>
      <p:cxnSp>
        <p:nvCxnSpPr>
          <p:cNvPr id="116" name="Conector recto de flecha 115">
            <a:extLst>
              <a:ext uri="{FF2B5EF4-FFF2-40B4-BE49-F238E27FC236}">
                <a16:creationId xmlns:a16="http://schemas.microsoft.com/office/drawing/2014/main" id="{6ADD2B8B-5FDA-019B-4474-2B7164DBDA08}"/>
              </a:ext>
            </a:extLst>
          </p:cNvPr>
          <p:cNvCxnSpPr>
            <a:cxnSpLocks/>
          </p:cNvCxnSpPr>
          <p:nvPr/>
        </p:nvCxnSpPr>
        <p:spPr>
          <a:xfrm>
            <a:off x="5359642" y="24627578"/>
            <a:ext cx="0" cy="716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7" name="Conector recto de flecha 116">
            <a:extLst>
              <a:ext uri="{FF2B5EF4-FFF2-40B4-BE49-F238E27FC236}">
                <a16:creationId xmlns:a16="http://schemas.microsoft.com/office/drawing/2014/main" id="{C3944AA3-EE48-5CC8-4853-C3442B73F2F0}"/>
              </a:ext>
            </a:extLst>
          </p:cNvPr>
          <p:cNvCxnSpPr>
            <a:cxnSpLocks/>
          </p:cNvCxnSpPr>
          <p:nvPr/>
        </p:nvCxnSpPr>
        <p:spPr>
          <a:xfrm>
            <a:off x="5279895" y="26218725"/>
            <a:ext cx="0" cy="716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8" name="Conector recto de flecha 117">
            <a:extLst>
              <a:ext uri="{FF2B5EF4-FFF2-40B4-BE49-F238E27FC236}">
                <a16:creationId xmlns:a16="http://schemas.microsoft.com/office/drawing/2014/main" id="{F80C6939-1754-B147-B4A5-285E0A3FD625}"/>
              </a:ext>
            </a:extLst>
          </p:cNvPr>
          <p:cNvCxnSpPr>
            <a:cxnSpLocks/>
          </p:cNvCxnSpPr>
          <p:nvPr/>
        </p:nvCxnSpPr>
        <p:spPr>
          <a:xfrm flipV="1">
            <a:off x="6591394" y="30657417"/>
            <a:ext cx="3691594" cy="185771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52" name="Marcador de contenido 2">
            <a:extLst>
              <a:ext uri="{FF2B5EF4-FFF2-40B4-BE49-F238E27FC236}">
                <a16:creationId xmlns:a16="http://schemas.microsoft.com/office/drawing/2014/main" id="{D775E4CA-0499-A1D8-0472-C3F32B6EBBCC}"/>
              </a:ext>
            </a:extLst>
          </p:cNvPr>
          <p:cNvSpPr txBox="1">
            <a:spLocks/>
          </p:cNvSpPr>
          <p:nvPr/>
        </p:nvSpPr>
        <p:spPr>
          <a:xfrm>
            <a:off x="19213606" y="11115516"/>
            <a:ext cx="9823826" cy="5032171"/>
          </a:xfrm>
          <a:prstGeom prst="rect">
            <a:avLst/>
          </a:prstGeom>
        </p:spPr>
        <p:txBody>
          <a:bodyPr vert="horz" lIns="391694" tIns="195847" rIns="391694" bIns="195847" rtlCol="0">
            <a:normAutofit/>
          </a:bodyPr>
          <a:lstStyle>
            <a:defPPr>
              <a:defRPr lang="en-US"/>
            </a:defPPr>
            <a:lvl1pPr marL="228600" indent="-228600" defTabSz="914400">
              <a:lnSpc>
                <a:spcPct val="90000"/>
              </a:lnSpc>
              <a:spcBef>
                <a:spcPts val="1000"/>
              </a:spcBef>
              <a:buFont typeface="Arial" panose="020B0604020202020204" pitchFamily="34" charset="0"/>
              <a:buChar char="•"/>
              <a:defRPr sz="5400"/>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s-CO" sz="5399" dirty="0"/>
              <a:t>Si se </a:t>
            </a:r>
            <a:r>
              <a:rPr lang="es-CO" sz="5399" dirty="0" err="1"/>
              <a:t>loggea</a:t>
            </a:r>
            <a:r>
              <a:rPr lang="es-CO" sz="5399" dirty="0"/>
              <a:t> como operario A y los pedidos no están cargados no debería habilitar el </a:t>
            </a:r>
            <a:r>
              <a:rPr lang="es-CO" sz="5399" dirty="0" err="1"/>
              <a:t>picking</a:t>
            </a:r>
            <a:endParaRPr lang="en-US" sz="5399" dirty="0"/>
          </a:p>
        </p:txBody>
      </p:sp>
      <p:sp>
        <p:nvSpPr>
          <p:cNvPr id="153" name="Marcador de contenido 2">
            <a:extLst>
              <a:ext uri="{FF2B5EF4-FFF2-40B4-BE49-F238E27FC236}">
                <a16:creationId xmlns:a16="http://schemas.microsoft.com/office/drawing/2014/main" id="{15B1810B-4D27-FB24-B799-827477B167F7}"/>
              </a:ext>
            </a:extLst>
          </p:cNvPr>
          <p:cNvSpPr txBox="1">
            <a:spLocks/>
          </p:cNvSpPr>
          <p:nvPr/>
        </p:nvSpPr>
        <p:spPr>
          <a:xfrm>
            <a:off x="18899092" y="23702638"/>
            <a:ext cx="10254132" cy="5032171"/>
          </a:xfrm>
          <a:prstGeom prst="rect">
            <a:avLst/>
          </a:prstGeom>
        </p:spPr>
        <p:txBody>
          <a:bodyPr vert="horz" lIns="391694" tIns="195847" rIns="391694" bIns="195847"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5399" dirty="0"/>
              <a:t>La operación es simultanea. La aplicación puede estar esperando la confirmación del pedido 2 en el modulo B y a su vez enviar los JSON para el pedido 3 en el modulo A</a:t>
            </a:r>
            <a:endParaRPr lang="en-US" sz="5399" dirty="0"/>
          </a:p>
        </p:txBody>
      </p:sp>
      <p:sp>
        <p:nvSpPr>
          <p:cNvPr id="154" name="Marcador de contenido 2">
            <a:extLst>
              <a:ext uri="{FF2B5EF4-FFF2-40B4-BE49-F238E27FC236}">
                <a16:creationId xmlns:a16="http://schemas.microsoft.com/office/drawing/2014/main" id="{4F7BCB79-7816-3916-248B-689F0B506B37}"/>
              </a:ext>
            </a:extLst>
          </p:cNvPr>
          <p:cNvSpPr txBox="1">
            <a:spLocks/>
          </p:cNvSpPr>
          <p:nvPr/>
        </p:nvSpPr>
        <p:spPr>
          <a:xfrm>
            <a:off x="18899092" y="29397624"/>
            <a:ext cx="10254132" cy="3117511"/>
          </a:xfrm>
          <a:prstGeom prst="rect">
            <a:avLst/>
          </a:prstGeom>
        </p:spPr>
        <p:txBody>
          <a:bodyPr vert="horz" lIns="391694" tIns="195847" rIns="391694" bIns="195847" rtlCol="0">
            <a:normAutofit lnSpcReduction="10000"/>
          </a:bodyPr>
          <a:lstStyle>
            <a:defPPr>
              <a:defRPr lang="en-US"/>
            </a:defPPr>
            <a:lvl1pPr marL="228600" indent="-228600" defTabSz="914400">
              <a:lnSpc>
                <a:spcPct val="90000"/>
              </a:lnSpc>
              <a:spcBef>
                <a:spcPts val="1000"/>
              </a:spcBef>
              <a:buFont typeface="Arial" panose="020B0604020202020204" pitchFamily="34" charset="0"/>
              <a:buChar char="•"/>
              <a:defRPr sz="5400"/>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s-CO" sz="5399" dirty="0"/>
              <a:t>No se puede enviar información de un pedido al modulo B si no se ha confirmado en el modulo anterior</a:t>
            </a:r>
            <a:endParaRPr lang="en-US" sz="5399" dirty="0"/>
          </a:p>
        </p:txBody>
      </p:sp>
      <p:sp>
        <p:nvSpPr>
          <p:cNvPr id="166" name="CuadroTexto 165">
            <a:extLst>
              <a:ext uri="{FF2B5EF4-FFF2-40B4-BE49-F238E27FC236}">
                <a16:creationId xmlns:a16="http://schemas.microsoft.com/office/drawing/2014/main" id="{1F8BFE27-88C5-C379-764C-E9A488BB995C}"/>
              </a:ext>
            </a:extLst>
          </p:cNvPr>
          <p:cNvSpPr txBox="1"/>
          <p:nvPr/>
        </p:nvSpPr>
        <p:spPr>
          <a:xfrm>
            <a:off x="19213606" y="13699717"/>
            <a:ext cx="7708110" cy="3117511"/>
          </a:xfrm>
          <a:prstGeom prst="rect">
            <a:avLst/>
          </a:prstGeom>
        </p:spPr>
        <p:txBody>
          <a:bodyPr vert="horz" lIns="391694" tIns="195847" rIns="391694" bIns="195847" rtlCol="0">
            <a:normAutofit/>
          </a:bodyPr>
          <a:lstStyle>
            <a:defPPr>
              <a:defRPr lang="en-US"/>
            </a:defPPr>
            <a:lvl1pPr marL="228600" indent="-228600" defTabSz="914400">
              <a:lnSpc>
                <a:spcPct val="90000"/>
              </a:lnSpc>
              <a:spcBef>
                <a:spcPts val="1000"/>
              </a:spcBef>
              <a:buFont typeface="Arial" panose="020B0604020202020204" pitchFamily="34" charset="0"/>
              <a:buChar char="•"/>
              <a:defRPr sz="5400"/>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s-CO" sz="5399" dirty="0"/>
              <a:t>Cada pedido queda con una canasta asociada</a:t>
            </a:r>
            <a:endParaRPr lang="en-US" sz="5399" dirty="0"/>
          </a:p>
        </p:txBody>
      </p:sp>
      <p:sp>
        <p:nvSpPr>
          <p:cNvPr id="167" name="Marcador de contenido 2">
            <a:extLst>
              <a:ext uri="{FF2B5EF4-FFF2-40B4-BE49-F238E27FC236}">
                <a16:creationId xmlns:a16="http://schemas.microsoft.com/office/drawing/2014/main" id="{83C8D5A6-D319-33A1-9F84-14F672D5611B}"/>
              </a:ext>
            </a:extLst>
          </p:cNvPr>
          <p:cNvSpPr txBox="1">
            <a:spLocks/>
          </p:cNvSpPr>
          <p:nvPr/>
        </p:nvSpPr>
        <p:spPr>
          <a:xfrm>
            <a:off x="19213606" y="821769"/>
            <a:ext cx="4023661" cy="1228320"/>
          </a:xfrm>
          <a:prstGeom prst="rect">
            <a:avLst/>
          </a:prstGeom>
        </p:spPr>
        <p:txBody>
          <a:bodyPr vert="horz" lIns="391694" tIns="195847" rIns="391694" bIns="195847"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O" sz="6599" b="1" dirty="0"/>
              <a:t>NOTAS</a:t>
            </a:r>
          </a:p>
          <a:p>
            <a:endParaRPr lang="en-US" sz="6599" b="1" dirty="0"/>
          </a:p>
        </p:txBody>
      </p:sp>
      <p:cxnSp>
        <p:nvCxnSpPr>
          <p:cNvPr id="170" name="Conector recto de flecha 169">
            <a:extLst>
              <a:ext uri="{FF2B5EF4-FFF2-40B4-BE49-F238E27FC236}">
                <a16:creationId xmlns:a16="http://schemas.microsoft.com/office/drawing/2014/main" id="{61B6CA68-1A65-B91F-4F6F-161A0316599D}"/>
              </a:ext>
            </a:extLst>
          </p:cNvPr>
          <p:cNvCxnSpPr>
            <a:cxnSpLocks/>
          </p:cNvCxnSpPr>
          <p:nvPr/>
        </p:nvCxnSpPr>
        <p:spPr>
          <a:xfrm>
            <a:off x="5249453" y="15917181"/>
            <a:ext cx="30442" cy="64361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74" name="CuadroTexto 173">
            <a:extLst>
              <a:ext uri="{FF2B5EF4-FFF2-40B4-BE49-F238E27FC236}">
                <a16:creationId xmlns:a16="http://schemas.microsoft.com/office/drawing/2014/main" id="{5E1D33BF-F915-A8D9-D51D-DAEF5AA53800}"/>
              </a:ext>
            </a:extLst>
          </p:cNvPr>
          <p:cNvSpPr txBox="1"/>
          <p:nvPr/>
        </p:nvSpPr>
        <p:spPr>
          <a:xfrm>
            <a:off x="19069067" y="20122901"/>
            <a:ext cx="7787946" cy="4601954"/>
          </a:xfrm>
          <a:prstGeom prst="rect">
            <a:avLst/>
          </a:prstGeom>
        </p:spPr>
        <p:txBody>
          <a:bodyPr vert="horz" lIns="391694" tIns="195847" rIns="391694" bIns="195847" rtlCol="0">
            <a:normAutofit/>
          </a:bodyPr>
          <a:lstStyle>
            <a:defPPr>
              <a:defRPr lang="en-US"/>
            </a:defPPr>
            <a:lvl1pPr marL="228600" indent="-228600" defTabSz="914400">
              <a:lnSpc>
                <a:spcPct val="90000"/>
              </a:lnSpc>
              <a:spcBef>
                <a:spcPts val="1000"/>
              </a:spcBef>
              <a:buFont typeface="Arial" panose="020B0604020202020204" pitchFamily="34" charset="0"/>
              <a:buChar char="•"/>
              <a:defRPr sz="5399"/>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s-CO" dirty="0"/>
              <a:t>No se puede alumbrar el modulo con otro pedido si no se ha confirmado el primero</a:t>
            </a:r>
            <a:endParaRPr lang="en-US" dirty="0"/>
          </a:p>
        </p:txBody>
      </p:sp>
    </p:spTree>
    <p:extLst>
      <p:ext uri="{BB962C8B-B14F-4D97-AF65-F5344CB8AC3E}">
        <p14:creationId xmlns:p14="http://schemas.microsoft.com/office/powerpoint/2010/main" val="330296388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721</TotalTime>
  <Words>746</Words>
  <Application>Microsoft Office PowerPoint</Application>
  <PresentationFormat>Personalizado</PresentationFormat>
  <Paragraphs>62</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Presentación de PowerPoint</vt:lpstr>
      <vt:lpstr>Ventana de administrador</vt:lpstr>
      <vt:lpstr>Ventana de operario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Uribe Valencia</dc:creator>
  <cp:lastModifiedBy>Alejandro Uribe Valencia</cp:lastModifiedBy>
  <cp:revision>2</cp:revision>
  <dcterms:created xsi:type="dcterms:W3CDTF">2022-06-02T12:59:52Z</dcterms:created>
  <dcterms:modified xsi:type="dcterms:W3CDTF">2022-06-03T01:02:07Z</dcterms:modified>
</cp:coreProperties>
</file>