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10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B24FA-67DD-4925-9DA1-A5F7023EF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C888B5-8F23-4E53-950C-2E119F721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2EF895-746E-400E-B216-28381D9B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FF69-37E7-4DC1-B286-1EC235BB8BC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FA06D-FD10-4EA3-88A8-AD76A506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8DF951-E40A-4D81-827B-8DC2EF0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788-A786-442A-85A6-FC36899D9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07C97-F14E-4AD7-90B7-B0AFF32B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080730-DA00-43AC-9FF3-67A3B62FF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FC28F-2E7F-4C7B-B845-94CE0D24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FF69-37E7-4DC1-B286-1EC235BB8BC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1A496F-DCD5-4CFC-BF02-877A4012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65EB9C-D593-48D8-906F-CE7B5BB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788-A786-442A-85A6-FC36899D9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BE4BB3-8F46-4ECD-92C5-528738AF6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536DCC-A0B3-4E6A-86AF-5E189CA97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76754C-FE2A-48B2-AFD1-1DD3CCC3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FF69-37E7-4DC1-B286-1EC235BB8BC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9F9FC1-98C9-4714-B1C7-AEBDF394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466313-184A-49E2-9D36-308F1895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788-A786-442A-85A6-FC36899D9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F6394-72CC-4E45-B293-19CCE83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542317-3858-4B84-A88F-5E5129F9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52C080-F8DF-4024-9D08-CA89EF8A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FF69-37E7-4DC1-B286-1EC235BB8BC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E37E28-4B74-4F89-9A3F-6C4D42FA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CEFF26-368B-4489-9A94-8B98FC32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788-A786-442A-85A6-FC36899D9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0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1A43D-72EA-4677-BEF7-14DF9EE9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3240BC-8CA3-4979-9024-50848DCE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FF2441-247D-4AB3-A8B5-DCC89F3D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FF69-37E7-4DC1-B286-1EC235BB8BC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779531-0410-408B-AD43-90559E89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8433E4-1E73-424A-8F38-B4D7369A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788-A786-442A-85A6-FC36899D9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4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1BDA0-4103-421F-941E-EC24FD42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B1BA5-99C0-423C-87F8-68675F778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A4B8D9-5C8A-4C69-A7CB-AFA82AAAD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244B39-6B7E-4D51-927F-92705581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FF69-37E7-4DC1-B286-1EC235BB8BC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3E36AE-76EF-4C02-BC57-BA47BFA8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22A995-65F4-4A91-A830-71A4DC05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788-A786-442A-85A6-FC36899D9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1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E00D5-0269-4A99-99DE-80EF5F23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D8A438-6B93-4C42-A014-AF65E4EB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D013B6-C235-45CB-AF28-F307FCC04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51AC83-ABE8-4D1E-9E35-13882BF93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D4C450-1E7F-4B94-80AE-D98F8D54E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BDD1DD-5545-4443-854E-E3AF30A2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FF69-37E7-4DC1-B286-1EC235BB8BC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4FF364-684A-4B05-A645-2994B8A6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B5EBBD-E2DA-4C9A-BB12-BB561D1F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788-A786-442A-85A6-FC36899D9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2D023-9845-485C-B478-71F28A48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7D783E-1828-44C3-9C91-DF2294BF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FF69-37E7-4DC1-B286-1EC235BB8BC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66BD27-80F8-4A0E-913E-4ADF4061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F8049C-C467-4E1F-B7B1-8673666A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788-A786-442A-85A6-FC36899D9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2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D1E50A-0246-4DBC-9924-8484BB26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FF69-37E7-4DC1-B286-1EC235BB8BC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086099-479E-4D9E-8549-E4AA06F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A92F5D-18E3-413B-AD2E-2B33A918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788-A786-442A-85A6-FC36899D9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AF089-7282-494E-A5D0-BFCC1B33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3578DA-424F-43BD-9436-C0DD7E33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A1D9E-8D3A-4F4C-BAC5-B50B2D1DA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42EF3D-CFD9-4A5D-B41C-F4D00B44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FF69-37E7-4DC1-B286-1EC235BB8BC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EB11ED-ABE1-49EF-954C-EF4B89FB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992EB9-4A2C-44F8-980C-F0230171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788-A786-442A-85A6-FC36899D9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7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4098A-F71E-4E6D-B12C-B2BF5A8C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FE4D03-F9DE-4E83-8382-9C2E8F137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E5554D-34B6-41B9-84F4-E47C008F6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218FD0-916B-4736-A373-0685D244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FF69-37E7-4DC1-B286-1EC235BB8BC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B10E4A-CCBD-42A9-B8B4-E5E5BC9D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4BE89B-F2B3-4D6B-A017-AB21A3F3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788-A786-442A-85A6-FC36899D9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9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5CD3C9-B2F4-4469-BC76-5FBCE515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C54CDE-983C-4B5F-A53B-B99FC6E1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13D8F7-9631-4846-9B35-4E6458BA9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7FF69-37E7-4DC1-B286-1EC235BB8BC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0DBB1-697C-474C-928D-77807ED52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2E7BFE-16D6-4E47-9379-CA529D412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D788-A786-442A-85A6-FC36899D9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A29C2-1F1F-46BC-9BC2-770A3F4AB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644C1B-C1E1-41F5-9972-4962F00BA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D9FD0-97C6-4F9D-8EFD-D8C000A4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024C0A-7B55-4D92-A02B-EE75C1679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10624D-D7BF-435E-9AD1-125EFBC0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19" y="418279"/>
            <a:ext cx="8331744" cy="26797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E12F61-6413-470A-8D20-C04D2CBD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435" y="2237942"/>
            <a:ext cx="8331743" cy="352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8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CB506-8046-41F4-A1B6-9720AB1F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85CC96-8C8B-49FF-800C-BC1C7CF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2C4C28-E2EB-4EC6-9583-623A412A0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3" y="921536"/>
            <a:ext cx="6903394" cy="50149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AA5E7A-9067-4BFD-A3AB-62687D13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78" y="2090374"/>
            <a:ext cx="6971229" cy="455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11CD5-5423-43FE-9A8C-D6CCADEF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C3C504-B8B4-4A55-8A83-3E7BA7D0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D07B53-F447-4FC3-A2E0-D7A75653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" y="365125"/>
            <a:ext cx="5430836" cy="61277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253EB4D-55BD-43A0-8432-CA03FE115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125"/>
            <a:ext cx="5079086" cy="39584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798294-0F26-4BCC-9247-7E14E33C9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5418070" cy="40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10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Uribe Valencia</dc:creator>
  <cp:lastModifiedBy>Alejandro Uribe Valencia</cp:lastModifiedBy>
  <cp:revision>1</cp:revision>
  <dcterms:created xsi:type="dcterms:W3CDTF">2022-02-08T18:37:43Z</dcterms:created>
  <dcterms:modified xsi:type="dcterms:W3CDTF">2022-02-08T18:46:57Z</dcterms:modified>
</cp:coreProperties>
</file>