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3" r:id="rId4"/>
    <p:sldId id="274" r:id="rId5"/>
    <p:sldId id="26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7" r:id="rId16"/>
    <p:sldId id="284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3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0 434 24575,'0'-1'0,"1"0"0,-1 0 0,0 1 0,0-1 0,1 0 0,-1 0 0,1 0 0,-1 0 0,1 0 0,-1 1 0,1-1 0,-1 0 0,1 0 0,0 1 0,-1-1 0,1 0 0,0 1 0,0-1 0,0 1 0,-1-1 0,1 1 0,0 0 0,0-1 0,0 1 0,0 0 0,0-1 0,1 1 0,29-4 0,-24 5 0,0-1 0,1 2 0,-1-1 0,0 1 0,0 0 0,0 1 0,-1-1 0,1 1 0,0 1 0,-1-1 0,0 1 0,0 0 0,9 8 0,6 8 0,0 0 0,21 29 0,-1-1 0,-10-14 0,2 3 0,2-1 0,2-1 0,44 32 0,-68-58 0,1-1 0,0 0 0,0-1 0,1 0 0,27 8 0,-32-13 0,0 1 0,1-2 0,-1 0 0,0 0 0,1 0 0,-1-2 0,1 1 0,-1-1 0,20-5 0,10-6 0,41-18 0,12-4 0,-34 15 0,-12 2 0,62-11 0,25 8 0,2 7 0,187 4 0,514 11 0,-717-6 0,-1-6 0,226-47 0,-14-4 0,-239 49 0,152 2 0,-219 11 0,-11 0 0,-1 0 0,1-1 0,0-1 0,-1 0 0,16-4 0,-26 4 0,1 0 0,-1 0 0,1-1 0,-1 1 0,0-1 0,0 0 0,0 0 0,0 0 0,0 0 0,0 0 0,-1-1 0,1 1 0,-1-1 0,1 0 0,-1 0 0,0 0 0,0 0 0,0 0 0,-1 0 0,1 0 0,-1 0 0,0-1 0,0 1 0,1-6 0,1-5 0,0 1 0,-1-2 0,-1 1 0,-1 0 0,0 0 0,-1 0 0,0 0 0,-1 0 0,0 0 0,-2 0 0,-4-15 0,6 26 0,0-1 0,0 1 0,0 0 0,-1 0 0,1 0 0,-1 0 0,0 0 0,0 0 0,0 1 0,0-1 0,0 1 0,0 0 0,-1 0 0,1 0 0,-1 1 0,1-1 0,-1 1 0,0 0 0,0 0 0,1 0 0,-7 0 0,-10-2 0,0 2 0,0 0 0,-21 2 0,15 0 0,0 0 0,-52 0 0,-87 13 0,87-1 0,-164 20 0,189-28 0,1-3 0,-90-8 0,31-12 0,1-5 0,-114-40 0,-50-11 0,169 56 0,-192-9 0,163 19 0,-473-1 0,381 11 0,-116-2 0,326-1 0,-1 1 0,1-2 0,0 0 0,0-1 0,0-1 0,-22-8 0,31 9 0,-1 0 0,0 0 0,0 1 0,-1 0 0,-11-2 0,18 4 0,0 0 0,0 0 0,1 0 0,-1 0 0,0 0 0,0 0 0,1 1 0,-1-1 0,0 0 0,0 1 0,1 0 0,-1-1 0,0 1 0,1 0 0,-1 0 0,1 0 0,-1 0 0,1 0 0,0 0 0,-1 0 0,1 0 0,0 1 0,0-1 0,-1 0 0,1 1 0,0-1 0,-1 3 0,-6 23-1365,4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5:27:3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24575,'98'-1'0,"108"3"0,-171 2 0,0 2 0,-1 1 0,0 2 0,0 1 0,-1 2 0,57 28 0,-86-38 0,2 1 0,1 0 0,-1-1 0,1 0 0,9 3 0,-14-5 0,0 0 0,0 1 0,0-1 0,-1 0 0,1 0 0,0 0 0,0-1 0,0 1 0,0 0 0,-1-1 0,1 1 0,0-1 0,0 0 0,-1 1 0,1-1 0,0 0 0,-1 0 0,1 0 0,-1 0 0,1-1 0,-1 1 0,2-2 0,2-5 0,1-1 0,-2 0 0,1 0 0,-1-1 0,0 1 0,-1-1 0,-1 0 0,1 1 0,0-14 0,10-29 0,27-57-1365,-23 58-5461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5:27:3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30 189 24575,'14'-22'0,"-3"1"0,0 9 0,0 0 0,0 0 0,1 2 0,1-1 0,0 2 0,0-1 0,1 2 0,0 0 0,0 0 0,1 2 0,0-1 0,0 2 0,0 0 0,21-3 0,3 2 0,1 1 0,-1 2 0,1 2 0,68 7 0,-93-4 0,1 1 0,-1 0 0,1 1 0,-1 1 0,0 1 0,-1 0 0,1 0 0,15 11 0,16 13 0,44 37 0,9 7 0,-45-42 0,-32-19 0,0 1 0,-1 0 0,-1 1 0,25 24 0,-41-35 0,-1 0 0,1 1 0,-1-1 0,0 1 0,-1-1 0,1 1 0,-1 0 0,0 0 0,0 0 0,0 0 0,-1 0 0,0 1 0,2 9 0,-3-7 0,0-1 0,-1 0 0,0 1 0,0-1 0,0 0 0,-1 1 0,0-1 0,0 0 0,-5 8 0,0-1 0,0-1 0,-1 0 0,-1-1 0,0 0 0,-1 0 0,0-1 0,0 0 0,-1-1 0,-18 13 0,11-10 0,-2-2 0,1 0 0,-1-1 0,-1-1 0,0-1 0,0-1 0,-1-1 0,0 0 0,0-2 0,0-1 0,0 0 0,-26-1 0,-63-2 0,48 0 0,-69 8 0,122-7 0,-126 12 0,116-13 0,-1-1 0,1 0 0,0-1 0,-34-9 0,49 10 0,1-1 0,0 0 0,-1 0 0,1 0 0,0-1 0,0 0 0,0 1 0,1-1 0,-1-1 0,1 1 0,-1 0 0,1-1 0,0 0 0,1 1 0,-1-1 0,-4-9 0,-1-5 0,0 0 0,-8-34 0,9 32 0,-1-11 69,1 1-1,1-1 0,1-1 0,0-44 1,6 27-638,1 0 0,11-53 0,-7 64-6257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2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2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2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2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24575,'4'0'0,"-1"1"0,0 0 0,0 0 0,0 0 0,0 1 0,0-1 0,0 1 0,0-1 0,4 5 0,7 2 0,150 88 0,-87-50 0,-57-33 0,0-1 0,1 0 0,42 16 0,163 25 0,-164-41 0,32 4 0,165 7 0,100-23 0,-151-3 0,594 3 0,-792 0 0,0 0 0,0-1 0,0-1 0,0 0 0,0 0 0,0-1 0,-1 0 0,17-8 0,6-1 0,0 1 0,0 2 0,42-6 0,43-13 0,-101 23 0,0-1 0,-1 0 0,0-1 0,0-1 0,17-12 0,-9 4 0,1 1 0,1 1 0,0 1 0,1 1 0,0 1 0,1 2 0,0 1 0,40-8 0,-37 10-227,0-2-1,0-2 1,0 0-1,-1-2 1,49-28-1,-62 31-6598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2:5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0 982 24575,'0'2'0,"1"0"0,-1 0 0,0-1 0,1 1 0,-1 0 0,1 0 0,0 0 0,-1 0 0,1 0 0,0 0 0,0-1 0,0 1 0,0 0 0,1-1 0,-1 1 0,3 2 0,32 22 0,-30-22 0,55 32 0,2-3 0,71 27 0,110 35-623,900 273-3718,33-71 3227,-61-99 1163,-743-160-357,391-12 0,562-127-1532,-12-108 850,-808 116 550,676-110-1150,-904 166 1617,273-43 1100,-374 44 2335,181-61 1,-332 88-2655,-1-1 1,28-16-1,18-8 193,205-57-1001,34-13 0,297-214 0,-511 258 0,61-32 0,296-156 0,-337 167 0,29-17 0,-134 92 0,5-2 0,1-1 0,-2-1 0,0 0 0,0-1 0,-1-1 0,0 0 0,16-18 0,-24 22-273,0 1 0,1 0 0,1 0 0,9-8 0,8-2-6553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2:5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24575,'-7'0'0,"20"0"0,40 0 0,-22 0 0,-6 0 0,-12-1 0,0 0 0,0 2 0,0 0 0,0 0 0,22 6 0,-32-6 0,0 0 0,-1 0 0,1 0 0,0 1 0,-1-1 0,0 1 0,1-1 0,-1 1 0,0 0 0,0 0 0,0 0 0,0 0 0,0 0 0,0 0 0,-1 1 0,1-1 0,-1 1 0,0-1 0,1 1 0,-1-1 0,0 1 0,-1 0 0,1 0 0,0-1 0,-1 1 0,1 0 0,-1 0 0,0 0 0,0-1 0,0 1 0,-1 0 0,0 3 0,-1 7 0,-1-1 0,0 0 0,-1 0 0,0 0 0,-12 21 0,-10 28 0,16-20-1365,2-5-5461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0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11 305 24575,'0'0'0,"0"0"0,-1 0 0,1 0 0,-1 0 0,1 0 0,0 0 0,-1 0 0,1 0 0,0 0 0,-1 0 0,1 0 0,0 0 0,-1 0 0,1 0 0,-1 0 0,1 0 0,0 0 0,-1-1 0,1 1 0,0 0 0,-1 0 0,1 0 0,0-1 0,0 1 0,-1 0 0,1 0 0,0-1 0,0 1 0,-1 0 0,1 0 0,0-1 0,8-8 0,31-15 0,-28 17 0,31-17 0,-5 1 0,2 1 0,56-22 0,12 9 0,3 4 0,0 5 0,2 5 0,1 5 0,117-2 0,226 17 0,-209 4 0,95-3 0,-318 0 0,-1 1 0,1 1 0,0 1 0,-1 2 0,0 0 0,0 1 0,0 1 0,34 16 0,25 16 0,94 41 0,-175-79 0,264 98 0,-246-93 0,0 0 0,-1 2 0,0 0 0,0 1 0,21 13 0,-27-13 0,2-1 0,-1-1 0,1-1 0,0 0 0,23 7 0,74 9 0,-58-14-1365,-7-1-5461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0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1333 24575,'7'-1'0,"0"0"0,1 0 0,-1-1 0,0-1 0,0 1 0,0-1 0,0 0 0,0-1 0,-1 1 0,10-8 0,5-2 0,652-415 0,-614 386 0,271-184 0,-274 191 0,154-90 0,-143 89 0,87-34 0,172-35 0,8 23 0,-64 16 0,-179 44 0,1 5 0,1 3 0,170-3 0,419 19 0,-586 3 0,132 22 0,-128-12 0,109 2 0,-118-17-1365,-50-1-5461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3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24575,'0'446'0,"0"-436"0,0 1 0,1-1 0,0 1 0,0-1 0,1 0 0,6 19 0,-6-25 0,0 0 0,1 0 0,-1 0 0,1 0 0,-1 0 0,1 0 0,0-1 0,1 0 0,-1 1 0,0-1 0,1 0 0,0-1 0,0 1 0,0-1 0,0 0 0,0 0 0,0 0 0,6 2 0,5 1 0,1-1 0,0-1 0,0 0 0,27 1 0,68-5 0,-72 0 0,1518-10 0,-1021 12 0,-495 2 0,-1 1 0,70 16 0,1 0 0,291 62 0,-322-64 0,0-3 0,1-4 0,163 2 0,-170-13 0,89-3 0,-125 1 0,-1-2 0,45-11 0,-81 15 0,1 0 0,-1 0 0,1 0 0,-1-1 0,0 1 0,1 0 0,-1-1 0,1 1 0,-1-1 0,0 0 0,0 0 0,1 1 0,-1-1 0,0 0 0,0 0 0,0 0 0,0 0 0,0 0 0,0 0 0,0 0 0,0-1 0,0 1 0,-1 0 0,1 0 0,0-1 0,-1 1 0,1-1 0,-1 1 0,0 0 0,1-1 0,-1 1 0,0-1 0,0 1 0,0-2 0,-1-3 0,0 0 0,-1 0 0,0 1 0,0-1 0,0 1 0,-6-11 0,2 5 0,-12-30 0,3-1 0,-14-55 0,-20-53 0,42 133 0,0 1 0,-1 1 0,-1 0 0,-1 0 0,0 0 0,-23-23 0,26 31 0,-1 1 0,0 0 0,0 0 0,0 1 0,-1 0 0,1 1 0,-1 0 0,0 0 0,-1 1 0,1 0 0,-1 1 0,1 0 0,-1 0 0,-15 0 0,-12 1 0,1 2 0,-57 8 0,60-6 0,-324 19 0,-1-22 0,181-1 0,-1580 0 0,1505-12 0,158 5 0,-1 5 0,-98 8 0,176-3 14,-113 16 310,114-15-568,1 1 1,-1 1 0,1 1 0,0 0-1,1 1 1,-15 9 0,-10 10-6583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0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24575,'-18'247'0,"7"-59"0,7-80 0,-13 24 0,9-77 0,8-55 0,-2 12 0,5-16 0,3-7 0,6-6 0,0 1 0,0 0 0,2 0 0,17-15 0,69-53 0,-54 47 0,-32 23 0,-1 0 0,0 0 0,14-21 0,-4 4 0,-6 8 0,-1-1 0,-1-1 0,-1 0 0,11-30 0,-24 53 0,0 0 0,0 0 0,0 0 0,0-1 0,0 1 0,-1 0 0,1-1 0,-1 1 0,1-1 0,-1 1 0,0-1 0,0 1 0,0-1 0,0 1 0,-1 0 0,1-1 0,-1 1 0,1-1 0,-3-3 0,2 4 0,-1 0 0,0 0 0,0 1 0,1-1 0,-1 0 0,-1 1 0,1-1 0,0 1 0,0 0 0,0 0 0,-1 0 0,1 0 0,-1 0 0,1 0 0,0 1 0,-1-1 0,0 1 0,-4-1 0,-238-21 0,236 22 43,0-1 0,0 0-1,0 0 1,1-1 0,-1 0-1,0-1 1,-12-5 0,17 5-165,-1 1 0,0-1 0,1 0 0,-1 0 0,1-1 0,0 0 0,0 1 0,1-1 0,-1 0 1,1-1-1,0 1 0,0-1 0,-5-8 0,-3-14-6704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1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0 620 24575,'47'0'0,"377"18"0,-389-14 0,-15-3 0,0 2 0,-1 0 0,1 1 0,-1 1 0,0 0 0,24 12 0,3 3 0,0-1 0,97 23 0,-58-19 0,61 15 0,-86-26 0,0 3 0,70 27 0,-88-27 0,0-2 0,1-2 0,0-2 0,1-1 0,50 1 0,225-8 0,-170-4 0,193 3 0,186-2 0,-405-4 0,0-5 0,133-30 0,126-50 0,-152 33 0,-179 46 0,334-96 0,-208 47 0,234-50 0,118-22 0,-287 72 0,-16 6 0,-115 26 0,0 5 0,2 6 0,142-7 0,349 20 0,-324 8 0,152-3 0,-404-2 0,0-1 0,-1-1 0,0-2 0,0-1 0,47-17 0,-9 2 0,16 3 265,-34 9-1895,-9 1-5196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1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24575,'0'5'0,"0"1"0,0-1 0,1 1 0,0-1 0,0 1 0,0-1 0,1 0 0,0 0 0,0 1 0,0-1 0,1 0 0,-1-1 0,1 1 0,1 0 0,-1-1 0,0 0 0,1 0 0,0 0 0,5 5 0,0-3 0,0 0 0,1 0 0,-1-1 0,1-1 0,0 1 0,1-1 0,-1-1 0,21 4 0,129 41 0,-158-47 0,3 0 0,1 1 0,-1 0 0,0 1 0,-1-1 0,1 1 0,7 6 0,-11-8 0,0-1 0,1 1 0,-1 0 0,-1 1 0,1-1 0,0 0 0,0 0 0,0 0 0,-1 0 0,1 1 0,0-1 0,-1 0 0,1 1 0,-1-1 0,0 0 0,1 1 0,-1-1 0,0 1 0,0-1 0,0 0 0,0 1 0,0-1 0,0 1 0,0-1 0,0 1 0,-1-1 0,1 0 0,-1 1 0,0 1 0,-2 2 0,0 0 0,0 0 0,-1 0 0,1 0 0,-1-1 0,0 1 0,0-1 0,-7 5 0,-40 27 0,40-29 0,-17 9 0,0-1 0,-2-2 0,1-1 0,-62 17 0,-29 10 0,103-32 0,-1 1 0,1 1 0,0 1 0,-24 18 0,-2 10-1365,8-1-5461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24575,'375'-16'0,"-113"3"0,-196 8 0,102-21 0,29-3 0,122 25 0,-179 6 0,-127-1 0,1 0 0,0 1 0,-1 0 0,1 1 0,-1 1 0,0 0 0,0 0 0,-1 2 0,1 0 0,22 14 0,-14-8 0,1-1 0,1-1 0,24 8 0,-17-7 0,88 26 0,-78-26 0,0 1 0,56 28 0,-78-30 0,-1 2 0,0 0 0,0 1 0,27 30 0,-25-24 0,0-2 0,32 24 0,128 63 0,8 5 0,123 88 0,-204-115 0,-20-12 0,-41-40 0,1-1 0,72 32 0,108 26 0,-145-65 0,0-3 0,129 11 0,-38-6 0,317 77 13,-268-52-138,21 6-373,110 23 429,3-22 78,144-29 185,6-32 147,-98 0-206,-136-14-135,-242 16 0,242-17 0,-239 17 0,8-1 0,68-15 0,150-63 0,95-21 0,-171 52 0,-43 10 0,-103 34 0,1 2 0,58-1 0,35-5 0,-55-1 0,130-19 0,-189 30 0,0-2 0,0 1 0,-1-2 0,1 0 0,-1-1 0,16-8 0,-4 2 0,-15 6 0,1-1 0,-1 0 0,17-13 0,8-9-1365,-2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3:23:2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24575,'1'1'0,"-1"0"0,1 1 0,-1-1 0,1 0 0,0 0 0,-1 1 0,1-1 0,0 0 0,0 0 0,0 0 0,0 0 0,0 0 0,0 0 0,0 0 0,0-1 0,0 1 0,1 0 0,-1-1 0,0 1 0,0-1 0,1 1 0,-1-1 0,0 1 0,1-1 0,-1 0 0,1 0 0,1 1 0,8 1 0,57 23 0,-1 3 0,115 66 0,-128-62 0,1-2 0,65 25 0,-100-48 0,-7-2 0,1 0 0,-1 1 0,25 15 0,-35-20 0,-1 1 0,0 0 0,1-1 0,-1 1 0,0 0 0,0 1 0,0-1 0,0 0 0,0 1 0,-1-1 0,1 1 0,-1-1 0,1 1 0,-1 0 0,0-1 0,0 1 0,0 0 0,-1 0 0,1 0 0,-1 0 0,1 0 0,-1 0 0,0 0 0,0 0 0,-1 3 0,-1 3 35,0-1 0,-1 0 0,0 1 0,0-1 0,-1 0 0,0-1 0,0 1 0,-11 13 0,-6 5-337,-24 23 0,19-22-774,-18 19-5750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5:2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131 104 24575,'0'304'0,"0"-290"0,1 1 0,0-1 0,1 0 0,0 0 0,1 0 0,1 0 0,8 19 0,-10-28 0,0 1 0,1-1 0,0 0 0,0-1 0,0 1 0,1 0 0,0-1 0,0 0 0,0 0 0,0 0 0,0 0 0,1-1 0,0 1 0,0-1 0,-1-1 0,2 1 0,-1 0 0,0-1 0,1 0 0,-1-1 0,8 2 0,26 2 0,0-3 0,0-1 0,42-5 0,-3 0 0,810 0 0,-570 5 0,-262-4 0,60-9 0,34-3 0,401 12 0,-280 5 0,137-2 0,-355 3 0,0 3 0,103 24 0,-35-5 0,-13-5 0,131 41 0,-205-51 0,0-2 0,0-1 0,59 4 0,105-9 0,-169-2 0,-6-2 0,0-1 0,0-1 0,0-1 0,0-1 0,34-13 0,-49 15 0,0 1 0,0-1 0,0 0 0,0-1 0,-1 0 0,0 0 0,0 0 0,0-1 0,-1 0 0,1-1 0,-2 1 0,1-1 0,-1 0 0,0-1 0,6-9 0,-5 3 0,0 1 0,-1-1 0,-1 0 0,0 0 0,-1-1 0,0 1 0,-1-1 0,0-19 0,-2-91 0,-1 60 0,10-88 0,-8 142 0,1 1 0,-1 0 0,0 0 0,-1 0 0,-1-16 0,1 24 0,0-1 0,-1 1 0,1-1 0,-1 1 0,0-1 0,0 1 0,0-1 0,0 1 0,-1 0 0,1 0 0,0 0 0,-1-1 0,0 1 0,1 1 0,-1-1 0,0 0 0,0 0 0,0 1 0,0-1 0,0 1 0,-1-1 0,-3-1 0,-8-1 0,0 1 0,-1 0 0,1 1 0,-1 0 0,1 1 0,-1 1 0,-28 3 0,13-2 0,-31 4 0,0 3 0,-85 23 0,78-15 0,11 0 0,1 2 0,2 3 0,-82 43 0,78-36 0,25-13 0,-1-3 0,-1 0 0,0-2 0,0-2 0,-1-1 0,-47 3 0,-223-8 0,176-4 0,16 3 0,-114-4 0,184-4 0,0-1 0,-54-18 0,-16-4 0,68 19 0,0-2 0,0-2 0,-65-32 0,85 36 0,-1 1 0,0 1 0,-1 1 0,0 1 0,0 2 0,-44-3 0,-178 8 0,114 4 0,-1381-4 0,1508 0 69,0 0-1,0 1 0,-1 0 0,-12 3 1,19-3-159,0 0 0,1 0 0,-1 0 0,1 0 0,-1 0 1,1 1-1,-1-1 0,1 1 0,0-1 0,-1 1 1,1 0-1,0 0 0,0 0 0,1 0 0,-1 1 0,0-1 1,1 0-1,-3 5 0,-1 10-6736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5:2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24575,'-4'99'0,"-31"171"0,23-176 0,-9 45 0,3-54 0,4 1 0,-5 126 0,19 287 0,2-210 0,-3-269 0,2 1 0,0-1 0,8 35 0,-8-49 0,1-1 0,-1 1 0,1-1 0,1 0 0,-1 1 0,0-1 0,1-1 0,0 1 0,1 0 0,-1-1 0,1 1 0,-1-1 0,1 0 0,1 0 0,-1-1 0,0 1 0,1-1 0,7 4 0,-1-2 0,1-1 0,-1 0 0,1-1 0,0 0 0,0-1 0,0 0 0,15 0 0,91-5 0,-63 0 0,65 0-1365,-89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1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2302 24575,'831'0'0,"-415"-25"0,-3-31 0,-361 48 0,96-10 0,237 0 0,-351 19 0,0-1 0,0-2 0,0-1 0,0-2 0,64-18 0,-40 2 0,0 3 0,1 3 0,65-9 0,200 13 0,-114 9 0,-121-6 0,111-25 0,-120 18 0,196-41 0,240-35 0,67 83 0,-344 12 0,410-3 0,-615 1 0,0 2 0,0 1 0,-1 2 0,39 12 0,8 2 0,97 29 0,5 0 0,-142-41 0,0-3 0,68 4 0,-61-9 0,-23-2 0,0 1 0,0 1 0,0 2 0,0 0 0,0 1 0,24 9 0,10 10 0,-40-15 0,1 0 0,1-1 0,-1-1 0,1-1 0,40 5 0,208-9 0,-130-4 0,704 3 0,-816-1 0,0-1 0,0-1 0,32-9 0,74-26 0,-87 24 0,-33 11 0,11-4 0,-1 0 0,29-15 0,-46 19 0,1 0 0,0 0 0,-1-1 0,1 0 0,-1 0 0,0 0 0,-1-1 0,1 0 0,-1 0 0,0 0 0,0 0 0,0-1 0,4-7 0,-4 1 0,0 1 0,-1 0 0,0-1 0,-1 0 0,0 1 0,0-19 0,-4-76 0,0 67 0,2-6 0,2 0 0,14-85 0,34-87 0,-26 133 0,-10 40 0,9-57 0,-14 15 0,-3-1 0,-8-103 0,0 88 0,1 63 0,-3-1 0,-10-46 0,13 78 0,-2 1 0,1 0 0,-1 1 0,1-1 0,-2 0 0,1 1 0,-1 0 0,0 0 0,0 0 0,-1 0 0,-8-8 0,-4-2 0,-1 1 0,-24-16 0,24 19 0,-28-20 0,-54-30 0,81 52 0,-1 1 0,0 0 0,-1 2 0,0 0 0,-42-7 0,11 9 0,-68 2 0,-32-2 0,-41-8 0,93 8 0,-124-23 0,-31-2 0,-261 28 0,252 4 0,259-2 0,-64 0 0,-103 12 0,-89 10 0,-2-23 0,119-1 0,-133 1 0,-439 3 0,451 11 0,-27 1 0,-93-14 0,-205 7 0,289 33 0,17 0 0,-400-32 0,394-11 0,-570 3 0,667-15 0,18 0 0,-353 33 0,217-5-1365,274-13-5461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1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24575,'0'329'0,"0"-315"0,2 0 0,-1 1 0,2-1 0,0 0 0,6 18 0,-6-23 0,1 0 0,-1-1 0,1 1 0,1-1 0,0 0 0,0 0 0,0-1 0,1 1 0,8 7 0,-9-11 0,0 0 0,0-1 0,1 0 0,-1 0 0,1 0 0,0-1 0,0 0 0,0 0 0,0 0 0,0-1 0,0 0 0,9 1 0,10-1 0,44-3 0,-35 0 0,472-3 0,-408 5 0,-49 3 0,0 2 0,0 3 0,81 22 0,-73-15 0,113 13 0,239-23 0,-212-8 0,345 3 0,-536 0 0,1 0 0,0 0 0,0-1 0,-1 0 0,1 0 0,0-1 0,-1 0 0,0 0 0,1-1 0,5-2 0,-8 2 0,-1 1 0,1-1 0,-1 1 0,0-1 0,0 0 0,0 0 0,-1 0 0,1-1 0,-1 1 0,1-1 0,-1 1 0,0-1 0,-1 0 0,1 1 0,-1-1 0,1 0 0,-1 0 0,0-5 0,4-23 0,-3-1 0,0 0 0,-2 0 0,-5-36 0,0-14 0,6-70 0,-4-63 0,1 196 0,0 0 0,-2-1 0,-1 1 0,0 0 0,-1 1 0,-2 0 0,-16-33 0,22 49 0,-1-1 0,0 1 0,0 0 0,0-1 0,0 1 0,0 1 0,-1-1 0,0 0 0,1 1 0,-1 0 0,0 0 0,0 0 0,0 0 0,0 1 0,-1-1 0,1 1 0,-7-1 0,-7 0 0,-1 0 0,-35 2 0,34 0 0,-52-3 0,1-4 0,-114-26 0,103 17 0,-124-10 0,156 25-1365,8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4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24575,'-3'3'0,"1"1"0,0-1 0,-1 0 0,2 1 0,-1-1 0,0 1 0,1 0 0,0 0 0,-1-1 0,0 9 0,-3 43 0,4-38 0,-1 16 0,1-1 0,2 0 0,9 63 0,-8-83 0,1 0 0,0 0 0,1 0 0,0-1 0,1 1 0,0-1 0,1 0 0,0-1 0,1 1 0,0-1 0,0-1 0,1 1 0,15 13 0,-15-18 0,-1 0 0,0-1 0,1 1 0,0-2 0,0 1 0,0-1 0,0 0 0,1-1 0,-1 0 0,16 1 0,11 0 0,46-1 0,-55-3 0,1015-4 0,-20 5 0,-1001-2 0,-1 0 0,0-1 0,1-1 0,-2-1 0,1 0 0,0-2 0,23-11 0,29-9 0,-6 8 0,19-7 0,-40 11 0,1 1 0,0 3 0,1 2 0,85-7 0,190 14 0,-160 5 0,332-3 0,-488 0 0,-1 0 0,1-1 0,-1 1 0,1-1 0,-1 0 0,0 0 0,1 0 0,-1 0 0,0-1 0,0 0 0,0 0 0,0 0 0,0 0 0,0-1 0,3-3 0,-3 2 0,0 0 0,0-1 0,0 0 0,-1 0 0,0 0 0,0 0 0,0 0 0,0-1 0,-1 1 0,3-12 0,-1 2 0,0-1 0,-1 1 0,-1-1 0,-1 1 0,0-1 0,-3-28 0,1 37 0,0 0 0,0 0 0,0 0 0,-1 0 0,0 0 0,0 0 0,-1 1 0,0-1 0,0 1 0,0 0 0,-1 0 0,0 0 0,0 0 0,-1 1 0,0-1 0,1 1 0,-8-5 0,5 6 0,1 0 0,-1 1 0,0 0 0,-1 0 0,1 0 0,0 1 0,-1 0 0,0 1 0,1 0 0,-11-1 0,-13 1 0,-39 4 0,35-1 0,-1004 8 0,652-12 0,216 11 0,143-5 0,0 1 0,0 1 0,-52 19 0,43-10 0,-2-1 0,1-2 0,-2-2 0,1-2 0,-1-1 0,-60 1 0,-294-8 0,147-3 0,-526 3 0,727-2 117,-52-9-1,22 1-1714,32 7-5228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2:56:4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28 24575,'-9'1'0,"-1"0"0,1 0 0,-19 6 0,-12 2 0,-74 1 0,-176-6 0,179-5 0,8 2 0,-82-2 0,146-1 0,1-2 0,-66-15 0,-25-10-1365,91 24-5461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5:27:3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24575,'0'0'0,"3"128"0,0-105 0,0 0 0,2-1 0,10 34 0,71 229 0,-77-252 0,-1 1 0,-2 0 0,3 49 0,-1-7 0,-1-41 0,1 0 0,16 43 0,1 1 0,12 48 0,23 92 0,-22-74 0,2 7 0,23 89 0,-15-67 0,-35-129 0,2-2 0,1 1 0,27 46 0,-27-53 0,-2 1 0,17 72 0,-18-61 0,20 51 0,6-9 0,-17-42 0,-2-1 0,24 97 0,-36-106 0,-2-7 0,11 32 0,44 164 0,-28-92 0,-24-95 0,-2-1 0,2 53 0,-1-7 0,0-8 0,-5-36 0,2 0 0,13 48 0,4-11 0,-3 0 0,8 81 0,-21-117 0,2-1 0,14 42 0,-2-10 0,12 42 0,-13-53 0,14 90 0,-18 18 0,-12-109 0,3 1 0,15 66 0,-5-75 0,2 0 0,50 96 0,-56-120 0,0-1 0,-2 2 0,-1-1 0,5 38 0,7 126 0,-17-67 0,-3-63 0,9 73 0,2-75 0,27 80 0,2 12 0,-21-81 0,2-2 0,4 0 0,35 69 0,-31-74 0,-13-23 0,-1 1 0,14 67 0,5 94 0,-27-161 0,3 0 0,1-1 0,29 71 0,-26-72 0,-2 0 0,8 54 0,-18-83 0,39 142 0,-7-33 0,-24-84 0,18 41 0,-17-47 0,-8-22-227,0-1-1,0 0 1,1 0-1,1 0 1,10 13-1,8 5-6598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1E2A0-FB10-4E2B-A46E-182F44D4AB1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C39B-9A94-417A-8BF0-75154A7EED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C39B-9A94-417A-8BF0-75154A7EE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17BA-777E-4CD0-9ED6-C3DDBD21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543AF-F98A-4855-956B-F70BFE44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6EA1D-94A8-4B76-8033-77E86BDA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5EF10-DBA9-4830-BD8E-C2C94E5E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1CE58-84DC-4C3C-BB94-9AB7EDC2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2DB3-D0FD-4DD2-BBCD-07C3D18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12C5E1-0FC8-41B3-B69F-2AF7C33C6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04E02-DFA4-4DA6-897B-712ED5C3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86DA5-6FAE-4F3E-9EA4-7EF0549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7BE5-21EA-4C20-B326-486F872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F22AC-FDA6-4ADB-8250-693A4D13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A9B08-50AA-44AC-98E2-CDD1B600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5E068-1BAD-42BC-B11C-C4F2F33D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D66C4-CAD4-43ED-872C-B252A88E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E0748-42F3-4570-B7B3-E0EBF7F6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16E3E-A5C7-415F-BF3E-CB09B045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2A74C-B005-4A34-9DB2-33E103EA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97EB7-D6B0-4C97-918A-CBC57CC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9BDEE-6A2A-4EBB-BD0B-B26D9CA7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32172-238D-4455-B3A2-812DF85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0451B-EE8A-4621-A158-C784D127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F2383-2987-4ECB-906C-BE041589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6696E-7043-41C6-B87F-C83BD843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435CE-023C-4269-BC26-2EE84369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6743B-DB73-427E-B605-8681BF36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A4BA-29F2-4B34-8AA4-2AA2845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A2CB8-E4F5-41C6-8125-7DB7CB3E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FD6C68-52D7-40A2-939D-2AD47A2A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A0DEE-4C8B-4FD9-A7E4-B6578788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6F2CF-ACE1-43EB-B4CF-C1296D4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C18A7-D1BF-4701-B246-36F372F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11D70-FE93-49D6-8888-659A9013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4AB76-59AC-4BB8-925C-A9FE5220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10598F-CD7A-4E79-AF08-34336682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ED7AF9-7329-4EB7-A858-0FB23E61F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2BCB6F-4EC8-45D7-926A-F09663470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7CE8D-A1BF-43C2-9996-DD43F7DD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ED23F1-8105-4896-9E92-9BA9CB09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E9FB3D-AA9B-47ED-BA5B-290EF011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FD3BA-AE89-45DA-BB67-D0B8221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230B58-6711-4B7C-9725-681C5A6B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171F3C-73B7-4AC3-8BEE-E343D9AB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5984DC-3A0D-4148-9334-E0A0164A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AA71C-9C2F-43C4-A9C6-38BFCB5E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5BC781-0027-4778-8F4A-EF2DAE9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42D72-C7A7-410C-8F62-86210F47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8671D-8F3B-4646-8DFE-51115CD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AE6D-0DC3-4293-8E3D-61ED8520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33E44D-B2E7-4D94-A324-431EF1B3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B8CEF-7A2F-480B-9FCB-0E761B77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9321B-D0FB-4CD0-AF8F-D7FFCD36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4DD67-BB75-4978-B5DF-8C1BA69E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1C93B-C1F5-42F1-BC3A-00CBBE25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1DB4A-4E57-4685-ACE3-4FB83CBF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5F1B91-4D39-48B0-960E-D02F66FE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B0161F-9979-46FC-8D5C-6633C4B4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A24FF3-DDB4-44DF-98E5-41AB13F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74F85-5A87-4F65-9E36-7F6D0C1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F87483-1EEF-4C64-8731-E533A1CF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AE97D-CE24-40A3-B0D6-89AE760B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6DE27-FF88-426C-A947-3B3AAB6F9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A0AC-CAD9-4669-806B-20229652587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6725C-1678-4371-A331-1FDA7A2F0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FFDF0-D8DC-4904-8275-61289A6B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1780-0929-4093-AD01-ACDA0034F6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4.xml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5.png"/><Relationship Id="rId18" Type="http://schemas.openxmlformats.org/officeDocument/2006/relationships/customXml" Target="../ink/ink22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19.xml"/><Relationship Id="rId17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18.xml"/><Relationship Id="rId19" Type="http://schemas.openxmlformats.org/officeDocument/2006/relationships/image" Target="../media/image38.png"/><Relationship Id="rId4" Type="http://schemas.openxmlformats.org/officeDocument/2006/relationships/customXml" Target="../ink/ink15.xml"/><Relationship Id="rId9" Type="http://schemas.openxmlformats.org/officeDocument/2006/relationships/image" Target="../media/image33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FB672-A8A4-4208-B62B-32CF78715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8FCD3-584F-4BD5-B9CA-C0623E6A7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9B597-FFE1-4567-8BB7-0A351FAC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Arduino  Buffer SIZE = 64 Bytes. </a:t>
            </a:r>
            <a:br>
              <a:rPr lang="es-CO" dirty="0"/>
            </a:br>
            <a:r>
              <a:rPr lang="es-CO" dirty="0" err="1"/>
              <a:t>Current</a:t>
            </a:r>
            <a:r>
              <a:rPr lang="es-CO" dirty="0"/>
              <a:t> </a:t>
            </a:r>
            <a:r>
              <a:rPr lang="es-CO" dirty="0" err="1"/>
              <a:t>message</a:t>
            </a:r>
            <a:r>
              <a:rPr lang="es-CO" dirty="0"/>
              <a:t> SIZE = 24 Bytes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6F5D8B-7EA0-45D7-A959-B10F3225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9" y="1873112"/>
            <a:ext cx="5753295" cy="311177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22D5F34-B7B7-4A83-BC96-BD79BC34A150}"/>
              </a:ext>
            </a:extLst>
          </p:cNvPr>
          <p:cNvGrpSpPr/>
          <p:nvPr/>
        </p:nvGrpSpPr>
        <p:grpSpPr>
          <a:xfrm>
            <a:off x="5202960" y="1774320"/>
            <a:ext cx="1274040" cy="3145320"/>
            <a:chOff x="5202960" y="1774320"/>
            <a:chExt cx="1274040" cy="31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106A3656-F5FD-4B2B-869F-848DEF217F87}"/>
                    </a:ext>
                  </a:extLst>
                </p14:cNvPr>
                <p14:cNvContentPartPr/>
                <p14:nvPr/>
              </p14:nvContentPartPr>
              <p14:xfrm>
                <a:off x="5202960" y="1774320"/>
                <a:ext cx="767160" cy="30276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106A3656-F5FD-4B2B-869F-848DEF217F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4320" y="1765320"/>
                  <a:ext cx="784800" cy="30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3BBDF58-92B4-4C20-AB1A-35A28C5A7B98}"/>
                    </a:ext>
                  </a:extLst>
                </p14:cNvPr>
                <p14:cNvContentPartPr/>
                <p14:nvPr/>
              </p14:nvContentPartPr>
              <p14:xfrm>
                <a:off x="5791200" y="4664400"/>
                <a:ext cx="286560" cy="1202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3BBDF58-92B4-4C20-AB1A-35A28C5A7B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82200" y="4655400"/>
                  <a:ext cx="304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57C48AD-FB62-46BB-86D8-70D3F9FBD7A5}"/>
                    </a:ext>
                  </a:extLst>
                </p14:cNvPr>
                <p14:cNvContentPartPr/>
                <p14:nvPr/>
              </p14:nvContentPartPr>
              <p14:xfrm>
                <a:off x="6063360" y="4645680"/>
                <a:ext cx="413640" cy="2739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57C48AD-FB62-46BB-86D8-70D3F9FBD7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54360" y="4636680"/>
                  <a:ext cx="431280" cy="29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D88315-BEAB-4FD9-ACCC-11562DD5D0C2}"/>
              </a:ext>
            </a:extLst>
          </p:cNvPr>
          <p:cNvSpPr txBox="1"/>
          <p:nvPr/>
        </p:nvSpPr>
        <p:spPr>
          <a:xfrm>
            <a:off x="484219" y="1774320"/>
            <a:ext cx="45166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arduino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code will read the data and process it in order. This value is hard coded in the Arduino core source code and applies to all Arduino boards.</a:t>
            </a:r>
          </a:p>
          <a:p>
            <a:pPr algn="l"/>
            <a:r>
              <a:rPr lang="en-US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Sending a burst of data longer than 64 bytes would cause data to be truncated as the ATmega328 could not process the data sent fast enough.</a:t>
            </a:r>
          </a:p>
          <a:p>
            <a:pPr algn="l"/>
            <a:r>
              <a:rPr lang="en-US" sz="2400" b="0" i="1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The solution is easy, increase the buffer size to 256 bytes.</a:t>
            </a:r>
            <a:endParaRPr lang="en-US" sz="24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4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9B597-FFE1-4567-8BB7-0A351FAC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Arduino  Buffer SIZE = 64 Bytes. </a:t>
            </a:r>
            <a:br>
              <a:rPr lang="es-CO" dirty="0"/>
            </a:br>
            <a:r>
              <a:rPr lang="es-CO" dirty="0" err="1"/>
              <a:t>Current</a:t>
            </a:r>
            <a:r>
              <a:rPr lang="es-CO" dirty="0"/>
              <a:t> </a:t>
            </a:r>
            <a:r>
              <a:rPr lang="es-CO" dirty="0" err="1"/>
              <a:t>message</a:t>
            </a:r>
            <a:r>
              <a:rPr lang="es-CO" dirty="0"/>
              <a:t> SIZE = 24 Bytes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D88315-BEAB-4FD9-ACCC-11562DD5D0C2}"/>
              </a:ext>
            </a:extLst>
          </p:cNvPr>
          <p:cNvSpPr txBox="1"/>
          <p:nvPr/>
        </p:nvSpPr>
        <p:spPr>
          <a:xfrm>
            <a:off x="838200" y="2024692"/>
            <a:ext cx="10003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The serial data on such a machine (Desktop OS) is received by a chip called UART, that has a defined buffer of between 16 to 256 or even more bytes</a:t>
            </a:r>
            <a:endParaRPr lang="en-US" sz="24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759392-EFE7-4BDC-8F39-C31BE8ED480A}"/>
              </a:ext>
            </a:extLst>
          </p:cNvPr>
          <p:cNvSpPr txBox="1"/>
          <p:nvPr/>
        </p:nvSpPr>
        <p:spPr>
          <a:xfrm>
            <a:off x="838199" y="3428999"/>
            <a:ext cx="10722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En particular, los UART tienen memoria dedicada en forma de estructura FIFO (primero en entrar, primero en salir, una estructura de cola) para cada una de las operaciones de recepción y transmisión.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CB92918-510A-4931-82B3-16526EE43B52}"/>
                  </a:ext>
                </a:extLst>
              </p14:cNvPr>
              <p14:cNvContentPartPr/>
              <p14:nvPr/>
            </p14:nvContentPartPr>
            <p14:xfrm>
              <a:off x="4452360" y="99024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CB92918-510A-4931-82B3-16526EE43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3360" y="981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80BA6D0-C763-4C44-BC46-927B2C6D9DE9}"/>
                  </a:ext>
                </a:extLst>
              </p14:cNvPr>
              <p14:cNvContentPartPr/>
              <p14:nvPr/>
            </p14:nvContentPartPr>
            <p14:xfrm>
              <a:off x="4299720" y="124080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80BA6D0-C763-4C44-BC46-927B2C6D9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080" y="1232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B076627-C844-41D3-A9BD-4F0B5B358274}"/>
                  </a:ext>
                </a:extLst>
              </p14:cNvPr>
              <p14:cNvContentPartPr/>
              <p14:nvPr/>
            </p14:nvContentPartPr>
            <p14:xfrm>
              <a:off x="4180200" y="1338360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B076627-C844-41D3-A9BD-4F0B5B358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1200" y="1329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5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5FFEE7-7216-45E7-85E7-3136AC70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6" y="375406"/>
            <a:ext cx="8812160" cy="3812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05857A-DDE4-4B4B-844B-94D895DF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6" y="4380636"/>
            <a:ext cx="6959958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10E2-F106-45A6-8E30-02CCA5AE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90782-96A6-4134-8AC4-DF24249C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7063D1-7ED9-4D9E-BBAD-3A0147DB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9" y="93806"/>
            <a:ext cx="10352509" cy="22561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5DAAAC-1FC2-4A72-A4D1-EE07BF15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04" y="1361811"/>
            <a:ext cx="5131064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83F9-C757-4AF2-800B-901ABE96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2ADB4-A539-48CD-B131-6B53914B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20D8D8-5B14-486C-9F0A-C87AB5F0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1" y="230188"/>
            <a:ext cx="11461999" cy="1476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B1F3B7-D88F-415A-8EAE-1A9D4EB0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44" y="1825625"/>
            <a:ext cx="7989456" cy="4771684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8699EBC-7B0F-4B78-8133-138F9E751637}"/>
              </a:ext>
            </a:extLst>
          </p:cNvPr>
          <p:cNvGrpSpPr/>
          <p:nvPr/>
        </p:nvGrpSpPr>
        <p:grpSpPr>
          <a:xfrm>
            <a:off x="3037200" y="3188760"/>
            <a:ext cx="5668200" cy="851760"/>
            <a:chOff x="3037200" y="3188760"/>
            <a:chExt cx="5668200" cy="85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60ACCA8-7A89-4B76-B306-B7DC9F3D4274}"/>
                    </a:ext>
                  </a:extLst>
                </p14:cNvPr>
                <p14:cNvContentPartPr/>
                <p14:nvPr/>
              </p14:nvContentPartPr>
              <p14:xfrm>
                <a:off x="3037200" y="3462360"/>
                <a:ext cx="1238040" cy="131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60ACCA8-7A89-4B76-B306-B7DC9F3D42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8200" y="3453720"/>
                  <a:ext cx="1255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3485877-0DCF-4792-A16C-D0D5421BEB75}"/>
                    </a:ext>
                  </a:extLst>
                </p14:cNvPr>
                <p14:cNvContentPartPr/>
                <p14:nvPr/>
              </p14:nvContentPartPr>
              <p14:xfrm>
                <a:off x="3853680" y="3249600"/>
                <a:ext cx="4816080" cy="7909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3485877-0DCF-4792-A16C-D0D5421BEB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680" y="3240600"/>
                  <a:ext cx="483372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7B549D6-C97B-434C-8A22-26D28C460F38}"/>
                    </a:ext>
                  </a:extLst>
                </p14:cNvPr>
                <p14:cNvContentPartPr/>
                <p14:nvPr/>
              </p14:nvContentPartPr>
              <p14:xfrm>
                <a:off x="8608200" y="3188760"/>
                <a:ext cx="97200" cy="1148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7B549D6-C97B-434C-8A22-26D28C460F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9200" y="3179760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48C16DF-10F0-4445-B046-5661361FB9C0}"/>
              </a:ext>
            </a:extLst>
          </p:cNvPr>
          <p:cNvGrpSpPr/>
          <p:nvPr/>
        </p:nvGrpSpPr>
        <p:grpSpPr>
          <a:xfrm>
            <a:off x="6146160" y="2274720"/>
            <a:ext cx="2507760" cy="749520"/>
            <a:chOff x="6146160" y="2274720"/>
            <a:chExt cx="25077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2F1EF63-4E8D-412F-886B-E2458470012E}"/>
                    </a:ext>
                  </a:extLst>
                </p14:cNvPr>
                <p14:cNvContentPartPr/>
                <p14:nvPr/>
              </p14:nvContentPartPr>
              <p14:xfrm>
                <a:off x="6146160" y="2873040"/>
                <a:ext cx="1192320" cy="151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2F1EF63-4E8D-412F-886B-E245847001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7520" y="2864040"/>
                  <a:ext cx="120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7BF54C8-425E-4E2D-A4D5-FBDC8A54A50D}"/>
                    </a:ext>
                  </a:extLst>
                </p14:cNvPr>
                <p14:cNvContentPartPr/>
                <p14:nvPr/>
              </p14:nvContentPartPr>
              <p14:xfrm>
                <a:off x="6857880" y="2339160"/>
                <a:ext cx="1646280" cy="4798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7BF54C8-425E-4E2D-A4D5-FBDC8A54A5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9240" y="2330520"/>
                  <a:ext cx="16639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43495D9-0E53-4CB8-9F99-EED40BD9E631}"/>
                    </a:ext>
                  </a:extLst>
                </p14:cNvPr>
                <p14:cNvContentPartPr/>
                <p14:nvPr/>
              </p14:nvContentPartPr>
              <p14:xfrm>
                <a:off x="8491920" y="2274720"/>
                <a:ext cx="162000" cy="2674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43495D9-0E53-4CB8-9F99-EED40BD9E6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2920" y="2265720"/>
                  <a:ext cx="1796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27F58D9-EAE9-4A52-9E53-EA8965DC39B6}"/>
              </a:ext>
            </a:extLst>
          </p:cNvPr>
          <p:cNvGrpSpPr/>
          <p:nvPr/>
        </p:nvGrpSpPr>
        <p:grpSpPr>
          <a:xfrm>
            <a:off x="5323200" y="4125480"/>
            <a:ext cx="3215520" cy="492120"/>
            <a:chOff x="5323200" y="4125480"/>
            <a:chExt cx="32155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CFDB613-618A-4070-8C12-30973E5A4CE6}"/>
                    </a:ext>
                  </a:extLst>
                </p14:cNvPr>
                <p14:cNvContentPartPr/>
                <p14:nvPr/>
              </p14:nvContentPartPr>
              <p14:xfrm>
                <a:off x="5323200" y="4272720"/>
                <a:ext cx="3064320" cy="3448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CFDB613-618A-4070-8C12-30973E5A4C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4200" y="4263720"/>
                  <a:ext cx="3081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D048150-14B6-4ADD-9B24-6BFB8CD43414}"/>
                    </a:ext>
                  </a:extLst>
                </p14:cNvPr>
                <p14:cNvContentPartPr/>
                <p14:nvPr/>
              </p14:nvContentPartPr>
              <p14:xfrm>
                <a:off x="8315880" y="4125480"/>
                <a:ext cx="222840" cy="2203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D048150-14B6-4ADD-9B24-6BFB8CD43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6880" y="4116840"/>
                  <a:ext cx="24048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FBEE8E7-A212-42E6-AE6C-722AFF7D46EF}"/>
                  </a:ext>
                </a:extLst>
              </p14:cNvPr>
              <p14:cNvContentPartPr/>
              <p14:nvPr/>
            </p14:nvContentPartPr>
            <p14:xfrm>
              <a:off x="4876800" y="4625520"/>
              <a:ext cx="3528720" cy="58104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FBEE8E7-A212-42E6-AE6C-722AFF7D46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8160" y="4616520"/>
                <a:ext cx="35463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563D21C6-8A62-482A-893D-B6219F2F523D}"/>
                  </a:ext>
                </a:extLst>
              </p14:cNvPr>
              <p14:cNvContentPartPr/>
              <p14:nvPr/>
            </p14:nvContentPartPr>
            <p14:xfrm>
              <a:off x="8284200" y="4876440"/>
              <a:ext cx="259560" cy="22932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563D21C6-8A62-482A-893D-B6219F2F52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75200" y="4867800"/>
                <a:ext cx="27720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F4961F03-6918-4D85-9F16-477C2F1467AE}"/>
              </a:ext>
            </a:extLst>
          </p:cNvPr>
          <p:cNvSpPr txBox="1">
            <a:spLocks/>
          </p:cNvSpPr>
          <p:nvPr/>
        </p:nvSpPr>
        <p:spPr>
          <a:xfrm>
            <a:off x="8920127" y="1825625"/>
            <a:ext cx="2167466" cy="106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Definir MAC de envío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04917E6-8E19-43DA-86A0-EDF1D24819BF}"/>
              </a:ext>
            </a:extLst>
          </p:cNvPr>
          <p:cNvSpPr txBox="1">
            <a:spLocks/>
          </p:cNvSpPr>
          <p:nvPr/>
        </p:nvSpPr>
        <p:spPr>
          <a:xfrm>
            <a:off x="9007800" y="2771280"/>
            <a:ext cx="2167466" cy="106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Mensaje a enviar</a:t>
            </a:r>
            <a:endParaRPr lang="en-US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4DF1E5C-0FB7-4C71-8A55-305E691F5AC5}"/>
              </a:ext>
            </a:extLst>
          </p:cNvPr>
          <p:cNvSpPr txBox="1">
            <a:spLocks/>
          </p:cNvSpPr>
          <p:nvPr/>
        </p:nvSpPr>
        <p:spPr>
          <a:xfrm>
            <a:off x="8774120" y="3857637"/>
            <a:ext cx="3020799" cy="106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Recibir mensaje y leer </a:t>
            </a:r>
            <a:r>
              <a:rPr lang="es-CO" dirty="0" err="1"/>
              <a:t>adress</a:t>
            </a:r>
            <a:endParaRPr lang="en-US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1B97B3-46C5-44DC-BFAE-4B48F9FFACFE}"/>
              </a:ext>
            </a:extLst>
          </p:cNvPr>
          <p:cNvSpPr txBox="1">
            <a:spLocks/>
          </p:cNvSpPr>
          <p:nvPr/>
        </p:nvSpPr>
        <p:spPr>
          <a:xfrm>
            <a:off x="8774120" y="4790176"/>
            <a:ext cx="3020799" cy="106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Interpretar mensaje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B50E5-0063-41CC-910D-0034062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312" y="343734"/>
            <a:ext cx="8196943" cy="4351338"/>
          </a:xfrm>
        </p:spPr>
        <p:txBody>
          <a:bodyPr/>
          <a:lstStyle/>
          <a:p>
            <a:r>
              <a:rPr lang="es-CO" dirty="0"/>
              <a:t>Definir MACS de los dispositivos de la maqueta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E62A9D-52AA-47CF-864D-16E9000B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93578"/>
            <a:ext cx="2902099" cy="2425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2D28BE-5208-40C5-B1A7-8AB0560B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00" y="1922774"/>
            <a:ext cx="6401129" cy="22861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C0F703-DC24-4703-BB4A-EF511DA0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45" y="4361505"/>
            <a:ext cx="4134062" cy="215276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7891D71-7442-4A61-8BA3-8A0AD8BCCFD1}"/>
              </a:ext>
            </a:extLst>
          </p:cNvPr>
          <p:cNvSpPr txBox="1">
            <a:spLocks/>
          </p:cNvSpPr>
          <p:nvPr/>
        </p:nvSpPr>
        <p:spPr>
          <a:xfrm>
            <a:off x="1382486" y="3109054"/>
            <a:ext cx="8196943" cy="78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Inicializarlos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A877A72-4647-4FEA-9433-B0D48A5B221F}"/>
              </a:ext>
            </a:extLst>
          </p:cNvPr>
          <p:cNvSpPr txBox="1">
            <a:spLocks/>
          </p:cNvSpPr>
          <p:nvPr/>
        </p:nvSpPr>
        <p:spPr>
          <a:xfrm>
            <a:off x="5311900" y="4532918"/>
            <a:ext cx="8196943" cy="212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3 tramas:</a:t>
            </a:r>
          </a:p>
          <a:p>
            <a:pPr lvl="1"/>
            <a:r>
              <a:rPr lang="es-CO" dirty="0"/>
              <a:t>Inicializar los </a:t>
            </a:r>
            <a:r>
              <a:rPr lang="es-CO" dirty="0" err="1"/>
              <a:t>xbee</a:t>
            </a:r>
            <a:r>
              <a:rPr lang="es-CO" dirty="0"/>
              <a:t> con comando 0000</a:t>
            </a:r>
          </a:p>
          <a:p>
            <a:pPr lvl="1"/>
            <a:r>
              <a:rPr lang="es-CO" dirty="0"/>
              <a:t>Enviar la trama para el tag</a:t>
            </a:r>
          </a:p>
          <a:p>
            <a:pPr lvl="1"/>
            <a:r>
              <a:rPr lang="es-CO" dirty="0"/>
              <a:t>Enviar la confirmación con 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5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E256-CAB1-46E5-9D44-7E7563EC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6" y="528412"/>
            <a:ext cx="4495800" cy="2432502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Pruebas para todos los dispositivos. Todos los dispositivos contestan a excepción de el 002, 008, 009.</a:t>
            </a:r>
          </a:p>
          <a:p>
            <a:endParaRPr lang="es-CO" dirty="0"/>
          </a:p>
          <a:p>
            <a:r>
              <a:rPr lang="es-CO" dirty="0"/>
              <a:t>Algunos contestaron dos veces o mas pero se puede evitar con los estados que se almacenan para cada objeto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FA2ABB-BE20-4108-8024-C7793870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73" y="0"/>
            <a:ext cx="6737913" cy="6698908"/>
          </a:xfrm>
          <a:prstGeom prst="rect">
            <a:avLst/>
          </a:prstGeom>
        </p:spPr>
      </p:pic>
      <p:pic>
        <p:nvPicPr>
          <p:cNvPr id="14" name="Imagen 13" descr="Una caja de cartón&#10;&#10;Descripción generada automáticamente con confianza baja">
            <a:extLst>
              <a:ext uri="{FF2B5EF4-FFF2-40B4-BE49-F238E27FC236}">
                <a16:creationId xmlns:a16="http://schemas.microsoft.com/office/drawing/2014/main" id="{02F48713-7F04-4F7D-9527-85CA20FF7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7" b="34993"/>
          <a:stretch/>
        </p:blipFill>
        <p:spPr>
          <a:xfrm>
            <a:off x="707877" y="3349454"/>
            <a:ext cx="3330416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9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E256-CAB1-46E5-9D44-7E7563EC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6" y="528411"/>
            <a:ext cx="4495800" cy="46037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Pruebas para 1 dispositivo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36E5B9-1EDD-4B78-AF54-16573296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6" y="1421472"/>
            <a:ext cx="5594688" cy="6755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7A8087-56AB-4017-A658-57FFBD09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9" y="2618050"/>
            <a:ext cx="5636015" cy="99266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7541C0D-39DB-490E-B580-B4CF41F038D9}"/>
              </a:ext>
            </a:extLst>
          </p:cNvPr>
          <p:cNvSpPr txBox="1">
            <a:spLocks/>
          </p:cNvSpPr>
          <p:nvPr/>
        </p:nvSpPr>
        <p:spPr>
          <a:xfrm>
            <a:off x="6555985" y="1354097"/>
            <a:ext cx="5347259" cy="8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envía el inicializador y se espera la misma respuesta</a:t>
            </a:r>
            <a:endParaRPr lang="en-U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2D003BE-78B2-47C8-BAEB-B4F870E9FAF4}"/>
              </a:ext>
            </a:extLst>
          </p:cNvPr>
          <p:cNvSpPr txBox="1">
            <a:spLocks/>
          </p:cNvSpPr>
          <p:nvPr/>
        </p:nvSpPr>
        <p:spPr>
          <a:xfrm>
            <a:off x="6555984" y="2665144"/>
            <a:ext cx="5347259" cy="8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envía el dato y se espera la confirmación de recepción</a:t>
            </a:r>
            <a:endParaRPr lang="en-US" dirty="0"/>
          </a:p>
        </p:txBody>
      </p:sp>
      <p:pic>
        <p:nvPicPr>
          <p:cNvPr id="12" name="Marcador de contenido 4" descr="Imagen que contiene medidor&#10;&#10;Descripción generada automáticamente">
            <a:extLst>
              <a:ext uri="{FF2B5EF4-FFF2-40B4-BE49-F238E27FC236}">
                <a16:creationId xmlns:a16="http://schemas.microsoft.com/office/drawing/2014/main" id="{8974206D-4730-48AA-A3F3-3643E418B7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5" b="29788"/>
          <a:stretch/>
        </p:blipFill>
        <p:spPr>
          <a:xfrm>
            <a:off x="288755" y="3818270"/>
            <a:ext cx="3020501" cy="2615874"/>
          </a:xfrm>
          <a:prstGeom prst="rect">
            <a:avLst/>
          </a:prstGeom>
        </p:spPr>
      </p:pic>
      <p:pic>
        <p:nvPicPr>
          <p:cNvPr id="14" name="Imagen 13" descr="Carta&#10;&#10;Descripción generada automáticamente con confianza baja">
            <a:extLst>
              <a:ext uri="{FF2B5EF4-FFF2-40B4-BE49-F238E27FC236}">
                <a16:creationId xmlns:a16="http://schemas.microsoft.com/office/drawing/2014/main" id="{ADC95B98-F344-4A07-8992-0811D32767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3" t="20598" r="-104" b="52867"/>
          <a:stretch/>
        </p:blipFill>
        <p:spPr>
          <a:xfrm>
            <a:off x="3309256" y="3818270"/>
            <a:ext cx="4094060" cy="2142144"/>
          </a:xfrm>
          <a:prstGeom prst="rect">
            <a:avLst/>
          </a:prstGeom>
        </p:spPr>
      </p:pic>
      <p:pic>
        <p:nvPicPr>
          <p:cNvPr id="15" name="Imagen 14" descr="Código QR&#10;&#10;Descripción generada automáticamente">
            <a:extLst>
              <a:ext uri="{FF2B5EF4-FFF2-40B4-BE49-F238E27FC236}">
                <a16:creationId xmlns:a16="http://schemas.microsoft.com/office/drawing/2014/main" id="{AFBD3B3E-49F5-4DDC-A375-6557DA48D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5" b="47599"/>
          <a:stretch/>
        </p:blipFill>
        <p:spPr>
          <a:xfrm>
            <a:off x="7799739" y="3818270"/>
            <a:ext cx="3847975" cy="2475041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139EC0C-A69F-497A-B018-BACA89B9B3A7}"/>
              </a:ext>
            </a:extLst>
          </p:cNvPr>
          <p:cNvSpPr txBox="1">
            <a:spLocks/>
          </p:cNvSpPr>
          <p:nvPr/>
        </p:nvSpPr>
        <p:spPr>
          <a:xfrm>
            <a:off x="3309256" y="6098730"/>
            <a:ext cx="5347259" cy="89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aumenta y se confirma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4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E256-CAB1-46E5-9D44-7E7563EC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6" y="528411"/>
            <a:ext cx="4495800" cy="46037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Pruebas para 1 dispositivo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C2124E-6A6C-4BA8-808C-9A9E9EA0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0" y="1399658"/>
            <a:ext cx="5346220" cy="12654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0A78D7B-AF36-49DE-A9C6-00B2CD70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0" y="5458342"/>
            <a:ext cx="5126405" cy="6419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7541C0D-39DB-490E-B580-B4CF41F038D9}"/>
              </a:ext>
            </a:extLst>
          </p:cNvPr>
          <p:cNvSpPr txBox="1">
            <a:spLocks/>
          </p:cNvSpPr>
          <p:nvPr/>
        </p:nvSpPr>
        <p:spPr>
          <a:xfrm>
            <a:off x="561780" y="3200400"/>
            <a:ext cx="5347259" cy="225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Una vez se confirma el dato, el </a:t>
            </a:r>
            <a:r>
              <a:rPr lang="es-CO" dirty="0" err="1"/>
              <a:t>xbee</a:t>
            </a:r>
            <a:r>
              <a:rPr lang="es-CO" dirty="0"/>
              <a:t> del tag empieza a confirmar múltiples veces hasta que se el envía el confirmador 9999</a:t>
            </a:r>
            <a:endParaRPr lang="en-US" dirty="0"/>
          </a:p>
        </p:txBody>
      </p:sp>
      <p:pic>
        <p:nvPicPr>
          <p:cNvPr id="14" name="Imagen 13" descr="Un reloj digital&#10;&#10;Descripción generada automáticamente con confianza baja">
            <a:extLst>
              <a:ext uri="{FF2B5EF4-FFF2-40B4-BE49-F238E27FC236}">
                <a16:creationId xmlns:a16="http://schemas.microsoft.com/office/drawing/2014/main" id="{C7B9EFDA-AB7B-49F8-AF92-4D3084BD8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9"/>
          <a:stretch/>
        </p:blipFill>
        <p:spPr>
          <a:xfrm>
            <a:off x="6450072" y="207565"/>
            <a:ext cx="3330416" cy="4566104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E009292-220F-48F7-BD94-F81134A01AAE}"/>
              </a:ext>
            </a:extLst>
          </p:cNvPr>
          <p:cNvSpPr txBox="1">
            <a:spLocks/>
          </p:cNvSpPr>
          <p:nvPr/>
        </p:nvSpPr>
        <p:spPr>
          <a:xfrm>
            <a:off x="5909039" y="5308925"/>
            <a:ext cx="5347259" cy="225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Cuando se envía el 9999 no se confirma pero el tag vuelve a funcionar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2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E256-CAB1-46E5-9D44-7E7563EC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6" y="528411"/>
            <a:ext cx="4495800" cy="46037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Que se encontró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7541C0D-39DB-490E-B580-B4CF41F038D9}"/>
              </a:ext>
            </a:extLst>
          </p:cNvPr>
          <p:cNvSpPr txBox="1">
            <a:spLocks/>
          </p:cNvSpPr>
          <p:nvPr/>
        </p:nvSpPr>
        <p:spPr>
          <a:xfrm>
            <a:off x="288756" y="1171057"/>
            <a:ext cx="10357473" cy="4794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puede inicializar varias veces el tag. Mandar varias veces 0</a:t>
            </a:r>
          </a:p>
          <a:p>
            <a:r>
              <a:rPr lang="es-CO" dirty="0"/>
              <a:t>Se puede sobrescribir el valor del tag muchas veces antes de presionar el botón</a:t>
            </a:r>
          </a:p>
          <a:p>
            <a:r>
              <a:rPr lang="es-CO" dirty="0"/>
              <a:t>Si se le envía al tag 1 0000 002 no hay problema, el tag contesta como si fuera el 002. El Arduino no reconoce estos últimos 3 caracteres</a:t>
            </a:r>
          </a:p>
          <a:p>
            <a:r>
              <a:rPr lang="es-CO" dirty="0"/>
              <a:t>Algunos tags no responden, asumo que son </a:t>
            </a:r>
            <a:r>
              <a:rPr lang="es-CO" dirty="0" err="1"/>
              <a:t>macs</a:t>
            </a:r>
            <a:r>
              <a:rPr lang="es-CO" dirty="0"/>
              <a:t> diferentes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Que sigue?</a:t>
            </a:r>
          </a:p>
          <a:p>
            <a:pPr marL="0" indent="0">
              <a:buNone/>
            </a:pPr>
            <a:r>
              <a:rPr lang="es-CO" dirty="0"/>
              <a:t>Como implementar las clases que guarden estados y que contengan las funciones del </a:t>
            </a:r>
            <a:r>
              <a:rPr lang="es-CO" dirty="0" err="1"/>
              <a:t>xbee</a:t>
            </a:r>
            <a:r>
              <a:rPr lang="es-CO" dirty="0"/>
              <a:t> (clase heredada)</a:t>
            </a:r>
          </a:p>
          <a:p>
            <a:pPr marL="0" indent="0">
              <a:buNone/>
            </a:pPr>
            <a:r>
              <a:rPr lang="es-CO" dirty="0"/>
              <a:t>Como leer la información y guardarla externa a la función asíncrona (la función asíncrona es local, necesito que sea global)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FA2-CCC1-4528-B9B1-655233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83" y="252628"/>
            <a:ext cx="9450918" cy="1135737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 de envío trama desde </a:t>
            </a:r>
            <a:r>
              <a:rPr lang="es-MX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Labview</a:t>
            </a:r>
            <a:endParaRPr lang="es-CO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063E3F57-CF54-4F62-827F-EB6D7732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78" r="5136"/>
          <a:stretch/>
        </p:blipFill>
        <p:spPr>
          <a:xfrm>
            <a:off x="1560730" y="1348254"/>
            <a:ext cx="9658559" cy="51099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963F328-0F21-4BE1-A11E-46DCC56AFC52}"/>
              </a:ext>
            </a:extLst>
          </p:cNvPr>
          <p:cNvSpPr/>
          <p:nvPr/>
        </p:nvSpPr>
        <p:spPr>
          <a:xfrm>
            <a:off x="1066801" y="1441219"/>
            <a:ext cx="3098800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(4 dígitos 0-9999 y 3 dígitos de referencia del tag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DFF03B-91F6-450B-9347-8EF2DD221FF9}"/>
              </a:ext>
            </a:extLst>
          </p:cNvPr>
          <p:cNvSpPr/>
          <p:nvPr/>
        </p:nvSpPr>
        <p:spPr>
          <a:xfrm>
            <a:off x="427783" y="2352429"/>
            <a:ext cx="1892084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Identificador de la MAC del </a:t>
            </a:r>
            <a:r>
              <a:rPr lang="es-CO" dirty="0" err="1"/>
              <a:t>xbeec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58E2C0-45D4-4EA6-9D85-1B40120A8BDB}"/>
              </a:ext>
            </a:extLst>
          </p:cNvPr>
          <p:cNvSpPr/>
          <p:nvPr/>
        </p:nvSpPr>
        <p:spPr>
          <a:xfrm>
            <a:off x="8445716" y="5171829"/>
            <a:ext cx="1892084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13">
            <a:extLst>
              <a:ext uri="{FF2B5EF4-FFF2-40B4-BE49-F238E27FC236}">
                <a16:creationId xmlns:a16="http://schemas.microsoft.com/office/drawing/2014/main" id="{33E6B408-4791-4D8C-88F2-D508A4DE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290" y="283797"/>
            <a:ext cx="4449054" cy="617978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23F71AB-0672-4A2B-8DAD-2AFCBEB66E9F}"/>
              </a:ext>
            </a:extLst>
          </p:cNvPr>
          <p:cNvSpPr/>
          <p:nvPr/>
        </p:nvSpPr>
        <p:spPr>
          <a:xfrm>
            <a:off x="3679690" y="2527023"/>
            <a:ext cx="1892084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Identificador de la MAC del </a:t>
            </a:r>
            <a:r>
              <a:rPr lang="es-CO" dirty="0" err="1"/>
              <a:t>xbee</a:t>
            </a:r>
            <a:r>
              <a:rPr lang="es-CO" dirty="0"/>
              <a:t> al cual se enviara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72A146-C8EE-4B96-A63C-EFED1FE2E452}"/>
              </a:ext>
            </a:extLst>
          </p:cNvPr>
          <p:cNvSpPr/>
          <p:nvPr/>
        </p:nvSpPr>
        <p:spPr>
          <a:xfrm>
            <a:off x="2311400" y="250163"/>
            <a:ext cx="3784600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String</a:t>
            </a:r>
            <a:r>
              <a:rPr lang="es-CO" dirty="0"/>
              <a:t> a enviar (4 dígitos 0-9999 y 3 dígitos de identificación de </a:t>
            </a:r>
            <a:r>
              <a:rPr lang="es-CO" dirty="0" err="1"/>
              <a:t>Xbee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E0FD56-E058-4CAA-8FD8-D0E64C7D4056}"/>
              </a:ext>
            </a:extLst>
          </p:cNvPr>
          <p:cNvSpPr/>
          <p:nvPr/>
        </p:nvSpPr>
        <p:spPr>
          <a:xfrm>
            <a:off x="8112996" y="1782630"/>
            <a:ext cx="2131265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Como quedaría el mensaje en las tramas API de </a:t>
            </a:r>
            <a:r>
              <a:rPr lang="es-CO" dirty="0" err="1"/>
              <a:t>xbee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E5C25F4-24F7-4792-A1F7-F216EAD54A3E}"/>
              </a:ext>
            </a:extLst>
          </p:cNvPr>
          <p:cNvSpPr/>
          <p:nvPr/>
        </p:nvSpPr>
        <p:spPr>
          <a:xfrm>
            <a:off x="408093" y="1232297"/>
            <a:ext cx="2982545" cy="139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Los 3 dígitos se asocian en una tabla a una MAC de </a:t>
            </a:r>
            <a:r>
              <a:rPr lang="es-CO" dirty="0" err="1"/>
              <a:t>xbee</a:t>
            </a:r>
            <a:r>
              <a:rPr lang="es-CO" dirty="0"/>
              <a:t> (es por facilidad de búsqueda)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EE4E1AA-B847-4301-A88C-0503C7533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r="6238"/>
          <a:stretch/>
        </p:blipFill>
        <p:spPr>
          <a:xfrm>
            <a:off x="281543" y="2138513"/>
            <a:ext cx="11553142" cy="4206727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1478122" y="1400730"/>
            <a:ext cx="9159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Programa de recepción trama desde </a:t>
            </a:r>
            <a:r>
              <a:rPr lang="es-MX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Labview</a:t>
            </a:r>
            <a:endParaRPr lang="es-CO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84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CE487448-7BA7-430C-A6C4-C2DD3D5E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50C825-D1D6-48FF-A520-E2940D4D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4" y="1166812"/>
            <a:ext cx="7867650" cy="45243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55627E8-13A8-431F-BED2-828DFAF494E1}"/>
              </a:ext>
            </a:extLst>
          </p:cNvPr>
          <p:cNvSpPr/>
          <p:nvPr/>
        </p:nvSpPr>
        <p:spPr>
          <a:xfrm>
            <a:off x="4663432" y="872066"/>
            <a:ext cx="2865136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MEF del tag de cada sección (No del coordinador)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7931DAE-CB23-41E5-AFA8-05776EDC0313}"/>
              </a:ext>
            </a:extLst>
          </p:cNvPr>
          <p:cNvSpPr/>
          <p:nvPr/>
        </p:nvSpPr>
        <p:spPr>
          <a:xfrm>
            <a:off x="7528568" y="1854198"/>
            <a:ext cx="2865136" cy="846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Estado 0000 (de reseteo) Recibe y envía confirmación con la misma información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82529F-4D82-4561-ADC5-133A484F55A6}"/>
              </a:ext>
            </a:extLst>
          </p:cNvPr>
          <p:cNvSpPr/>
          <p:nvPr/>
        </p:nvSpPr>
        <p:spPr>
          <a:xfrm>
            <a:off x="10480031" y="1536697"/>
            <a:ext cx="1627302" cy="1481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Estado de inicializar (cada vez que se prende el equipo)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EF0244-55C9-438E-A71F-D7AC1D2C4179}"/>
              </a:ext>
            </a:extLst>
          </p:cNvPr>
          <p:cNvSpPr/>
          <p:nvPr/>
        </p:nvSpPr>
        <p:spPr>
          <a:xfrm>
            <a:off x="8295433" y="3013611"/>
            <a:ext cx="3811900" cy="1623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Recibe dato (entre 1 y 9998) y confirma enviando la misma información. Cambia a esperar aumento o decremento y tras confirmar devuelve la información nueva al coordinador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9E6A2C-6789-4A32-9663-9E35CD744E6E}"/>
              </a:ext>
            </a:extLst>
          </p:cNvPr>
          <p:cNvSpPr/>
          <p:nvPr/>
        </p:nvSpPr>
        <p:spPr>
          <a:xfrm>
            <a:off x="8295433" y="4736575"/>
            <a:ext cx="3634099" cy="1481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Coordinador recibe dato y envía 9999 para confirmar recepción y retorna al estado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2366852" y="671942"/>
            <a:ext cx="641325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Explicación de los MEF de cada Tag</a:t>
            </a:r>
            <a:endParaRPr lang="es-CO" sz="3500" b="1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27E7E0-18AA-4A02-A17F-E15797E282F0}"/>
              </a:ext>
            </a:extLst>
          </p:cNvPr>
          <p:cNvSpPr txBox="1"/>
          <p:nvPr/>
        </p:nvSpPr>
        <p:spPr>
          <a:xfrm>
            <a:off x="757980" y="1669774"/>
            <a:ext cx="10869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 0: Enciende el led y espera a recibir un dato valido a través del evento serial. El dato es valido si es enviado desde la dirección MAC del coordinador, si la cantidad es mayor a 0 y menor a 9999 y si no se oprime la tecla confirmar. Al pasar al estado 1, habilita la intermitencia. Al recibir un dato valido, separa la cantidad y la Dir.</a:t>
            </a:r>
          </a:p>
          <a:p>
            <a:endParaRPr lang="es-CO" dirty="0"/>
          </a:p>
          <a:p>
            <a:r>
              <a:rPr lang="es-CO" dirty="0"/>
              <a:t>Estado 1: Estado de intermitencia y que permite incrementar, decrementar o confirmar. Además muestra el dato recibido. Si se oprime confirmar va al estado 3.</a:t>
            </a:r>
          </a:p>
          <a:p>
            <a:endParaRPr lang="es-CO" dirty="0"/>
          </a:p>
          <a:p>
            <a:r>
              <a:rPr lang="es-CO" dirty="0"/>
              <a:t>Estado 2: Estado de espera para la intermitencia</a:t>
            </a:r>
          </a:p>
          <a:p>
            <a:endParaRPr lang="es-CO" dirty="0"/>
          </a:p>
          <a:p>
            <a:r>
              <a:rPr lang="es-CO" dirty="0"/>
              <a:t>Estado 3:  Apaga led y envía dato que tenia en el display. Inicializa el tiempo de espera de la confirmación.</a:t>
            </a:r>
          </a:p>
          <a:p>
            <a:endParaRPr lang="es-CO" dirty="0"/>
          </a:p>
          <a:p>
            <a:r>
              <a:rPr lang="es-CO" dirty="0"/>
              <a:t>Estado 4: Espera confirmación y si pasados 2 segundos no la recibe, se devuelve al estado 3. Si recibe confirmación se va al estado cero. La confirmación en este caso es 9999 que recibe desde </a:t>
            </a:r>
            <a:r>
              <a:rPr lang="es-CO" dirty="0" err="1"/>
              <a:t>labview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1998134" y="671942"/>
            <a:ext cx="67819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Explicación de los MEF Coordinador</a:t>
            </a:r>
            <a:endParaRPr lang="es-CO" sz="3500" b="1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27E7E0-18AA-4A02-A17F-E15797E282F0}"/>
              </a:ext>
            </a:extLst>
          </p:cNvPr>
          <p:cNvSpPr txBox="1"/>
          <p:nvPr/>
        </p:nvSpPr>
        <p:spPr>
          <a:xfrm>
            <a:off x="741046" y="1644374"/>
            <a:ext cx="1086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coordinadores son mucho más complejos, manejan protocolos asíncronos pero lo que hacen es enviar de a 5 mensajes y esperar de a 5 recepciones (por ejemplo), no se toco en la reunión por que Hugo menciona que espera que todo esto cambie según los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8925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7E08EE-1137-4E17-8F83-63BFF384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2" y="221377"/>
            <a:ext cx="8571401" cy="34144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9BBF03-2E73-48CF-9B4A-694E3E443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2" y="2319000"/>
            <a:ext cx="8288309" cy="35900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43242E-822E-4930-9194-0F4E2C3D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767" y="4657772"/>
            <a:ext cx="10515600" cy="1325563"/>
          </a:xfrm>
        </p:spPr>
        <p:txBody>
          <a:bodyPr/>
          <a:lstStyle/>
          <a:p>
            <a:r>
              <a:rPr lang="es-CO" dirty="0"/>
              <a:t>Se reconocen ya los dos módulos y sus respectivas MAC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96E0718-C676-45A1-A350-45654B6842BA}"/>
                  </a:ext>
                </a:extLst>
              </p14:cNvPr>
              <p14:cNvContentPartPr/>
              <p14:nvPr/>
            </p14:nvContentPartPr>
            <p14:xfrm>
              <a:off x="1469400" y="1857480"/>
              <a:ext cx="1451880" cy="311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96E0718-C676-45A1-A350-45654B6842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0400" y="1848840"/>
                <a:ext cx="1469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F080AC-FF21-4EC8-AA06-E9D86E2C2480}"/>
                  </a:ext>
                </a:extLst>
              </p14:cNvPr>
              <p14:cNvContentPartPr/>
              <p14:nvPr/>
            </p14:nvContentPartPr>
            <p14:xfrm>
              <a:off x="1669560" y="3994800"/>
              <a:ext cx="1495800" cy="2851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F080AC-FF21-4EC8-AA06-E9D86E2C24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0560" y="3985800"/>
                <a:ext cx="151344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70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8B74-4EEB-4EE3-9966-B445EA91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FB4E89-8D56-4544-B64C-286EA647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5" y="183017"/>
            <a:ext cx="3598791" cy="45334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79FBC0-5C34-4F87-83A4-6D3F6D91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17" y="4898571"/>
            <a:ext cx="3679986" cy="1796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01B853-E794-4133-A6E2-53FF912A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91" y="183017"/>
            <a:ext cx="4222107" cy="20485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DA6E9E-37BF-4C96-A213-F15059E0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70" y="3217495"/>
            <a:ext cx="6900372" cy="2579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5A6C32C-2B88-4C4E-92E0-0649A4C9F4D2}"/>
                  </a:ext>
                </a:extLst>
              </p14:cNvPr>
              <p14:cNvContentPartPr/>
              <p14:nvPr/>
            </p14:nvContentPartPr>
            <p14:xfrm>
              <a:off x="1651200" y="2923800"/>
              <a:ext cx="1719000" cy="2772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5A6C32C-2B88-4C4E-92E0-0649A4C9F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2560" y="2915160"/>
                <a:ext cx="17366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54EDC1A-DE40-4779-8060-EE5FAF77C3F1}"/>
                  </a:ext>
                </a:extLst>
              </p14:cNvPr>
              <p14:cNvContentPartPr/>
              <p14:nvPr/>
            </p14:nvContentPartPr>
            <p14:xfrm>
              <a:off x="532320" y="3820560"/>
              <a:ext cx="185040" cy="7218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54EDC1A-DE40-4779-8060-EE5FAF77C3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680" y="3811920"/>
                <a:ext cx="20268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DA089322-62D8-4E58-AE5B-CBA4DF5A0428}"/>
                  </a:ext>
                </a:extLst>
              </p14:cNvPr>
              <p14:cNvContentPartPr/>
              <p14:nvPr/>
            </p14:nvContentPartPr>
            <p14:xfrm>
              <a:off x="625200" y="3732720"/>
              <a:ext cx="3403800" cy="82872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DA089322-62D8-4E58-AE5B-CBA4DF5A04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560" y="3724080"/>
                <a:ext cx="342144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9FB5D50-0D4F-4975-8D9E-B87CC5BDE884}"/>
                  </a:ext>
                </a:extLst>
              </p14:cNvPr>
              <p14:cNvContentPartPr/>
              <p14:nvPr/>
            </p14:nvContentPartPr>
            <p14:xfrm>
              <a:off x="3200280" y="4385400"/>
              <a:ext cx="961920" cy="3841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9FB5D50-0D4F-4975-8D9E-B87CC5BDE8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1640" y="4376400"/>
                <a:ext cx="979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A454D089-EFED-40C8-9E7F-FC0096E2E798}"/>
                  </a:ext>
                </a:extLst>
              </p14:cNvPr>
              <p14:cNvContentPartPr/>
              <p14:nvPr/>
            </p14:nvContentPartPr>
            <p14:xfrm>
              <a:off x="9078720" y="4219080"/>
              <a:ext cx="1517040" cy="20304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A454D089-EFED-40C8-9E7F-FC0096E2E7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9720" y="4210080"/>
                <a:ext cx="1534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0A42A93-613E-40C2-B89E-252E1FBFC995}"/>
                  </a:ext>
                </a:extLst>
              </p14:cNvPr>
              <p14:cNvContentPartPr/>
              <p14:nvPr/>
            </p14:nvContentPartPr>
            <p14:xfrm>
              <a:off x="9271680" y="5639280"/>
              <a:ext cx="449280" cy="2232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0A42A93-613E-40C2-B89E-252E1FBFC9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2680" y="5630640"/>
                <a:ext cx="46692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95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854</Words>
  <Application>Microsoft Office PowerPoint</Application>
  <PresentationFormat>Panorámica</PresentationFormat>
  <Paragraphs>64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Open Sans</vt:lpstr>
      <vt:lpstr>Tema de Office</vt:lpstr>
      <vt:lpstr>Presentación de PowerPoint</vt:lpstr>
      <vt:lpstr>Programa de envío trama desde Labview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reconocen ya los dos módulos y sus respectivas MAC</vt:lpstr>
      <vt:lpstr>Presentación de PowerPoint</vt:lpstr>
      <vt:lpstr>Arduino  Buffer SIZE = 64 Bytes.  Current message SIZE = 24 Bytes</vt:lpstr>
      <vt:lpstr>Arduino  Buffer SIZE = 64 Bytes.  Current message SIZE = 24 Bytes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Uribe Valencia</dc:creator>
  <cp:lastModifiedBy>Alejandro Uribe Valencia</cp:lastModifiedBy>
  <cp:revision>7</cp:revision>
  <dcterms:created xsi:type="dcterms:W3CDTF">2022-02-14T19:40:20Z</dcterms:created>
  <dcterms:modified xsi:type="dcterms:W3CDTF">2022-03-04T16:30:29Z</dcterms:modified>
</cp:coreProperties>
</file>