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10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456A5-84CB-428C-B25A-E60CCCB4AC78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14AFA-A220-43E2-9636-4AF7153559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0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714AFA-A220-43E2-9636-4AF7153559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8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A9AA4-59A2-468D-B3F8-02268204E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650362-0E9A-4394-8A49-A43DB8D6B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5B4314-897B-4A29-9C39-8B35F43C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7A09-67C4-48BC-A35D-E0C02421FC6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47F849-FFB2-4A2C-B183-2122C52A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743AAB-0968-4531-B44A-5B7BAC2B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1D3B-AE08-4856-909F-0B89D3816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0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2567A-7EE5-4B45-AABD-5169A2BC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307162-9A1F-4B6A-B507-14882607E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147640-D937-4CD9-86BE-1EE4770D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7A09-67C4-48BC-A35D-E0C02421FC6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9797A8-6406-4026-A2C5-872E77B0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B58D71-9D68-4386-8918-83342A19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1D3B-AE08-4856-909F-0B89D3816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7271A7-134D-4D23-AA27-00647FAFC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C0B854-DD27-454B-A227-E28AB359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DAF60-8FEB-4717-B4E4-CE7DEA62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7A09-67C4-48BC-A35D-E0C02421FC6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8C5546-D221-4C8B-A848-127E2756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27B60D-2C8D-4E42-BD58-CF3A6154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1D3B-AE08-4856-909F-0B89D3816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1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57A84-06EC-4359-AD4F-0DE94AE0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7BA375-BAFA-404A-A5DA-1AD2FF06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678C9D-141D-4BFA-B1E0-864C9A07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7A09-67C4-48BC-A35D-E0C02421FC6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8728C7-1F71-4108-8422-088BD9BE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49E462-9151-45B6-8343-168227AC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1D3B-AE08-4856-909F-0B89D3816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6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AB16C-8763-42EA-9E9C-4F6061B4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19A35A-4A64-4441-AE3D-15998EB9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1DF00B-B2A4-4C30-B07F-1D5D801A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7A09-67C4-48BC-A35D-E0C02421FC6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CF9FC-A380-4E9D-8B87-B1EB5BB8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8B5A58-0D45-4D8A-9E6D-EA2B8B47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1D3B-AE08-4856-909F-0B89D3816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6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03CDE-1A0F-4B5F-AC7F-2E101293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1BFC2-C4BC-4A14-874A-F486E8899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3CC509-7272-4F10-B030-E40449EC2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D7ED91-BBEA-4B39-9C8A-9EABC308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7A09-67C4-48BC-A35D-E0C02421FC6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C4A710-8936-45A2-A019-4A4E3225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4ED15B-5E81-47E5-9206-F7324B75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1D3B-AE08-4856-909F-0B89D3816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8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01280-E98D-451E-BD02-52CBF339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C5742A-A7CD-4087-8501-E5B9ED790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2911D6-F113-421C-8B5E-0FD22C373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9909D1-1E7B-48A7-8901-4CE0BB58E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0B10C9-5FE7-48CB-BB7D-8C1EB6CFB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876FE5-376C-4058-8636-19C86887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7A09-67C4-48BC-A35D-E0C02421FC6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3102C0-A1CD-42F4-9066-D75E8E90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6ED4B0-C5CC-4A75-9003-0535A3D8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1D3B-AE08-4856-909F-0B89D3816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2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7FB36-B36A-424A-9BB7-756CEC05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68DAB-F1DB-4A7F-9A6C-60608CA8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7A09-67C4-48BC-A35D-E0C02421FC6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7B3CFA-7D4B-4FDD-AC16-0F9B0AAC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8F7863-1537-47CD-B8C5-CEA271F5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1D3B-AE08-4856-909F-0B89D3816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5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4D7DC3-C355-4578-BBDC-8105E79D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7A09-67C4-48BC-A35D-E0C02421FC6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0358DC6-9186-4E78-A3ED-FA3DAB79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DF1A57-1EC6-44AD-B8FB-DEC39B85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1D3B-AE08-4856-909F-0B89D3816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9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B9BFB-1743-4A8C-9874-E8450EA4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10A1E-435B-40B4-87DF-4B5F7D53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1F8717-0B1D-49D9-9034-402B1CB10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DBABA2-3970-4A72-8E23-31E321E5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7A09-67C4-48BC-A35D-E0C02421FC6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2F9394-F989-4B84-A537-5D2730C7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6C6627-A524-4F7E-8816-CF51A573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1D3B-AE08-4856-909F-0B89D3816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4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E1BA3-35FC-4A1D-840B-20A64C22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172D7F-274F-42AE-869A-08EB837CD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844791-29B0-4C11-8125-63A2B9F2F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094D96-BB89-4F0C-98CA-E34ED9C3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7A09-67C4-48BC-A35D-E0C02421FC6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F579D8-4BB5-43BC-BAC0-413F3CD3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8558D2-9685-42BA-AD53-F608F4C5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1D3B-AE08-4856-909F-0B89D3816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1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CE6D9C-149E-4FD1-B6B3-A4181277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35382B-7EA7-4CE1-AE73-38F6230A3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B32AA7-5EF8-41DC-90D3-811670ED8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7A09-67C4-48BC-A35D-E0C02421FC6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7B926B-074F-44B9-943B-33D38EC5E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8E89B7-6EF7-49C5-972F-6EA092F83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1D3B-AE08-4856-909F-0B89D38164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3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gDe-ErKLok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9A893-882A-4481-9E40-A77F95C60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371" y="1611086"/>
            <a:ext cx="5617029" cy="1474334"/>
          </a:xfrm>
        </p:spPr>
        <p:txBody>
          <a:bodyPr>
            <a:noAutofit/>
          </a:bodyPr>
          <a:lstStyle/>
          <a:p>
            <a:r>
              <a:rPr lang="es-CO" sz="11500" dirty="0" err="1"/>
              <a:t>AGV’s</a:t>
            </a:r>
            <a:endParaRPr lang="en-US" sz="115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F368FE-C17A-4F46-A8C6-8352516FD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457" y="3569948"/>
            <a:ext cx="9144000" cy="1655762"/>
          </a:xfrm>
        </p:spPr>
        <p:txBody>
          <a:bodyPr>
            <a:normAutofit/>
          </a:bodyPr>
          <a:lstStyle/>
          <a:p>
            <a:r>
              <a:rPr lang="es-CO" sz="4800" dirty="0" err="1"/>
              <a:t>Best</a:t>
            </a:r>
            <a:r>
              <a:rPr lang="es-CO" sz="4800" dirty="0"/>
              <a:t> </a:t>
            </a:r>
            <a:r>
              <a:rPr lang="es-CO" sz="4800" dirty="0" err="1"/>
              <a:t>founds</a:t>
            </a:r>
            <a:r>
              <a:rPr lang="es-CO" sz="4800" dirty="0"/>
              <a:t> in </a:t>
            </a:r>
            <a:r>
              <a:rPr lang="es-CO" sz="4800" dirty="0" err="1"/>
              <a:t>the</a:t>
            </a:r>
            <a:r>
              <a:rPr lang="es-CO" sz="4800" dirty="0"/>
              <a:t> </a:t>
            </a:r>
            <a:r>
              <a:rPr lang="es-CO" sz="4800" dirty="0" err="1"/>
              <a:t>market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02644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F46C8-F9F2-4816-8067-A2CA3289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HBOT11B – </a:t>
            </a:r>
            <a:r>
              <a:rPr lang="en-US" dirty="0" err="1"/>
              <a:t>Reeman</a:t>
            </a:r>
            <a:r>
              <a:rPr lang="en-US" dirty="0"/>
              <a:t> (</a:t>
            </a:r>
            <a:r>
              <a:rPr lang="en-US" dirty="0" err="1"/>
              <a:t>china</a:t>
            </a:r>
            <a:r>
              <a:rPr lang="en-US" dirty="0"/>
              <a:t>)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B340C00-A7E5-447F-81F6-8550CCFC1D95}"/>
              </a:ext>
            </a:extLst>
          </p:cNvPr>
          <p:cNvSpPr txBox="1">
            <a:spLocks/>
          </p:cNvSpPr>
          <p:nvPr/>
        </p:nvSpPr>
        <p:spPr>
          <a:xfrm>
            <a:off x="838200" y="20230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>
                <a:highlight>
                  <a:srgbClr val="FFFF00"/>
                </a:highlight>
              </a:rPr>
              <a:t>Features</a:t>
            </a:r>
            <a:r>
              <a:rPr lang="es-CO" dirty="0">
                <a:highlight>
                  <a:srgbClr val="FFFF00"/>
                </a:highlight>
              </a:rPr>
              <a:t>:</a:t>
            </a:r>
          </a:p>
          <a:p>
            <a:pPr marL="0" indent="0">
              <a:buNone/>
            </a:pPr>
            <a:r>
              <a:rPr lang="es-CO" dirty="0" err="1">
                <a:highlight>
                  <a:srgbClr val="FFFF00"/>
                </a:highlight>
              </a:rPr>
              <a:t>Speed</a:t>
            </a:r>
            <a:r>
              <a:rPr lang="es-CO" dirty="0">
                <a:highlight>
                  <a:srgbClr val="FFFF00"/>
                </a:highlight>
              </a:rPr>
              <a:t>: 1m/s</a:t>
            </a:r>
          </a:p>
          <a:p>
            <a:pPr marL="0" indent="0">
              <a:buNone/>
            </a:pPr>
            <a:r>
              <a:rPr lang="es-CO" dirty="0" err="1">
                <a:highlight>
                  <a:srgbClr val="FFFF00"/>
                </a:highlight>
              </a:rPr>
              <a:t>Working</a:t>
            </a:r>
            <a:r>
              <a:rPr lang="es-CO" dirty="0">
                <a:highlight>
                  <a:srgbClr val="FFFF00"/>
                </a:highlight>
              </a:rPr>
              <a:t> time: 6-8h</a:t>
            </a:r>
          </a:p>
          <a:p>
            <a:pPr marL="0" indent="0">
              <a:buNone/>
            </a:pPr>
            <a:r>
              <a:rPr lang="es-CO" dirty="0">
                <a:highlight>
                  <a:srgbClr val="FFFF00"/>
                </a:highlight>
              </a:rPr>
              <a:t>Price per </a:t>
            </a:r>
            <a:r>
              <a:rPr lang="es-CO" dirty="0" err="1">
                <a:highlight>
                  <a:srgbClr val="FFFF00"/>
                </a:highlight>
              </a:rPr>
              <a:t>unit</a:t>
            </a:r>
            <a:r>
              <a:rPr lang="es-CO">
                <a:highlight>
                  <a:srgbClr val="FFFF00"/>
                </a:highlight>
              </a:rPr>
              <a:t> 2050USD</a:t>
            </a:r>
            <a:endParaRPr lang="es-CO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s-CO" dirty="0" err="1">
                <a:highlight>
                  <a:srgbClr val="FFFF00"/>
                </a:highlight>
              </a:rPr>
              <a:t>Dim</a:t>
            </a:r>
            <a:r>
              <a:rPr lang="es-CO" dirty="0">
                <a:highlight>
                  <a:srgbClr val="FFFF00"/>
                </a:highlight>
              </a:rPr>
              <a:t> : </a:t>
            </a:r>
            <a:r>
              <a:rPr lang="pl-PL" dirty="0"/>
              <a:t>540mm(L)*360mm(W)*367mm(H)</a:t>
            </a:r>
            <a:endParaRPr lang="es-CO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Bearing weight: 60KG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Sensors: lidars</a:t>
            </a:r>
            <a:endParaRPr lang="es-CO" dirty="0">
              <a:highlight>
                <a:srgbClr val="FFFF00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262F92A-5FC8-475A-A4B1-E5F84289AC03}"/>
              </a:ext>
            </a:extLst>
          </p:cNvPr>
          <p:cNvSpPr txBox="1"/>
          <p:nvPr/>
        </p:nvSpPr>
        <p:spPr>
          <a:xfrm>
            <a:off x="155797" y="6169709"/>
            <a:ext cx="8135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https://www.alibaba.com/product-detail/Source-Manufacturer-Chassis-Equipment-Open-Sdk_1600210453476.html?spm=a2700.12243863.0.0.25443e5f1UEerG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2FB769-BE9F-4E3A-AB02-2DA5B7CAD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115" y="2244380"/>
            <a:ext cx="4452257" cy="412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8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63B1F-0939-4F21-A224-DAA37495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Q1-010CRL-A		HIKROBOT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44B857-2D2C-4045-B3C0-282CBE6F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765"/>
            <a:ext cx="10515600" cy="4351338"/>
          </a:xfrm>
        </p:spPr>
        <p:txBody>
          <a:bodyPr/>
          <a:lstStyle/>
          <a:p>
            <a:r>
              <a:rPr lang="es-CO" dirty="0" err="1"/>
              <a:t>Features</a:t>
            </a:r>
            <a:r>
              <a:rPr lang="es-CO" dirty="0"/>
              <a:t>:</a:t>
            </a:r>
          </a:p>
          <a:p>
            <a:pPr marL="0" indent="0">
              <a:buNone/>
            </a:pPr>
            <a:r>
              <a:rPr lang="es-CO" dirty="0" err="1"/>
              <a:t>Dimension</a:t>
            </a:r>
            <a:r>
              <a:rPr lang="es-CO" dirty="0"/>
              <a:t> L*W*H(mm) 461*454*252</a:t>
            </a:r>
          </a:p>
          <a:p>
            <a:pPr marL="0" indent="0">
              <a:buNone/>
            </a:pPr>
            <a:r>
              <a:rPr lang="es-CO" dirty="0" err="1"/>
              <a:t>Weight</a:t>
            </a:r>
            <a:r>
              <a:rPr lang="es-CO" dirty="0"/>
              <a:t>(Kg) 18</a:t>
            </a:r>
          </a:p>
          <a:p>
            <a:pPr marL="0" indent="0">
              <a:buNone/>
            </a:pPr>
            <a:r>
              <a:rPr lang="es-CO" dirty="0" err="1"/>
              <a:t>Rated</a:t>
            </a:r>
            <a:r>
              <a:rPr lang="es-CO" dirty="0"/>
              <a:t> Load(10 Kg)</a:t>
            </a:r>
          </a:p>
          <a:p>
            <a:pPr marL="0" indent="0">
              <a:buNone/>
            </a:pPr>
            <a:r>
              <a:rPr lang="es-CO" dirty="0" err="1"/>
              <a:t>Navigation</a:t>
            </a:r>
            <a:r>
              <a:rPr lang="es-CO" dirty="0"/>
              <a:t> 2D </a:t>
            </a:r>
            <a:r>
              <a:rPr lang="es-CO" dirty="0" err="1"/>
              <a:t>code</a:t>
            </a:r>
            <a:endParaRPr lang="es-CO" dirty="0"/>
          </a:p>
          <a:p>
            <a:pPr marL="0" indent="0">
              <a:buNone/>
            </a:pPr>
            <a:r>
              <a:rPr lang="es-CO" dirty="0" err="1"/>
              <a:t>Speed</a:t>
            </a:r>
            <a:r>
              <a:rPr lang="es-CO" dirty="0"/>
              <a:t> (3m/s)</a:t>
            </a:r>
          </a:p>
          <a:p>
            <a:pPr marL="0" indent="0">
              <a:buNone/>
            </a:pPr>
            <a:r>
              <a:rPr lang="es-CO" dirty="0" err="1"/>
              <a:t>Endurance</a:t>
            </a:r>
            <a:r>
              <a:rPr lang="es-CO" dirty="0"/>
              <a:t>(h) 8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A7D83F6-1C55-4597-902B-07A5A77D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819" y="2070520"/>
            <a:ext cx="4257810" cy="353380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E8A621C-572B-43AA-8830-066C68804BF5}"/>
              </a:ext>
            </a:extLst>
          </p:cNvPr>
          <p:cNvSpPr txBox="1"/>
          <p:nvPr/>
        </p:nvSpPr>
        <p:spPr>
          <a:xfrm>
            <a:off x="1045028" y="60525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https://www.hikrobotics.com/en/mobilerobot/LMR</a:t>
            </a:r>
          </a:p>
        </p:txBody>
      </p:sp>
    </p:spTree>
    <p:extLst>
      <p:ext uri="{BB962C8B-B14F-4D97-AF65-F5344CB8AC3E}">
        <p14:creationId xmlns:p14="http://schemas.microsoft.com/office/powerpoint/2010/main" val="47465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610B3-C5EC-4306-98A5-DE976345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05" y="918213"/>
            <a:ext cx="2862943" cy="1325563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Tompkins</a:t>
            </a:r>
            <a:r>
              <a:rPr lang="es-CO" dirty="0"/>
              <a:t> Robotics </a:t>
            </a:r>
            <a:r>
              <a:rPr lang="es-CO" dirty="0" err="1"/>
              <a:t>Tsort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51D028-C286-4A27-B023-703F8C395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10" y="508496"/>
            <a:ext cx="7341761" cy="21449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E70B55E-6475-464F-8F82-FCCB8560B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405" y="2931929"/>
            <a:ext cx="10942777" cy="379708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AF19ED0-0BC2-4E48-91F4-E464BECC562D}"/>
              </a:ext>
            </a:extLst>
          </p:cNvPr>
          <p:cNvSpPr txBox="1"/>
          <p:nvPr/>
        </p:nvSpPr>
        <p:spPr>
          <a:xfrm>
            <a:off x="3927348" y="2608044"/>
            <a:ext cx="8490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https://tompkinsrobotics.com/tsort-solutions/tompkins-robotics-t-sort-solution/</a:t>
            </a:r>
          </a:p>
        </p:txBody>
      </p:sp>
    </p:spTree>
    <p:extLst>
      <p:ext uri="{BB962C8B-B14F-4D97-AF65-F5344CB8AC3E}">
        <p14:creationId xmlns:p14="http://schemas.microsoft.com/office/powerpoint/2010/main" val="72797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F46C8-F9F2-4816-8067-A2CA3289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Zippy</a:t>
            </a:r>
            <a:r>
              <a:rPr lang="es-CO" dirty="0"/>
              <a:t> – </a:t>
            </a:r>
            <a:r>
              <a:rPr lang="es-CO" dirty="0" err="1"/>
              <a:t>Addverb</a:t>
            </a:r>
            <a:r>
              <a:rPr lang="es-CO" dirty="0"/>
              <a:t> Technologies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7630AB-A275-4022-9B60-C8F9D7081560}"/>
              </a:ext>
            </a:extLst>
          </p:cNvPr>
          <p:cNvSpPr txBox="1"/>
          <p:nvPr/>
        </p:nvSpPr>
        <p:spPr>
          <a:xfrm>
            <a:off x="8151541" y="2289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https://youtu.be/gDe-ErKLoks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41A35C9-CE9B-49CF-A5DA-D6104FE20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120" y="2794228"/>
            <a:ext cx="4763020" cy="3873787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B340C00-A7E5-447F-81F6-8550CCFC1D95}"/>
              </a:ext>
            </a:extLst>
          </p:cNvPr>
          <p:cNvSpPr txBox="1">
            <a:spLocks/>
          </p:cNvSpPr>
          <p:nvPr/>
        </p:nvSpPr>
        <p:spPr>
          <a:xfrm>
            <a:off x="838200" y="20230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Features</a:t>
            </a:r>
            <a:r>
              <a:rPr lang="es-CO" dirty="0"/>
              <a:t>:</a:t>
            </a:r>
          </a:p>
          <a:p>
            <a:pPr marL="0" indent="0">
              <a:buNone/>
            </a:pPr>
            <a:r>
              <a:rPr lang="es-CO" dirty="0" err="1"/>
              <a:t>Payload</a:t>
            </a:r>
            <a:r>
              <a:rPr lang="es-CO" dirty="0"/>
              <a:t>: </a:t>
            </a:r>
            <a:r>
              <a:rPr lang="es-CO" dirty="0" err="1"/>
              <a:t>Upto</a:t>
            </a:r>
            <a:r>
              <a:rPr lang="es-CO" dirty="0"/>
              <a:t> 6Kg</a:t>
            </a:r>
          </a:p>
          <a:p>
            <a:pPr marL="0" indent="0">
              <a:buNone/>
            </a:pPr>
            <a:r>
              <a:rPr lang="es-CO" dirty="0"/>
              <a:t>Max </a:t>
            </a:r>
            <a:r>
              <a:rPr lang="es-CO" dirty="0" err="1"/>
              <a:t>speed</a:t>
            </a:r>
            <a:r>
              <a:rPr lang="es-CO" dirty="0"/>
              <a:t>: 3m/s</a:t>
            </a:r>
          </a:p>
          <a:p>
            <a:pPr marL="0" indent="0">
              <a:buNone/>
            </a:pPr>
            <a:r>
              <a:rPr lang="es-CO" dirty="0" err="1"/>
              <a:t>Powered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</a:t>
            </a:r>
            <a:r>
              <a:rPr lang="es-CO" dirty="0" err="1"/>
              <a:t>fleet</a:t>
            </a:r>
            <a:r>
              <a:rPr lang="es-CO" dirty="0"/>
              <a:t> </a:t>
            </a:r>
            <a:r>
              <a:rPr lang="es-CO" dirty="0" err="1"/>
              <a:t>management</a:t>
            </a:r>
            <a:r>
              <a:rPr lang="es-CO" dirty="0"/>
              <a:t> software</a:t>
            </a:r>
          </a:p>
          <a:p>
            <a:pPr marL="0" indent="0">
              <a:buNone/>
            </a:pPr>
            <a:r>
              <a:rPr lang="es-CO" dirty="0"/>
              <a:t>30min </a:t>
            </a:r>
            <a:r>
              <a:rPr lang="es-CO" dirty="0" err="1"/>
              <a:t>Fast</a:t>
            </a:r>
            <a:r>
              <a:rPr lang="es-CO" dirty="0"/>
              <a:t> </a:t>
            </a:r>
            <a:r>
              <a:rPr lang="es-CO" dirty="0" err="1"/>
              <a:t>charging</a:t>
            </a:r>
            <a:endParaRPr lang="es-CO" dirty="0"/>
          </a:p>
          <a:p>
            <a:pPr marL="0" indent="0">
              <a:buNone/>
            </a:pPr>
            <a:r>
              <a:rPr lang="es-CO" dirty="0" err="1"/>
              <a:t>Runtime</a:t>
            </a:r>
            <a:r>
              <a:rPr lang="es-CO" dirty="0"/>
              <a:t> 4h</a:t>
            </a:r>
          </a:p>
          <a:p>
            <a:pPr marL="0" indent="0">
              <a:buNone/>
            </a:pPr>
            <a:r>
              <a:rPr lang="es-CO" dirty="0"/>
              <a:t>2D QR </a:t>
            </a:r>
            <a:r>
              <a:rPr lang="es-CO" dirty="0" err="1"/>
              <a:t>navigation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262F92A-5FC8-475A-A4B1-E5F84289AC03}"/>
              </a:ext>
            </a:extLst>
          </p:cNvPr>
          <p:cNvSpPr txBox="1"/>
          <p:nvPr/>
        </p:nvSpPr>
        <p:spPr>
          <a:xfrm>
            <a:off x="163285" y="6169709"/>
            <a:ext cx="6981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https://www.indiamart.com/addverb-technologies/mobile-robotics.html#smart-sorting-robot-for-parcels</a:t>
            </a:r>
          </a:p>
        </p:txBody>
      </p:sp>
    </p:spTree>
    <p:extLst>
      <p:ext uri="{BB962C8B-B14F-4D97-AF65-F5344CB8AC3E}">
        <p14:creationId xmlns:p14="http://schemas.microsoft.com/office/powerpoint/2010/main" val="124449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F46C8-F9F2-4816-8067-A2CA3289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Zippy</a:t>
            </a:r>
            <a:r>
              <a:rPr lang="es-CO" dirty="0"/>
              <a:t> 10 – </a:t>
            </a:r>
            <a:r>
              <a:rPr lang="es-CO" dirty="0" err="1"/>
              <a:t>Addverb</a:t>
            </a:r>
            <a:r>
              <a:rPr lang="es-CO" dirty="0"/>
              <a:t> Technologies</a:t>
            </a:r>
            <a:endParaRPr 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B340C00-A7E5-447F-81F6-8550CCFC1D95}"/>
              </a:ext>
            </a:extLst>
          </p:cNvPr>
          <p:cNvSpPr txBox="1">
            <a:spLocks/>
          </p:cNvSpPr>
          <p:nvPr/>
        </p:nvSpPr>
        <p:spPr>
          <a:xfrm>
            <a:off x="838200" y="20230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Features</a:t>
            </a:r>
            <a:r>
              <a:rPr lang="es-CO" dirty="0"/>
              <a:t>:</a:t>
            </a:r>
          </a:p>
          <a:p>
            <a:pPr marL="0" indent="0">
              <a:buNone/>
            </a:pPr>
            <a:r>
              <a:rPr lang="es-CO" dirty="0" err="1"/>
              <a:t>Payload</a:t>
            </a:r>
            <a:r>
              <a:rPr lang="es-CO" dirty="0"/>
              <a:t>: 10Kg</a:t>
            </a:r>
          </a:p>
          <a:p>
            <a:pPr marL="0" indent="0">
              <a:buNone/>
            </a:pPr>
            <a:r>
              <a:rPr lang="es-CO" dirty="0"/>
              <a:t>Max </a:t>
            </a:r>
            <a:r>
              <a:rPr lang="es-CO" dirty="0" err="1"/>
              <a:t>speed</a:t>
            </a:r>
            <a:r>
              <a:rPr lang="es-CO" dirty="0"/>
              <a:t>: 2m/s</a:t>
            </a:r>
          </a:p>
          <a:p>
            <a:pPr marL="0" indent="0">
              <a:buNone/>
            </a:pPr>
            <a:r>
              <a:rPr lang="es-CO" dirty="0" err="1"/>
              <a:t>Powered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</a:t>
            </a:r>
            <a:r>
              <a:rPr lang="es-CO" dirty="0" err="1"/>
              <a:t>fleet</a:t>
            </a:r>
            <a:r>
              <a:rPr lang="es-CO" dirty="0"/>
              <a:t> </a:t>
            </a:r>
            <a:r>
              <a:rPr lang="es-CO" dirty="0" err="1"/>
              <a:t>management</a:t>
            </a:r>
            <a:r>
              <a:rPr lang="es-CO" dirty="0"/>
              <a:t> software</a:t>
            </a:r>
          </a:p>
          <a:p>
            <a:pPr marL="0" indent="0">
              <a:buNone/>
            </a:pPr>
            <a:r>
              <a:rPr lang="es-CO" dirty="0" err="1"/>
              <a:t>Dimensions</a:t>
            </a:r>
            <a:r>
              <a:rPr lang="es-CO" dirty="0"/>
              <a:t>: 470mm x 370mm x 200mm</a:t>
            </a:r>
          </a:p>
          <a:p>
            <a:pPr marL="0" indent="0">
              <a:buNone/>
            </a:pPr>
            <a:r>
              <a:rPr lang="es-CO" dirty="0" err="1"/>
              <a:t>Runtime</a:t>
            </a:r>
            <a:r>
              <a:rPr lang="es-CO" dirty="0"/>
              <a:t> 4h 20 min</a:t>
            </a:r>
          </a:p>
          <a:p>
            <a:pPr marL="0" indent="0">
              <a:buNone/>
            </a:pPr>
            <a:r>
              <a:rPr lang="es-CO" dirty="0"/>
              <a:t>2D QR </a:t>
            </a:r>
            <a:r>
              <a:rPr lang="es-CO" dirty="0" err="1"/>
              <a:t>code</a:t>
            </a:r>
            <a:r>
              <a:rPr lang="es-CO" dirty="0"/>
              <a:t> </a:t>
            </a:r>
            <a:r>
              <a:rPr lang="es-CO" dirty="0" err="1"/>
              <a:t>navigation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262F92A-5FC8-475A-A4B1-E5F84289AC03}"/>
              </a:ext>
            </a:extLst>
          </p:cNvPr>
          <p:cNvSpPr txBox="1"/>
          <p:nvPr/>
        </p:nvSpPr>
        <p:spPr>
          <a:xfrm>
            <a:off x="163285" y="6169709"/>
            <a:ext cx="6981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https://addverb.com/product/zippy-sorting-robot/?varient=2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50FF21-361E-4305-98A0-D0F71CCB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630" y="2135494"/>
            <a:ext cx="4779370" cy="392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7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F46C8-F9F2-4816-8067-A2CA3289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inVia</a:t>
            </a:r>
            <a:r>
              <a:rPr lang="es-CO" dirty="0"/>
              <a:t> </a:t>
            </a:r>
            <a:r>
              <a:rPr lang="es-CO" dirty="0" err="1"/>
              <a:t>Picker</a:t>
            </a:r>
            <a:r>
              <a:rPr lang="es-CO" dirty="0"/>
              <a:t>– Invia Robotics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262F92A-5FC8-475A-A4B1-E5F84289AC03}"/>
              </a:ext>
            </a:extLst>
          </p:cNvPr>
          <p:cNvSpPr txBox="1"/>
          <p:nvPr/>
        </p:nvSpPr>
        <p:spPr>
          <a:xfrm>
            <a:off x="163285" y="6169709"/>
            <a:ext cx="6981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https://www.inviarobotics.com/our-system/invia-picker-robots/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0F01B3-733B-46C7-9C0F-C694DE091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" y="1307108"/>
            <a:ext cx="11266494" cy="463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2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F46C8-F9F2-4816-8067-A2CA3289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MIR100– </a:t>
            </a:r>
            <a:r>
              <a:rPr lang="es-CO" dirty="0" err="1"/>
              <a:t>mobile</a:t>
            </a:r>
            <a:r>
              <a:rPr lang="es-CO" dirty="0"/>
              <a:t>-industrial-robots</a:t>
            </a:r>
            <a:endParaRPr 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B340C00-A7E5-447F-81F6-8550CCFC1D95}"/>
              </a:ext>
            </a:extLst>
          </p:cNvPr>
          <p:cNvSpPr txBox="1">
            <a:spLocks/>
          </p:cNvSpPr>
          <p:nvPr/>
        </p:nvSpPr>
        <p:spPr>
          <a:xfrm>
            <a:off x="838200" y="20230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Features</a:t>
            </a:r>
            <a:r>
              <a:rPr lang="es-CO" dirty="0"/>
              <a:t>:</a:t>
            </a:r>
          </a:p>
          <a:p>
            <a:pPr marL="0" indent="0">
              <a:buNone/>
            </a:pPr>
            <a:r>
              <a:rPr lang="es-CO" dirty="0"/>
              <a:t>Vida del producto: 5 años o 20 000 horas</a:t>
            </a:r>
          </a:p>
          <a:p>
            <a:pPr marL="0" indent="0">
              <a:buNone/>
            </a:pPr>
            <a:r>
              <a:rPr lang="es-CO" dirty="0" err="1"/>
              <a:t>Dim</a:t>
            </a:r>
            <a:r>
              <a:rPr lang="es-CO" dirty="0"/>
              <a:t>(mm): 580*890*352</a:t>
            </a:r>
          </a:p>
          <a:p>
            <a:pPr marL="0" indent="0">
              <a:buNone/>
            </a:pPr>
            <a:r>
              <a:rPr lang="es-CO" dirty="0"/>
              <a:t>Peso: 70Kg</a:t>
            </a:r>
          </a:p>
          <a:p>
            <a:pPr marL="0" indent="0">
              <a:buNone/>
            </a:pPr>
            <a:r>
              <a:rPr lang="es-CO" dirty="0"/>
              <a:t>Capacidad de carga máxima 100 Kg</a:t>
            </a:r>
          </a:p>
          <a:p>
            <a:pPr marL="0" indent="0">
              <a:buNone/>
            </a:pPr>
            <a:r>
              <a:rPr lang="es-CO" dirty="0"/>
              <a:t>Velocidad máxima: 1.5 m/s</a:t>
            </a:r>
          </a:p>
          <a:p>
            <a:pPr marL="0" indent="0">
              <a:buNone/>
            </a:pPr>
            <a:r>
              <a:rPr lang="es-CO" dirty="0"/>
              <a:t>Sensores: </a:t>
            </a:r>
            <a:r>
              <a:rPr lang="es-CO" dirty="0" err="1"/>
              <a:t>Escanedres</a:t>
            </a:r>
            <a:r>
              <a:rPr lang="es-CO" dirty="0"/>
              <a:t> laser de seguridad SICK, Cámaras 3D, sensores de </a:t>
            </a:r>
            <a:r>
              <a:rPr lang="es-CO" dirty="0" err="1"/>
              <a:t>ultrasonidas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262F92A-5FC8-475A-A4B1-E5F84289AC03}"/>
              </a:ext>
            </a:extLst>
          </p:cNvPr>
          <p:cNvSpPr txBox="1"/>
          <p:nvPr/>
        </p:nvSpPr>
        <p:spPr>
          <a:xfrm>
            <a:off x="272142" y="6337400"/>
            <a:ext cx="6981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https://www.mobile-industrial-robots.com/es/solutions/robots/mir100/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F67CC1-6C42-4609-AD0D-DDBBF7BF0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58" y="1564494"/>
            <a:ext cx="4858000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9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F46C8-F9F2-4816-8067-A2CA3289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Zhuque</a:t>
            </a:r>
            <a:r>
              <a:rPr lang="es-CO" dirty="0"/>
              <a:t> M15A – </a:t>
            </a:r>
            <a:r>
              <a:rPr lang="es-CO" dirty="0" err="1"/>
              <a:t>quicktron</a:t>
            </a:r>
            <a:endParaRPr 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B340C00-A7E5-447F-81F6-8550CCFC1D95}"/>
              </a:ext>
            </a:extLst>
          </p:cNvPr>
          <p:cNvSpPr txBox="1">
            <a:spLocks/>
          </p:cNvSpPr>
          <p:nvPr/>
        </p:nvSpPr>
        <p:spPr>
          <a:xfrm>
            <a:off x="838200" y="20230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Features</a:t>
            </a:r>
            <a:r>
              <a:rPr lang="es-CO" dirty="0"/>
              <a:t>:</a:t>
            </a:r>
          </a:p>
          <a:p>
            <a:pPr marL="0" indent="0">
              <a:buNone/>
            </a:pPr>
            <a:r>
              <a:rPr lang="es-CO" dirty="0" err="1"/>
              <a:t>Size</a:t>
            </a:r>
            <a:r>
              <a:rPr lang="es-CO" dirty="0"/>
              <a:t>: 620 * 538 * 221mm</a:t>
            </a:r>
          </a:p>
          <a:p>
            <a:pPr marL="0" indent="0">
              <a:buNone/>
            </a:pPr>
            <a:r>
              <a:rPr lang="es-CO" dirty="0" err="1"/>
              <a:t>Weight</a:t>
            </a:r>
            <a:r>
              <a:rPr lang="es-CO" dirty="0"/>
              <a:t>: 78Kg</a:t>
            </a:r>
          </a:p>
          <a:p>
            <a:pPr marL="0" indent="0">
              <a:buNone/>
            </a:pPr>
            <a:r>
              <a:rPr lang="es-CO" dirty="0"/>
              <a:t>Load: 150Kg</a:t>
            </a:r>
          </a:p>
          <a:p>
            <a:pPr marL="0" indent="0">
              <a:buNone/>
            </a:pPr>
            <a:r>
              <a:rPr lang="es-CO" dirty="0" err="1"/>
              <a:t>Speed</a:t>
            </a:r>
            <a:r>
              <a:rPr lang="es-CO" dirty="0"/>
              <a:t>: 2.2m/s</a:t>
            </a:r>
          </a:p>
          <a:p>
            <a:pPr marL="0" indent="0">
              <a:buNone/>
            </a:pPr>
            <a:r>
              <a:rPr lang="es-CO" dirty="0" err="1"/>
              <a:t>Navigation</a:t>
            </a:r>
            <a:r>
              <a:rPr lang="es-CO" dirty="0"/>
              <a:t>: QR </a:t>
            </a:r>
            <a:r>
              <a:rPr lang="es-CO" dirty="0" err="1"/>
              <a:t>code</a:t>
            </a:r>
            <a:endParaRPr lang="es-CO" dirty="0"/>
          </a:p>
          <a:p>
            <a:pPr marL="0" indent="0">
              <a:buNone/>
            </a:pPr>
            <a:r>
              <a:rPr lang="es-CO" dirty="0" err="1"/>
              <a:t>Battery</a:t>
            </a:r>
            <a:r>
              <a:rPr lang="es-CO" dirty="0"/>
              <a:t> </a:t>
            </a:r>
            <a:r>
              <a:rPr lang="es-CO" dirty="0" err="1"/>
              <a:t>life</a:t>
            </a:r>
            <a:r>
              <a:rPr lang="es-CO" dirty="0"/>
              <a:t>: 8h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262F92A-5FC8-475A-A4B1-E5F84289AC03}"/>
              </a:ext>
            </a:extLst>
          </p:cNvPr>
          <p:cNvSpPr txBox="1"/>
          <p:nvPr/>
        </p:nvSpPr>
        <p:spPr>
          <a:xfrm>
            <a:off x="838200" y="6043940"/>
            <a:ext cx="6981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http://www.flashhold.com/english.php/product-info/4/17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50129-8289-4BC9-9A36-F3C889AF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378" y="1690688"/>
            <a:ext cx="6063422" cy="395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5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F46C8-F9F2-4816-8067-A2CA3289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WBOT11B - </a:t>
            </a:r>
            <a:r>
              <a:rPr lang="en-US" dirty="0" err="1"/>
              <a:t>Reeman</a:t>
            </a:r>
            <a:r>
              <a:rPr lang="en-US" dirty="0"/>
              <a:t> (</a:t>
            </a:r>
            <a:r>
              <a:rPr lang="en-US" dirty="0" err="1"/>
              <a:t>china</a:t>
            </a:r>
            <a:r>
              <a:rPr lang="en-US" dirty="0"/>
              <a:t>)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B340C00-A7E5-447F-81F6-8550CCFC1D95}"/>
              </a:ext>
            </a:extLst>
          </p:cNvPr>
          <p:cNvSpPr txBox="1">
            <a:spLocks/>
          </p:cNvSpPr>
          <p:nvPr/>
        </p:nvSpPr>
        <p:spPr>
          <a:xfrm>
            <a:off x="838200" y="20230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>
                <a:highlight>
                  <a:srgbClr val="FFFF00"/>
                </a:highlight>
              </a:rPr>
              <a:t>Features</a:t>
            </a:r>
            <a:r>
              <a:rPr lang="es-CO" dirty="0">
                <a:highlight>
                  <a:srgbClr val="FFFF00"/>
                </a:highlight>
              </a:rPr>
              <a:t>:</a:t>
            </a:r>
          </a:p>
          <a:p>
            <a:pPr marL="0" indent="0">
              <a:buNone/>
            </a:pPr>
            <a:r>
              <a:rPr lang="es-CO" dirty="0" err="1">
                <a:highlight>
                  <a:srgbClr val="FFFF00"/>
                </a:highlight>
              </a:rPr>
              <a:t>Speed</a:t>
            </a:r>
            <a:r>
              <a:rPr lang="es-CO" dirty="0">
                <a:highlight>
                  <a:srgbClr val="FFFF00"/>
                </a:highlight>
              </a:rPr>
              <a:t>: 1m/s</a:t>
            </a:r>
          </a:p>
          <a:p>
            <a:pPr marL="0" indent="0">
              <a:buNone/>
            </a:pPr>
            <a:r>
              <a:rPr lang="es-CO" dirty="0" err="1">
                <a:highlight>
                  <a:srgbClr val="FFFF00"/>
                </a:highlight>
              </a:rPr>
              <a:t>Working</a:t>
            </a:r>
            <a:r>
              <a:rPr lang="es-CO" dirty="0">
                <a:highlight>
                  <a:srgbClr val="FFFF00"/>
                </a:highlight>
              </a:rPr>
              <a:t> time: 6-8h</a:t>
            </a:r>
          </a:p>
          <a:p>
            <a:pPr marL="0" indent="0">
              <a:buNone/>
            </a:pPr>
            <a:r>
              <a:rPr lang="es-CO" dirty="0">
                <a:highlight>
                  <a:srgbClr val="FFFF00"/>
                </a:highlight>
              </a:rPr>
              <a:t>Price per </a:t>
            </a:r>
            <a:r>
              <a:rPr lang="es-CO" dirty="0" err="1">
                <a:highlight>
                  <a:srgbClr val="FFFF00"/>
                </a:highlight>
              </a:rPr>
              <a:t>unit</a:t>
            </a:r>
            <a:r>
              <a:rPr lang="es-CO" dirty="0">
                <a:highlight>
                  <a:srgbClr val="FFFF00"/>
                </a:highlight>
              </a:rPr>
              <a:t> 2550USD</a:t>
            </a:r>
          </a:p>
          <a:p>
            <a:pPr marL="0" indent="0">
              <a:buNone/>
            </a:pPr>
            <a:r>
              <a:rPr lang="es-CO" dirty="0" err="1">
                <a:highlight>
                  <a:srgbClr val="FFFF00"/>
                </a:highlight>
              </a:rPr>
              <a:t>Dim</a:t>
            </a:r>
            <a:r>
              <a:rPr lang="es-CO" dirty="0">
                <a:highlight>
                  <a:srgbClr val="FFFF00"/>
                </a:highlight>
              </a:rPr>
              <a:t> : (</a:t>
            </a:r>
            <a:r>
              <a:rPr lang="pl-PL" dirty="0">
                <a:highlight>
                  <a:srgbClr val="FFFF00"/>
                </a:highlight>
              </a:rPr>
              <a:t>450mm(L)*450mm(W)*317mm(H)</a:t>
            </a:r>
            <a:endParaRPr lang="es-CO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Bearing weight: 60KG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Sensors: lidars</a:t>
            </a:r>
            <a:endParaRPr lang="es-CO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262F92A-5FC8-475A-A4B1-E5F84289AC03}"/>
              </a:ext>
            </a:extLst>
          </p:cNvPr>
          <p:cNvSpPr txBox="1"/>
          <p:nvPr/>
        </p:nvSpPr>
        <p:spPr>
          <a:xfrm>
            <a:off x="838200" y="6043940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https://www.alibaba.com/product-detail/Reeman-New-Roller-Auto-Robot-Chassis_1600249724540.html?spm=a2700.12243863.0.0.25443e5f1UEerG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5C8A39-4AD5-4FDC-8327-BF9FF7B9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99" y="1352046"/>
            <a:ext cx="4933615" cy="452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16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427</Words>
  <Application>Microsoft Office PowerPoint</Application>
  <PresentationFormat>Panorámica</PresentationFormat>
  <Paragraphs>71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AGV’s</vt:lpstr>
      <vt:lpstr>Q1-010CRL-A  HIKROBOT</vt:lpstr>
      <vt:lpstr>Tompkins Robotics Tsort</vt:lpstr>
      <vt:lpstr>Zippy – Addverb Technologies</vt:lpstr>
      <vt:lpstr>Zippy 10 – Addverb Technologies</vt:lpstr>
      <vt:lpstr>inVia Picker– Invia Robotics</vt:lpstr>
      <vt:lpstr>MIR100– mobile-industrial-robots</vt:lpstr>
      <vt:lpstr>Zhuque M15A – quicktron</vt:lpstr>
      <vt:lpstr>WBOT11B - Reeman (china)</vt:lpstr>
      <vt:lpstr>HBOT11B – Reeman (china)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AGV’s</dc:title>
  <dc:creator>Alejandro Uribe Valencia</dc:creator>
  <cp:lastModifiedBy>Alejandro Uribe Valencia</cp:lastModifiedBy>
  <cp:revision>3</cp:revision>
  <dcterms:created xsi:type="dcterms:W3CDTF">2022-01-24T14:58:14Z</dcterms:created>
  <dcterms:modified xsi:type="dcterms:W3CDTF">2022-01-26T18:59:54Z</dcterms:modified>
</cp:coreProperties>
</file>