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6" r:id="rId7"/>
    <p:sldId id="265" r:id="rId8"/>
    <p:sldId id="264" r:id="rId9"/>
    <p:sldId id="263" r:id="rId10"/>
    <p:sldId id="262" r:id="rId11"/>
    <p:sldId id="261" r:id="rId12"/>
  </p:sldIdLst>
  <p:sldSz cx="6858000" cy="9144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226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410E-2DA5-4BC7-B0A3-D901246CC33B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112E-AC75-4982-B7FC-0173BF93019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410E-2DA5-4BC7-B0A3-D901246CC33B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112E-AC75-4982-B7FC-0173BF93019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410E-2DA5-4BC7-B0A3-D901246CC33B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112E-AC75-4982-B7FC-0173BF93019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410E-2DA5-4BC7-B0A3-D901246CC33B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112E-AC75-4982-B7FC-0173BF93019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410E-2DA5-4BC7-B0A3-D901246CC33B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112E-AC75-4982-B7FC-0173BF93019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410E-2DA5-4BC7-B0A3-D901246CC33B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112E-AC75-4982-B7FC-0173BF93019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410E-2DA5-4BC7-B0A3-D901246CC33B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112E-AC75-4982-B7FC-0173BF93019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410E-2DA5-4BC7-B0A3-D901246CC33B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112E-AC75-4982-B7FC-0173BF93019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410E-2DA5-4BC7-B0A3-D901246CC33B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112E-AC75-4982-B7FC-0173BF93019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410E-2DA5-4BC7-B0A3-D901246CC33B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112E-AC75-4982-B7FC-0173BF93019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7410E-2DA5-4BC7-B0A3-D901246CC33B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F112E-AC75-4982-B7FC-0173BF93019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5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7410E-2DA5-4BC7-B0A3-D901246CC33B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F112E-AC75-4982-B7FC-0173BF93019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928726"/>
            <a:ext cx="7178675" cy="1080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aixaDeTexto 5"/>
          <p:cNvSpPr txBox="1"/>
          <p:nvPr/>
        </p:nvSpPr>
        <p:spPr>
          <a:xfrm>
            <a:off x="0" y="3071802"/>
            <a:ext cx="72152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solidFill>
                  <a:srgbClr val="FFFF00"/>
                </a:solidFill>
              </a:rPr>
              <a:t>Verde Submerso</a:t>
            </a:r>
          </a:p>
          <a:p>
            <a:pPr algn="ctr"/>
            <a:r>
              <a:rPr lang="pt-BR" sz="3200" dirty="0" smtClean="0">
                <a:solidFill>
                  <a:srgbClr val="FFFF00"/>
                </a:solidFill>
              </a:rPr>
              <a:t> Plantas de Jardim Perfeitas para Aquários </a:t>
            </a:r>
          </a:p>
          <a:p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0" y="6072198"/>
            <a:ext cx="7215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rgbClr val="FFFF00"/>
                </a:solidFill>
              </a:rPr>
              <a:t>Descubra as 10 melhores plantas de jardim para seu aquário</a:t>
            </a:r>
            <a:endParaRPr lang="pt-BR" sz="2000" dirty="0">
              <a:solidFill>
                <a:srgbClr val="FFFF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714488" y="8501090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                </a:t>
            </a:r>
            <a:r>
              <a:rPr lang="pt-BR" dirty="0" err="1" smtClean="0">
                <a:solidFill>
                  <a:srgbClr val="FFFF00"/>
                </a:solidFill>
              </a:rPr>
              <a:t>Aurilan</a:t>
            </a:r>
            <a:r>
              <a:rPr lang="pt-BR" dirty="0" smtClean="0">
                <a:solidFill>
                  <a:srgbClr val="FFFF00"/>
                </a:solidFill>
              </a:rPr>
              <a:t> Lima Miranda</a:t>
            </a:r>
            <a:endParaRPr lang="pt-BR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0" y="214282"/>
            <a:ext cx="6858000" cy="877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	</a:t>
            </a:r>
          </a:p>
          <a:p>
            <a:endParaRPr lang="pt-BR" dirty="0"/>
          </a:p>
          <a:p>
            <a:r>
              <a:rPr lang="pt-BR" sz="2200" dirty="0" smtClean="0"/>
              <a:t>Aquários não são apenas recipientes para peixes; eles são ecossistemas que podem se tornar verdadeiras obras de arte vivas. As plantas naturais, incluindo aquelas adaptadas de jardins, são excelentes para embelezar e equilibrar o ambiente aquático.</a:t>
            </a:r>
          </a:p>
          <a:p>
            <a:endParaRPr lang="pt-BR" sz="2200" dirty="0" smtClean="0"/>
          </a:p>
          <a:p>
            <a:r>
              <a:rPr lang="pt-BR" sz="2200" dirty="0" smtClean="0"/>
              <a:t>	Usar plantas de jardim no aquário melhora a qualidade da água, pois elas absorvem nutrientes como nitratos e fosfatos, ajudando a controlar algas. Também promovem a oxigenação e criam um habitat mais saudável para peixes e outros organismos.</a:t>
            </a:r>
          </a:p>
          <a:p>
            <a:r>
              <a:rPr lang="pt-BR" sz="2200" dirty="0" smtClean="0"/>
              <a:t>	Esteticamente, essas plantas adicionam beleza e diversidade. Com formas e cores variadas, como o vermelho vibrante da </a:t>
            </a:r>
            <a:r>
              <a:rPr lang="pt-BR" sz="2200" dirty="0" err="1" smtClean="0"/>
              <a:t>Ludwigia</a:t>
            </a:r>
            <a:r>
              <a:rPr lang="pt-BR" sz="2200" dirty="0" smtClean="0"/>
              <a:t> ou os tapetes verdes da </a:t>
            </a:r>
            <a:r>
              <a:rPr lang="pt-BR" sz="2200" dirty="0" err="1" smtClean="0"/>
              <a:t>Eleocharis</a:t>
            </a:r>
            <a:r>
              <a:rPr lang="pt-BR" sz="2200" dirty="0" smtClean="0"/>
              <a:t>, elas transformam o aquário em um cenário único. Além disso, oferecem esconderijos e sombra, reduzindo o estresse dos peixes e melhorando seu bem-estar.</a:t>
            </a:r>
          </a:p>
          <a:p>
            <a:r>
              <a:rPr lang="pt-BR" sz="2200" dirty="0" smtClean="0"/>
              <a:t>	Neste </a:t>
            </a:r>
            <a:r>
              <a:rPr lang="pt-BR" sz="2200" dirty="0" err="1" smtClean="0"/>
              <a:t>ebook</a:t>
            </a:r>
            <a:r>
              <a:rPr lang="pt-BR" sz="2200" dirty="0" smtClean="0"/>
              <a:t>, você descobrirá como escolher, adaptar e cuidar dessas plantas para criar um aquário equilibrado e encantador, independentemente do seu nível de experiência. Vamos transformar seu aquário em um verdadeiro oásis subaquático!</a:t>
            </a:r>
          </a:p>
          <a:p>
            <a:endParaRPr lang="pt-B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</Words>
  <Application>Microsoft Office PowerPoint</Application>
  <PresentationFormat>Apresentação na tela (4:3)</PresentationFormat>
  <Paragraphs>11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Aurilan</dc:creator>
  <cp:lastModifiedBy>Aurilan</cp:lastModifiedBy>
  <cp:revision>5</cp:revision>
  <dcterms:created xsi:type="dcterms:W3CDTF">2025-01-11T18:41:50Z</dcterms:created>
  <dcterms:modified xsi:type="dcterms:W3CDTF">2025-01-11T19:11:56Z</dcterms:modified>
</cp:coreProperties>
</file>