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391D0-EDF7-D0BA-174F-7951DFF69921}" v="1" dt="2022-05-31T10:48:14.907"/>
    <p1510:client id="{AE315A5A-18CA-41A5-B4EB-3C0DA280F4D0}" v="4" dt="2022-01-26T18:30:48.245"/>
    <p1510:client id="{B3DC414A-F0C1-241D-AAC4-EDA5980BB753}" v="10" dt="2022-05-31T08:21:1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089880" y="265680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4400" b="0" strike="noStrike" spc="-1">
              <a:latin typeface="Arial"/>
            </a:endParaRPr>
          </a:p>
        </p:txBody>
      </p:sp>
      <p:pic>
        <p:nvPicPr>
          <p:cNvPr id="273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77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ACDA28E9-E67C-F654-DF8D-E019451EAB75}"/>
              </a:ext>
            </a:extLst>
          </p:cNvPr>
          <p:cNvSpPr/>
          <p:nvPr/>
        </p:nvSpPr>
        <p:spPr>
          <a:xfrm>
            <a:off x="3273120" y="5930280"/>
            <a:ext cx="340708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Aurimas Aleksandras Nausėdas</a:t>
            </a:r>
            <a:endParaRPr lang="lt-LT" sz="1600" b="1" strike="noStrike" spc="-1" dirty="0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F36AB9A-60B0-942E-02FC-27559689B1CC}"/>
              </a:ext>
            </a:extLst>
          </p:cNvPr>
          <p:cNvSpPr/>
          <p:nvPr/>
        </p:nvSpPr>
        <p:spPr>
          <a:xfrm>
            <a:off x="495720" y="5930280"/>
            <a:ext cx="226692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490080" y="3156120"/>
            <a:ext cx="5152320" cy="68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Savo logerio sukūrimas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6" name="Picture 3"/>
          <p:cNvPicPr/>
          <p:nvPr/>
        </p:nvPicPr>
        <p:blipFill>
          <a:blip r:embed="rId2"/>
          <a:stretch/>
        </p:blipFill>
        <p:spPr>
          <a:xfrm>
            <a:off x="171720" y="1696680"/>
            <a:ext cx="5414400" cy="16988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173520" y="12448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asemeys.py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44720" y="3502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aritmetika.py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171720" y="3909960"/>
            <a:ext cx="5414400" cy="1497240"/>
          </a:xfrm>
          <a:prstGeom prst="rect">
            <a:avLst/>
          </a:prstGeom>
          <a:ln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6491520" y="3907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Problemos pavyzdys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D0E18-2081-EC06-EF1E-D33A22D10DFE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490080" y="3156120"/>
            <a:ext cx="5152320" cy="68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Savo logerio sukūrimas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173520" y="78192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asemeys.py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44720" y="38008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Failas aritmetika.py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6491520" y="39070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Sprendimo pavyzdys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326" name="Picture 4"/>
          <p:cNvPicPr/>
          <p:nvPr/>
        </p:nvPicPr>
        <p:blipFill>
          <a:blip r:embed="rId2"/>
          <a:stretch/>
        </p:blipFill>
        <p:spPr>
          <a:xfrm>
            <a:off x="711720" y="4224600"/>
            <a:ext cx="4141080" cy="2459520"/>
          </a:xfrm>
          <a:prstGeom prst="rect">
            <a:avLst/>
          </a:prstGeom>
          <a:ln>
            <a:noFill/>
          </a:ln>
        </p:spPr>
      </p:pic>
      <p:pic>
        <p:nvPicPr>
          <p:cNvPr id="327" name="Picture 5"/>
          <p:cNvPicPr/>
          <p:nvPr/>
        </p:nvPicPr>
        <p:blipFill>
          <a:blip r:embed="rId3"/>
          <a:stretch/>
        </p:blipFill>
        <p:spPr>
          <a:xfrm>
            <a:off x="711720" y="1159920"/>
            <a:ext cx="4141080" cy="2424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52FF4-F7C8-0378-2C80-283DF846A7A0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490080" y="3156120"/>
            <a:ext cx="5152320" cy="115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loginti klaidas ir į failą ir į konsolę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30" name="Picture 6"/>
          <p:cNvPicPr/>
          <p:nvPr/>
        </p:nvPicPr>
        <p:blipFill>
          <a:blip r:embed="rId2"/>
          <a:stretch/>
        </p:blipFill>
        <p:spPr>
          <a:xfrm>
            <a:off x="480240" y="1797840"/>
            <a:ext cx="4912560" cy="3463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67D2E-E604-370B-8858-6D8966C3C5E0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490080" y="3156120"/>
            <a:ext cx="5152320" cy="115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loginti klaidas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33" name="Picture 3"/>
          <p:cNvPicPr/>
          <p:nvPr/>
        </p:nvPicPr>
        <p:blipFill>
          <a:blip r:embed="rId2"/>
          <a:stretch/>
        </p:blipFill>
        <p:spPr>
          <a:xfrm>
            <a:off x="441720" y="1459800"/>
            <a:ext cx="4932000" cy="43815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5A0B6-DA8C-39E0-2882-C6A250B2DC28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35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6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8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9" name="CustomShape 5"/>
          <p:cNvSpPr/>
          <p:nvPr/>
        </p:nvSpPr>
        <p:spPr>
          <a:xfrm>
            <a:off x="594000" y="1832400"/>
            <a:ext cx="10717920" cy="1698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funkcijas, kurios: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visų paduotų skaičių sumą (su *args argumentu)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skaičiaus šaknį (panaudoti math.sqrt())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sakinio simbolių kiekį (su len())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rezultatą, skaičių x padalinus iš y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Nustatyti standartinį logerį (logging) taip, kad jis: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Saugotų pranešimus į norimą failą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Saugotų INFO lygio žinutes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Pranešimai turi būti tokiu formatu: data/laikas, lygis, žinutė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Kiekviena funkcija turi sukurti INFO lygio log pranešimą apie tai, ką atliko, pvz.: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759960" y="3849840"/>
            <a:ext cx="5086440" cy="3729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6DB14-692A-B958-C8A8-844FAC42A86F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11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44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46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Perdaryti 1 užduoties programą, kad: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Į šaknies funkciją padavus string tipo argumetrą, į log failą būtų išsaugoma išimties klaida su norimu tekstu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Į dalybos funkciją antrą argumentą padavus 0, į log failą būtų išsaugoma išimties klaida su norimu tekstu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300" b="1" strike="noStrike" spc="-1">
                <a:solidFill>
                  <a:srgbClr val="000000"/>
                </a:solidFill>
                <a:latin typeface="Arial"/>
                <a:ea typeface="Arial"/>
              </a:rPr>
              <a:t>Patarimas</a:t>
            </a: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: panaudoti try/except/else, logging.exception()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836CA-ABF4-36D6-D241-5E3D04FB3A6D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12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49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50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2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3" name="CustomShape 5"/>
          <p:cNvSpPr/>
          <p:nvPr/>
        </p:nvSpPr>
        <p:spPr>
          <a:xfrm>
            <a:off x="706680" y="1719000"/>
            <a:ext cx="10212120" cy="216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Perdaryti 2 užduoties programą, kad: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sukurtas savo logeris, kuris fikstuotus visus anksčiau aprašytus pranešimus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Sukurtas logeris ne tik išsaugotų pranešimus faile, bet ir atvaizduotų juos konsolėje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8490E-CAA0-EBFC-BE5F-78339DE9F53C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13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55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56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8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9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38755-0ED8-F121-3B83-8FD37ED15A29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14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281760" y="2011146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LogRecord attributes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3281760" y="2360706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Loginimo bibliotekos atributų informacija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480240" y="5032080"/>
            <a:ext cx="234216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7503480" y="2011146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https://docs.python.org/3/library/logging.html#logrecord-attributes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4BE84501-D01B-FE38-8851-271BDEAAAA00}"/>
              </a:ext>
            </a:extLst>
          </p:cNvPr>
          <p:cNvSpPr txBox="1"/>
          <p:nvPr/>
        </p:nvSpPr>
        <p:spPr>
          <a:xfrm>
            <a:off x="7502760" y="1363704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1B51AEC2-3BA6-7C41-B6C2-37A9C431B01F}"/>
              </a:ext>
            </a:extLst>
          </p:cNvPr>
          <p:cNvSpPr txBox="1"/>
          <p:nvPr/>
        </p:nvSpPr>
        <p:spPr>
          <a:xfrm>
            <a:off x="3281760" y="1363704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pirmadienį)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4764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Susipažinsime su logging biblioteka 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80600" y="4543200"/>
            <a:ext cx="4234320" cy="351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Įrašyti klaidas į failus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398600" y="5688000"/>
            <a:ext cx="4234320" cy="35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Susipažinsime su taisyklingu klaidų logginimu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080" cy="730080"/>
            <a:chOff x="480240" y="3193560"/>
            <a:chExt cx="730080" cy="73008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080" cy="730080"/>
            <a:chOff x="480240" y="4403160"/>
            <a:chExt cx="730080" cy="73008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080" cy="730080"/>
            <a:chOff x="480240" y="5514480"/>
            <a:chExt cx="730080" cy="73008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80240" y="1371600"/>
            <a:ext cx="5614200" cy="409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Kokie yra loginimo pranešimų lygiai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561360" y="1371600"/>
            <a:ext cx="5148000" cy="506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DEBUG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Detailed information, typically of interest only when diagnosing problems.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INFO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Confirmation that things are working as expected.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WARNING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An indication that something unexpected happened, or indicative of some problem in the near future (e.g. ‘disk space low’). The software is still working as expected.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ERROR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Due to a more serious problem, the software has not been able to perform some function.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CRITICAL</a:t>
            </a: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 serious error, indicating that the program itself may be unable to continue running.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Kaip </a:t>
            </a:r>
            <a:r>
              <a:rPr lang="lt-LT" sz="3000" b="1" spc="-1" dirty="0">
                <a:solidFill>
                  <a:srgbClr val="000000"/>
                </a:solidFill>
                <a:latin typeface="Arial"/>
                <a:ea typeface="DejaVu Sans"/>
              </a:rPr>
              <a:t>tikriname kodą</a:t>
            </a:r>
            <a:r>
              <a:rPr lang="lt-LT" sz="3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PRINT funkcijų pagalba</a:t>
            </a:r>
            <a:endParaRPr lang="lt-LT" sz="3000" b="0" strike="noStrike" spc="-1" dirty="0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tretch/>
        </p:blipFill>
        <p:spPr>
          <a:xfrm>
            <a:off x="547920" y="2095920"/>
            <a:ext cx="4787280" cy="3012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5706D-C95A-5ACE-F15F-5901AB047483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tikrinti kodą loginimo pagalba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0" name="Picture 3"/>
          <p:cNvPicPr/>
          <p:nvPr/>
        </p:nvPicPr>
        <p:blipFill>
          <a:blip r:embed="rId2"/>
          <a:stretch/>
        </p:blipFill>
        <p:spPr>
          <a:xfrm>
            <a:off x="480240" y="2040840"/>
            <a:ext cx="4719960" cy="278568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6491520" y="438948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Informacija neturi būti warning lygio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3F84C-CD0B-F60C-A7DF-4D22A44C7F2B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loginimo pranešimų lygį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4" name="Picture 2"/>
          <p:cNvPicPr/>
          <p:nvPr/>
        </p:nvPicPr>
        <p:blipFill>
          <a:blip r:embed="rId2"/>
          <a:stretch/>
        </p:blipFill>
        <p:spPr>
          <a:xfrm>
            <a:off x="547920" y="2095920"/>
            <a:ext cx="4787280" cy="3012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879EE-9682-79E7-04C8-0616057256AE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loginimą į failą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7" name="Picture 3"/>
          <p:cNvPicPr/>
          <p:nvPr/>
        </p:nvPicPr>
        <p:blipFill>
          <a:blip r:embed="rId2"/>
          <a:stretch/>
        </p:blipFill>
        <p:spPr>
          <a:xfrm>
            <a:off x="567000" y="2414880"/>
            <a:ext cx="4710240" cy="2230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25258-31C1-AE20-DBC0-D8CDA4ECFE46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423238" y="2126752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nustatyti loginimo pranešimų formatą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0" name="Picture 3"/>
          <p:cNvPicPr/>
          <p:nvPr/>
        </p:nvPicPr>
        <p:blipFill>
          <a:blip r:embed="rId2"/>
          <a:stretch/>
        </p:blipFill>
        <p:spPr>
          <a:xfrm>
            <a:off x="389128" y="3487592"/>
            <a:ext cx="10573160" cy="288677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FB403A-DDD1-2B1E-697D-2D09D0E2176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490080" y="315612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Loginimas su objektais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13 paskaita. Loginimas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3" name="Picture 312"/>
          <p:cNvPicPr/>
          <p:nvPr/>
        </p:nvPicPr>
        <p:blipFill>
          <a:blip r:embed="rId2"/>
          <a:stretch/>
        </p:blipFill>
        <p:spPr>
          <a:xfrm>
            <a:off x="155520" y="2616840"/>
            <a:ext cx="5532480" cy="1703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67E69-4978-E5F3-1150-6E4591FD45D2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41A74C-013F-4A72-8F5C-2A1C41006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3AE50D-5702-42F5-962D-81F77C044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66EA4-E938-4792-A68F-102C4526F0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523</Words>
  <Application>Microsoft Macintosh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498</cp:revision>
  <dcterms:modified xsi:type="dcterms:W3CDTF">2023-07-17T12:46:53Z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  <property fmtid="{D5CDD505-2E9C-101B-9397-08002B2CF9AE}" pid="12" name="ContentTypeId">
    <vt:lpwstr>0x0101009ACC98F71C7CEB499EFDC29467EAFC60</vt:lpwstr>
  </property>
</Properties>
</file>