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</p:sldMasterIdLst>
  <p:sldIdLst>
    <p:sldId id="256" r:id="rId9"/>
    <p:sldId id="257" r:id="rId10"/>
    <p:sldId id="258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6" r:id="rId19"/>
    <p:sldId id="287" r:id="rId20"/>
    <p:sldId id="288" r:id="rId21"/>
    <p:sldId id="273" r:id="rId22"/>
    <p:sldId id="289" r:id="rId23"/>
    <p:sldId id="290" r:id="rId24"/>
    <p:sldId id="291" r:id="rId25"/>
    <p:sldId id="276" r:id="rId26"/>
    <p:sldId id="277" r:id="rId2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3520" cy="68220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4280" cy="738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6400" cy="12276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273120" y="2618280"/>
            <a:ext cx="7049520" cy="2386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lt-LT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</a:t>
            </a:r>
            <a:br>
              <a:rPr dirty="0"/>
            </a:br>
            <a:r>
              <a:rPr lang="lt-LT" sz="4400" b="1" spc="-1" dirty="0">
                <a:latin typeface="Arial"/>
              </a:rPr>
              <a:t>Projektų kūrimas, modulių </a:t>
            </a:r>
            <a:r>
              <a:rPr lang="lt-LT" sz="4400" b="1" spc="-1" dirty="0" err="1">
                <a:latin typeface="Arial"/>
              </a:rPr>
              <a:t>import</a:t>
            </a:r>
            <a:endParaRPr lang="lt-LT" sz="4400" b="1" strike="noStrike" spc="-1" dirty="0" err="1">
              <a:latin typeface="Arial"/>
            </a:endParaRPr>
          </a:p>
        </p:txBody>
      </p:sp>
      <p:pic>
        <p:nvPicPr>
          <p:cNvPr id="230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4560" cy="1834560"/>
          </a:xfrm>
          <a:prstGeom prst="rect">
            <a:avLst/>
          </a:prstGeom>
          <a:ln w="12600">
            <a:noFill/>
          </a:ln>
        </p:spPr>
      </p:pic>
      <p:grpSp>
        <p:nvGrpSpPr>
          <p:cNvPr id="231" name="Group 4"/>
          <p:cNvGrpSpPr/>
          <p:nvPr/>
        </p:nvGrpSpPr>
        <p:grpSpPr>
          <a:xfrm>
            <a:off x="9866160" y="2715120"/>
            <a:ext cx="1834560" cy="463680"/>
            <a:chOff x="9866160" y="2715120"/>
            <a:chExt cx="1834560" cy="463680"/>
          </a:xfrm>
        </p:grpSpPr>
        <p:sp>
          <p:nvSpPr>
            <p:cNvPr id="232" name="CustomShape 5"/>
            <p:cNvSpPr/>
            <p:nvPr/>
          </p:nvSpPr>
          <p:spPr>
            <a:xfrm>
              <a:off x="9866160" y="271512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6"/>
            <p:cNvSpPr/>
            <p:nvPr/>
          </p:nvSpPr>
          <p:spPr>
            <a:xfrm>
              <a:off x="9979920" y="2779920"/>
              <a:ext cx="160704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34" name="Picture 4"/>
          <p:cNvPicPr/>
          <p:nvPr/>
        </p:nvPicPr>
        <p:blipFill>
          <a:blip r:embed="rId3"/>
          <a:stretch/>
        </p:blipFill>
        <p:spPr>
          <a:xfrm>
            <a:off x="10055276" y="1302285"/>
            <a:ext cx="1456328" cy="1117920"/>
          </a:xfrm>
          <a:prstGeom prst="rect">
            <a:avLst/>
          </a:prstGeom>
          <a:ln>
            <a:noFill/>
          </a:ln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4AD40981-ABF2-6BFC-442C-7E4D75588675}"/>
              </a:ext>
            </a:extLst>
          </p:cNvPr>
          <p:cNvSpPr/>
          <p:nvPr/>
        </p:nvSpPr>
        <p:spPr>
          <a:xfrm>
            <a:off x="3273120" y="5930280"/>
            <a:ext cx="3407080" cy="3371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Aurimas Aleksandras Nausėdas</a:t>
            </a:r>
            <a:endParaRPr lang="lt-LT" sz="1600" b="1" strike="noStrike" spc="-1" dirty="0"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85DBEB89-6A68-D302-B89D-D8D978748F7B}"/>
              </a:ext>
            </a:extLst>
          </p:cNvPr>
          <p:cNvSpPr/>
          <p:nvPr/>
        </p:nvSpPr>
        <p:spPr>
          <a:xfrm>
            <a:off x="495720" y="5930280"/>
            <a:ext cx="2266920" cy="3371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2023</a:t>
            </a:r>
            <a:endParaRPr lang="lt-LT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66148" y="2472872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Importuoti modulį iš kito katalogo</a:t>
            </a:r>
            <a:endParaRPr lang="en-US" sz="3000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E25FCC81-8847-477B-A575-4D5959B563D8}"/>
              </a:ext>
            </a:extLst>
          </p:cNvPr>
          <p:cNvSpPr/>
          <p:nvPr/>
        </p:nvSpPr>
        <p:spPr>
          <a:xfrm>
            <a:off x="6269613" y="3705457"/>
            <a:ext cx="5276761" cy="16068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Projekte turime du .py failus, taip pat katalogą su dar vienu .py failu: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 dirty="0"/>
              <a:t>mano_modulis.py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 dirty="0"/>
              <a:t>mano_pagrindinis.py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 dirty="0"/>
              <a:t>moduliai/mano_modulis_3.py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2DC730-0B45-4010-8CB1-EA730A39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08" y="1501044"/>
            <a:ext cx="4411883" cy="2013608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DCC6CC-5DE9-4015-93BE-E1425BFEE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08" y="3933253"/>
            <a:ext cx="4411883" cy="22227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5D7B5-D035-5C45-6549-EDFB4F2B18A2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8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1594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410831" y="2935860"/>
            <a:ext cx="5703480" cy="176230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importuoti modulius iš to paties katalogo (</a:t>
            </a:r>
            <a:r>
              <a:rPr lang="lt-LT" sz="3000" b="1" dirty="0" err="1"/>
              <a:t>absolute</a:t>
            </a:r>
            <a:r>
              <a:rPr lang="lt-LT" sz="3000" b="1" dirty="0"/>
              <a:t> </a:t>
            </a:r>
            <a:r>
              <a:rPr lang="lt-LT" sz="3000" b="1" dirty="0" err="1"/>
              <a:t>import</a:t>
            </a:r>
            <a:r>
              <a:rPr lang="lt-LT" sz="3000" b="1" dirty="0"/>
              <a:t>)</a:t>
            </a:r>
            <a:endParaRPr lang="en-US" sz="3000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84BF7-5BA4-4303-9EFD-3F7E9C94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2575482"/>
            <a:ext cx="4537275" cy="22182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6D078-657C-7A26-2131-98EBBEBE90B0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9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3110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52957" y="2299252"/>
            <a:ext cx="5703480" cy="176230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Kitas importavimo iš to paties katalogo būdas (</a:t>
            </a:r>
            <a:r>
              <a:rPr lang="lt-LT" sz="3000" b="1" dirty="0" err="1"/>
              <a:t>relative</a:t>
            </a:r>
            <a:r>
              <a:rPr lang="lt-LT" sz="3000" b="1" dirty="0"/>
              <a:t> </a:t>
            </a:r>
            <a:r>
              <a:rPr lang="lt-LT" sz="3000" b="1" dirty="0" err="1"/>
              <a:t>import</a:t>
            </a:r>
            <a:r>
              <a:rPr lang="lt-LT" sz="3000" b="1" dirty="0"/>
              <a:t>)</a:t>
            </a:r>
            <a:endParaRPr lang="en-US" sz="3000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401D85E-4E0A-48A8-A861-48BC8EE9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2" y="2451621"/>
            <a:ext cx="4633731" cy="2523845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55649618-C9A0-4700-847C-DE79FF809BF6}"/>
              </a:ext>
            </a:extLst>
          </p:cNvPr>
          <p:cNvSpPr/>
          <p:nvPr/>
        </p:nvSpPr>
        <p:spPr>
          <a:xfrm>
            <a:off x="6385360" y="4062343"/>
            <a:ext cx="5276761" cy="16068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. – tame pačiame pakete (kataloge)</a:t>
            </a:r>
            <a:endParaRPr lang="en-US" dirty="0"/>
          </a:p>
          <a:p>
            <a:r>
              <a:rPr lang="lt-LT" sz="1600" spc="-1" dirty="0">
                <a:ea typeface="+mn-lt"/>
                <a:cs typeface="+mn-lt"/>
              </a:rPr>
              <a:t>.. – aukščiau esančiame pakete (kataloge)</a:t>
            </a:r>
            <a:endParaRPr lang="lt-LT" dirty="0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endParaRPr lang="lt-LT" sz="1600" spc="-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70E51-0698-6418-62AC-5FAEC2F2F5C5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10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6674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14375" y="3215581"/>
            <a:ext cx="5703480" cy="176230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Importavimas iš standartinės </a:t>
            </a:r>
            <a:r>
              <a:rPr lang="lt-LT" sz="3000" b="1" dirty="0" err="1"/>
              <a:t>Python</a:t>
            </a:r>
            <a:r>
              <a:rPr lang="lt-LT" sz="3000" b="1" dirty="0"/>
              <a:t> bibliotekos</a:t>
            </a:r>
            <a:endParaRPr lang="en-US" sz="300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D03E55-E75E-411C-AA35-15B1F42F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94" y="1001056"/>
            <a:ext cx="3649883" cy="102659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7CB163D-F5E9-42F4-8F2E-4D31F93D7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95" y="2202084"/>
            <a:ext cx="1914525" cy="12192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033ABD0-4C2D-492E-87E0-F1D04D29D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375" y="3609915"/>
            <a:ext cx="2257425" cy="1914525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D1C7F51-456B-4931-8215-1176B8399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236" y="5709321"/>
            <a:ext cx="2743200" cy="937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374962-97E6-78C1-BB24-2D291532E080}"/>
              </a:ext>
            </a:extLst>
          </p:cNvPr>
          <p:cNvSpPr txBox="1"/>
          <p:nvPr/>
        </p:nvSpPr>
        <p:spPr>
          <a:xfrm>
            <a:off x="11485950" y="6105075"/>
            <a:ext cx="61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11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15587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10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 dirty="0" err="1">
                <a:ea typeface="+mn-lt"/>
                <a:cs typeface="+mn-lt"/>
              </a:rPr>
              <a:t>Python</a:t>
            </a:r>
            <a:r>
              <a:rPr lang="lt-LT" sz="1600" spc="-1" dirty="0">
                <a:ea typeface="+mn-lt"/>
                <a:cs typeface="+mn-lt"/>
              </a:rPr>
              <a:t> faile padaryti šiuos veiksmus (atskirai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ne iškart):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Importuoti modulį </a:t>
            </a:r>
            <a:r>
              <a:rPr lang="lt-LT" sz="1600" spc="-1" dirty="0" err="1">
                <a:ea typeface="+mn-lt"/>
                <a:cs typeface="+mn-lt"/>
              </a:rPr>
              <a:t>datetime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r>
              <a:rPr lang="lt-LT" sz="1600" spc="-1" dirty="0">
                <a:ea typeface="+mn-lt"/>
                <a:cs typeface="+mn-lt"/>
              </a:rPr>
              <a:t> Atsispausdinti šiandienos datą </a:t>
            </a:r>
            <a:r>
              <a:rPr lang="lt-LT" sz="1600" b="0" strike="noStrike" spc="-1" dirty="0">
                <a:ea typeface="+mn-lt"/>
                <a:cs typeface="+mn-lt"/>
              </a:rPr>
              <a:t>ir </a:t>
            </a:r>
            <a:r>
              <a:rPr lang="lt-LT" sz="1600" spc="-1" dirty="0">
                <a:ea typeface="+mn-lt"/>
                <a:cs typeface="+mn-lt"/>
              </a:rPr>
              <a:t>laiką kartu</a:t>
            </a:r>
            <a:r>
              <a:rPr lang="lt-LT" sz="1600" b="0" strike="noStrike" spc="-1" dirty="0">
                <a:ea typeface="+mn-lt"/>
                <a:cs typeface="+mn-lt"/>
              </a:rPr>
              <a:t>, tik </a:t>
            </a:r>
            <a:r>
              <a:rPr lang="lt-LT" sz="1600" spc="-1" dirty="0">
                <a:ea typeface="+mn-lt"/>
                <a:cs typeface="+mn-lt"/>
              </a:rPr>
              <a:t>datą (</a:t>
            </a:r>
            <a:r>
              <a:rPr lang="lt-LT" sz="1600" spc="-1" dirty="0" err="1">
                <a:ea typeface="+mn-lt"/>
                <a:cs typeface="+mn-lt"/>
              </a:rPr>
              <a:t>date</a:t>
            </a:r>
            <a:r>
              <a:rPr lang="lt-LT" sz="1600" b="0" strike="noStrike" spc="-1" dirty="0" err="1">
                <a:ea typeface="+mn-lt"/>
                <a:cs typeface="+mn-lt"/>
              </a:rPr>
              <a:t>.</a:t>
            </a:r>
            <a:r>
              <a:rPr lang="lt-LT" sz="1600" spc="-1" dirty="0" err="1">
                <a:ea typeface="+mn-lt"/>
                <a:cs typeface="+mn-lt"/>
              </a:rPr>
              <a:t>today</a:t>
            </a:r>
            <a:r>
              <a:rPr lang="lt-LT" sz="1600" spc="-1" dirty="0">
                <a:ea typeface="+mn-lt"/>
                <a:cs typeface="+mn-lt"/>
              </a:rPr>
              <a:t>()) bei tik laiką (.</a:t>
            </a:r>
            <a:r>
              <a:rPr lang="lt-LT" sz="1600" spc="-1" dirty="0" err="1">
                <a:ea typeface="+mn-lt"/>
                <a:cs typeface="+mn-lt"/>
              </a:rPr>
              <a:t>now</a:t>
            </a:r>
            <a:r>
              <a:rPr lang="lt-LT" sz="1600" spc="-1" dirty="0">
                <a:ea typeface="+mn-lt"/>
                <a:cs typeface="+mn-lt"/>
              </a:rPr>
              <a:t>().</a:t>
            </a:r>
            <a:r>
              <a:rPr lang="lt-LT" sz="1600" spc="-1" dirty="0" err="1">
                <a:ea typeface="+mn-lt"/>
                <a:cs typeface="+mn-lt"/>
              </a:rPr>
              <a:t>time</a:t>
            </a:r>
            <a:r>
              <a:rPr lang="lt-LT" sz="1600" spc="-1" dirty="0">
                <a:ea typeface="+mn-lt"/>
                <a:cs typeface="+mn-lt"/>
              </a:rPr>
              <a:t>()).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Iš paketo </a:t>
            </a:r>
            <a:r>
              <a:rPr lang="lt-LT" sz="1600" spc="-1" dirty="0" err="1">
                <a:ea typeface="+mn-lt"/>
                <a:cs typeface="+mn-lt"/>
              </a:rPr>
              <a:t>datetime</a:t>
            </a:r>
            <a:r>
              <a:rPr lang="lt-LT" sz="1600" spc="-1" dirty="0">
                <a:ea typeface="+mn-lt"/>
                <a:cs typeface="+mn-lt"/>
              </a:rPr>
              <a:t> importuoti modulį </a:t>
            </a:r>
            <a:r>
              <a:rPr lang="lt-LT" sz="1600" spc="-1" dirty="0" err="1">
                <a:ea typeface="+mn-lt"/>
                <a:cs typeface="+mn-lt"/>
              </a:rPr>
              <a:t>date</a:t>
            </a:r>
            <a:r>
              <a:rPr lang="lt-LT" sz="1600" spc="-1" dirty="0">
                <a:ea typeface="+mn-lt"/>
                <a:cs typeface="+mn-lt"/>
              </a:rPr>
              <a:t>. Atsispausdinti šiandienos datą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endParaRPr lang="lt-LT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Iš paketo </a:t>
            </a:r>
            <a:r>
              <a:rPr lang="lt-LT" sz="1600" spc="-1" dirty="0" err="1">
                <a:ea typeface="+mn-lt"/>
                <a:cs typeface="+mn-lt"/>
              </a:rPr>
              <a:t>datetime</a:t>
            </a:r>
            <a:r>
              <a:rPr lang="lt-LT" sz="1600" spc="-1" dirty="0">
                <a:ea typeface="+mn-lt"/>
                <a:cs typeface="+mn-lt"/>
              </a:rPr>
              <a:t> importuoti modulį </a:t>
            </a:r>
            <a:r>
              <a:rPr lang="lt-LT" sz="1600" spc="-1" dirty="0" err="1">
                <a:ea typeface="+mn-lt"/>
                <a:cs typeface="+mn-lt"/>
              </a:rPr>
              <a:t>date</a:t>
            </a:r>
            <a:r>
              <a:rPr lang="lt-LT" sz="1600" spc="-1" dirty="0">
                <a:ea typeface="+mn-lt"/>
                <a:cs typeface="+mn-lt"/>
              </a:rPr>
              <a:t> kaip data (</a:t>
            </a:r>
            <a:r>
              <a:rPr lang="lt-LT" sz="1600" spc="-1" dirty="0" err="1">
                <a:ea typeface="+mn-lt"/>
                <a:cs typeface="+mn-lt"/>
              </a:rPr>
              <a:t>as</a:t>
            </a:r>
            <a:r>
              <a:rPr lang="lt-LT" sz="1600" spc="-1" dirty="0">
                <a:ea typeface="+mn-lt"/>
                <a:cs typeface="+mn-lt"/>
              </a:rPr>
              <a:t> data). Atsispausdinti šiandienos datą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endParaRPr lang="lt-LT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14E58-BFCC-4FF1-3778-C6F9B039BA7D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12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10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 dirty="0" err="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 dirty="0">
                  <a:solidFill>
                    <a:srgbClr val="FEFFFF"/>
                  </a:solidFill>
                  <a:latin typeface="Arial"/>
                  <a:ea typeface="Arial"/>
                </a:rPr>
                <a:t> 2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Sukurti naują projektą (</a:t>
            </a:r>
            <a:r>
              <a:rPr lang="lt-LT" sz="1600" spc="-1" dirty="0" err="1">
                <a:ea typeface="+mn-lt"/>
                <a:cs typeface="+mn-lt"/>
              </a:rPr>
              <a:t>PyCharm</a:t>
            </a:r>
            <a:r>
              <a:rPr lang="lt-LT" sz="1600" spc="-1" dirty="0">
                <a:ea typeface="+mn-lt"/>
                <a:cs typeface="+mn-lt"/>
              </a:rPr>
              <a:t> programoje) Jame sukurti failą modulis.py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kuriame: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Kintamajam kintamasis priskirti reikšmę „Čia yra kintamasis“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Sukurti funkciją funkcija(), kuri atspausdina „Čia yra funkcija“.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Sukurti klasę Objektas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kurį iniciavus atspausdina „Čia yra klasė“.</a:t>
            </a:r>
            <a:endParaRPr lang="lt-LT" dirty="0"/>
          </a:p>
          <a:p>
            <a:pPr marL="285750" indent="-285750">
              <a:buFont typeface="Arial"/>
              <a:buChar char="•"/>
            </a:pPr>
            <a:endParaRPr lang="lt-LT" sz="1600" spc="-1" dirty="0">
              <a:ea typeface="+mn-lt"/>
              <a:cs typeface="+mn-lt"/>
            </a:endParaRPr>
          </a:p>
          <a:p>
            <a:r>
              <a:rPr lang="lt-LT" sz="1600" spc="-1" dirty="0">
                <a:ea typeface="+mn-lt"/>
                <a:cs typeface="+mn-lt"/>
              </a:rPr>
              <a:t>Sukurti failą main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r>
              <a:rPr lang="lt-LT" sz="1600" spc="-1" dirty="0">
                <a:ea typeface="+mn-lt"/>
                <a:cs typeface="+mn-lt"/>
              </a:rPr>
              <a:t>py, kuriame: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Importuoti modulį modulis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Atspausdinti importuotą kintamąjį kintamasis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Paleisti importuotą funkciją funkcija()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Inicijuoti importuotos klasės Objektas() objektą</a:t>
            </a:r>
            <a:endParaRPr lang="lt-LT" dirty="0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91029-D16A-3060-04F7-3405BD9A0CCF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13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1471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10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 dirty="0" err="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 dirty="0">
                  <a:solidFill>
                    <a:srgbClr val="FEFFFF"/>
                  </a:solidFill>
                  <a:latin typeface="Arial"/>
                  <a:ea typeface="Arial"/>
                </a:rPr>
                <a:t> 3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Sukurti naują projektą Mokymas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Projekto kataloge sukurti katalogą modules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Kataloge modules sukurti failą kursas.py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Faile kursas.py sukurti objekto klasę Kursas, kuri turėtų savybes pavadinimas, </a:t>
            </a:r>
            <a:r>
              <a:rPr lang="lt-LT" sz="1600" spc="-1" dirty="0" err="1">
                <a:ea typeface="+mn-lt"/>
                <a:cs typeface="+mn-lt"/>
              </a:rPr>
              <a:t>destytojas</a:t>
            </a:r>
            <a:r>
              <a:rPr lang="lt-LT" sz="1600" spc="-1" dirty="0">
                <a:ea typeface="+mn-lt"/>
                <a:cs typeface="+mn-lt"/>
              </a:rPr>
              <a:t>, trukme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taip pat metodą </a:t>
            </a:r>
            <a:r>
              <a:rPr lang="lt-LT" sz="1600" spc="-1" dirty="0" err="1">
                <a:ea typeface="+mn-lt"/>
                <a:cs typeface="+mn-lt"/>
              </a:rPr>
              <a:t>destyti</a:t>
            </a:r>
            <a:r>
              <a:rPr lang="lt-LT" sz="1600" spc="-1" dirty="0">
                <a:ea typeface="+mn-lt"/>
                <a:cs typeface="+mn-lt"/>
              </a:rPr>
              <a:t>(), kuris spausdintų „Vyksta mokymas!“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Kataloge modules sukurti antrą failą python_kursas.py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Faile python_kursas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r>
              <a:rPr lang="lt-LT" sz="1600" spc="-1" dirty="0">
                <a:ea typeface="+mn-lt"/>
                <a:cs typeface="+mn-lt"/>
              </a:rPr>
              <a:t>py sukurti objekto klasę </a:t>
            </a:r>
            <a:r>
              <a:rPr lang="lt-LT" sz="1600" spc="-1" dirty="0" err="1">
                <a:ea typeface="+mn-lt"/>
                <a:cs typeface="+mn-lt"/>
              </a:rPr>
              <a:t>PythonKursas</a:t>
            </a:r>
            <a:r>
              <a:rPr lang="lt-LT" sz="1600" spc="-1" dirty="0">
                <a:ea typeface="+mn-lt"/>
                <a:cs typeface="+mn-lt"/>
              </a:rPr>
              <a:t>, kuri paveldėtų viską iš klasės Kursas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bei perrašytų metodą </a:t>
            </a:r>
            <a:r>
              <a:rPr lang="lt-LT" sz="1600" spc="-1" dirty="0" err="1">
                <a:ea typeface="+mn-lt"/>
                <a:cs typeface="+mn-lt"/>
              </a:rPr>
              <a:t>destyti</a:t>
            </a:r>
            <a:r>
              <a:rPr lang="lt-LT" sz="1600" spc="-1" dirty="0">
                <a:ea typeface="+mn-lt"/>
                <a:cs typeface="+mn-lt"/>
              </a:rPr>
              <a:t>() taip, kad jis spausdintų „Vyksta programavimas!“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Pagrindiniame projekto kataloge sukurti failą main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r>
              <a:rPr lang="lt-LT" sz="1600" spc="-1" dirty="0">
                <a:ea typeface="+mn-lt"/>
                <a:cs typeface="+mn-lt"/>
              </a:rPr>
              <a:t>py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Faile main.py importuoti </a:t>
            </a:r>
            <a:r>
              <a:rPr lang="lt-LT" sz="1600" spc="-1" dirty="0" err="1">
                <a:ea typeface="+mn-lt"/>
                <a:cs typeface="+mn-lt"/>
              </a:rPr>
              <a:t>PythonKursas</a:t>
            </a:r>
            <a:r>
              <a:rPr lang="lt-LT" sz="1600" spc="-1" dirty="0">
                <a:ea typeface="+mn-lt"/>
                <a:cs typeface="+mn-lt"/>
              </a:rPr>
              <a:t> modulį (failą)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Faile main.py inicijuoti Kursas objektą su norimomis savybėmis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Faile main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r>
              <a:rPr lang="lt-LT" sz="1600" spc="-1" dirty="0">
                <a:ea typeface="+mn-lt"/>
                <a:cs typeface="+mn-lt"/>
              </a:rPr>
              <a:t>py inicijuoti </a:t>
            </a:r>
            <a:r>
              <a:rPr lang="lt-LT" sz="1600" spc="-1" dirty="0" err="1">
                <a:ea typeface="+mn-lt"/>
                <a:cs typeface="+mn-lt"/>
              </a:rPr>
              <a:t>PythonKursas</a:t>
            </a:r>
            <a:r>
              <a:rPr lang="lt-LT" sz="1600" spc="-1" dirty="0">
                <a:ea typeface="+mn-lt"/>
                <a:cs typeface="+mn-lt"/>
              </a:rPr>
              <a:t> objektą su norimomis savybėmis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Paleisti abiejų objektų metodą </a:t>
            </a:r>
            <a:r>
              <a:rPr lang="lt-LT" sz="1600" spc="-1" dirty="0" err="1">
                <a:ea typeface="+mn-lt"/>
                <a:cs typeface="+mn-lt"/>
              </a:rPr>
              <a:t>destyti</a:t>
            </a:r>
            <a:r>
              <a:rPr lang="lt-LT" sz="1600" spc="-1" dirty="0">
                <a:ea typeface="+mn-lt"/>
                <a:cs typeface="+mn-lt"/>
              </a:rPr>
              <a:t>()</a:t>
            </a:r>
            <a:endParaRPr lang="lt-LT" dirty="0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87B42-8F1E-7E78-2A2A-402EB0FB5501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14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59472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10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>
                  <a:solidFill>
                    <a:srgbClr val="FEFFFF"/>
                  </a:solidFill>
                  <a:latin typeface="Arial"/>
                  <a:ea typeface="Arial"/>
                </a:rPr>
                <a:t> 4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Perdaryti biudžeto programą su klasėmis (iš 6 paskaitos) taip, kad visos klasės būtų skirtinguose failuose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0A0F1-56FA-63A9-BD35-CE70F0535FAB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15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6738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480240" y="914400"/>
            <a:ext cx="1834560" cy="463680"/>
            <a:chOff x="480240" y="914400"/>
            <a:chExt cx="1834560" cy="463680"/>
          </a:xfrm>
        </p:grpSpPr>
        <p:sp>
          <p:nvSpPr>
            <p:cNvPr id="325" name="CustomShape 3"/>
            <p:cNvSpPr/>
            <p:nvPr/>
          </p:nvSpPr>
          <p:spPr>
            <a:xfrm>
              <a:off x="480240" y="9144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4"/>
            <p:cNvSpPr/>
            <p:nvPr/>
          </p:nvSpPr>
          <p:spPr>
            <a:xfrm>
              <a:off x="594000" y="9788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27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28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C746B-FBDB-CF0A-2324-955649F48AF5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16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000000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281760" y="2673296"/>
            <a:ext cx="375012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lt-LT" sz="16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lt-LT" sz="1600" b="1" spc="-1" dirty="0" err="1">
                <a:solidFill>
                  <a:srgbClr val="000000"/>
                </a:solidFill>
                <a:latin typeface="Arial"/>
              </a:rPr>
              <a:t>Python</a:t>
            </a:r>
            <a:r>
              <a:rPr lang="lt-LT" sz="1600" b="1" spc="-1" dirty="0">
                <a:solidFill>
                  <a:srgbClr val="000000"/>
                </a:solidFill>
                <a:latin typeface="Arial"/>
              </a:rPr>
              <a:t> Standard </a:t>
            </a:r>
            <a:r>
              <a:rPr lang="lt-LT" sz="1600" b="1" spc="-1" dirty="0" err="1">
                <a:solidFill>
                  <a:srgbClr val="000000"/>
                </a:solidFill>
                <a:latin typeface="Arial"/>
              </a:rPr>
              <a:t>Library</a:t>
            </a:r>
            <a:endParaRPr lang="lt-LT" sz="1600" b="0" strike="noStrike" spc="-1" dirty="0" err="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3281760" y="3022856"/>
            <a:ext cx="3750120" cy="50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latin typeface="Arial"/>
              </a:rPr>
              <a:t>Visi standartinės bibliotekos moduliai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7503480" y="2673296"/>
            <a:ext cx="4207320" cy="79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trike="noStrike" spc="-1" dirty="0">
                <a:uFillTx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lt-LT" sz="1600" spc="-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lt-LT" sz="1600" strike="noStrike" spc="-1" dirty="0">
                <a:uFillTx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lt-LT" sz="1600" spc="-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lt-LT" sz="1600" strike="noStrike" spc="-1" dirty="0">
                <a:uFillTx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.org/</a:t>
            </a:r>
            <a:r>
              <a:rPr lang="lt-LT" sz="1600" spc="-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3/library</a:t>
            </a:r>
            <a:r>
              <a:rPr lang="lt-LT" sz="1600" strike="noStrike" spc="-1" dirty="0">
                <a:uFillTx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" name="TextShape 5">
            <a:extLst>
              <a:ext uri="{FF2B5EF4-FFF2-40B4-BE49-F238E27FC236}">
                <a16:creationId xmlns:a16="http://schemas.microsoft.com/office/drawing/2014/main" id="{633938DF-5A87-DEB9-AD46-7E41A596E332}"/>
              </a:ext>
            </a:extLst>
          </p:cNvPr>
          <p:cNvSpPr txBox="1"/>
          <p:nvPr/>
        </p:nvSpPr>
        <p:spPr>
          <a:xfrm>
            <a:off x="7509420" y="1640137"/>
            <a:ext cx="4113497" cy="7909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https://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github.com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/aurimas13/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Python-Beginner-Course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tree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main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Programs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A07F42D9-1B4C-0677-B459-C52554BD1183}"/>
              </a:ext>
            </a:extLst>
          </p:cNvPr>
          <p:cNvSpPr txBox="1"/>
          <p:nvPr/>
        </p:nvSpPr>
        <p:spPr>
          <a:xfrm>
            <a:off x="3287700" y="1641600"/>
            <a:ext cx="3750120" cy="6634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Išspręsti paskaitos uždaviniai </a:t>
            </a:r>
            <a:r>
              <a:rPr lang="lt-LT" sz="1600" strike="noStrike" spc="-1" dirty="0">
                <a:solidFill>
                  <a:srgbClr val="000000"/>
                </a:solidFill>
                <a:latin typeface="Arial"/>
                <a:ea typeface="Arial"/>
              </a:rPr>
              <a:t>(įkelti 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Arial"/>
              </a:rPr>
              <a:t>pirmadienį)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000000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80240" y="13716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398600" y="3367862"/>
            <a:ext cx="4235040" cy="459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Kaip importuoti savo sukurtus modulius</a:t>
            </a:r>
            <a:endParaRPr lang="en-US" dirty="0"/>
          </a:p>
        </p:txBody>
      </p:sp>
      <p:sp>
        <p:nvSpPr>
          <p:cNvPr id="238" name="CustomShape 4"/>
          <p:cNvSpPr/>
          <p:nvPr/>
        </p:nvSpPr>
        <p:spPr>
          <a:xfrm>
            <a:off x="1398600" y="4563720"/>
            <a:ext cx="4235040" cy="343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Kaip importuoti standartinius modulius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1398600" y="5697000"/>
            <a:ext cx="4456080" cy="33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Kaip importuoti tik tuos dalykus kurių reikia</a:t>
            </a:r>
            <a:endParaRPr lang="en-US" dirty="0"/>
          </a:p>
        </p:txBody>
      </p:sp>
      <p:grpSp>
        <p:nvGrpSpPr>
          <p:cNvPr id="240" name="Group 6"/>
          <p:cNvGrpSpPr/>
          <p:nvPr/>
        </p:nvGrpSpPr>
        <p:grpSpPr>
          <a:xfrm>
            <a:off x="480240" y="3180600"/>
            <a:ext cx="730800" cy="730800"/>
            <a:chOff x="480240" y="3180600"/>
            <a:chExt cx="730800" cy="730800"/>
          </a:xfrm>
        </p:grpSpPr>
        <p:sp>
          <p:nvSpPr>
            <p:cNvPr id="241" name="CustomShape 7"/>
            <p:cNvSpPr/>
            <p:nvPr/>
          </p:nvSpPr>
          <p:spPr>
            <a:xfrm>
              <a:off x="48024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8"/>
            <p:cNvSpPr/>
            <p:nvPr/>
          </p:nvSpPr>
          <p:spPr>
            <a:xfrm>
              <a:off x="633240" y="33480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3" name="Group 9"/>
          <p:cNvGrpSpPr/>
          <p:nvPr/>
        </p:nvGrpSpPr>
        <p:grpSpPr>
          <a:xfrm>
            <a:off x="480240" y="4369680"/>
            <a:ext cx="730800" cy="730800"/>
            <a:chOff x="480240" y="4369680"/>
            <a:chExt cx="730800" cy="730800"/>
          </a:xfrm>
        </p:grpSpPr>
        <p:sp>
          <p:nvSpPr>
            <p:cNvPr id="244" name="CustomShape 10"/>
            <p:cNvSpPr/>
            <p:nvPr/>
          </p:nvSpPr>
          <p:spPr>
            <a:xfrm>
              <a:off x="480240" y="436968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11"/>
            <p:cNvSpPr/>
            <p:nvPr/>
          </p:nvSpPr>
          <p:spPr>
            <a:xfrm>
              <a:off x="633240" y="453744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6" name="Group 12"/>
          <p:cNvGrpSpPr/>
          <p:nvPr/>
        </p:nvGrpSpPr>
        <p:grpSpPr>
          <a:xfrm>
            <a:off x="480240" y="5496840"/>
            <a:ext cx="730800" cy="730800"/>
            <a:chOff x="480240" y="5496840"/>
            <a:chExt cx="730800" cy="730800"/>
          </a:xfrm>
        </p:grpSpPr>
        <p:sp>
          <p:nvSpPr>
            <p:cNvPr id="247" name="CustomShape 13"/>
            <p:cNvSpPr/>
            <p:nvPr/>
          </p:nvSpPr>
          <p:spPr>
            <a:xfrm>
              <a:off x="480240" y="549684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4"/>
            <p:cNvSpPr/>
            <p:nvPr/>
          </p:nvSpPr>
          <p:spPr>
            <a:xfrm>
              <a:off x="633240" y="56646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66148" y="2472872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sukurti projektą su daug katalogų ir failų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E25FCC81-8847-477B-A575-4D5959B563D8}"/>
              </a:ext>
            </a:extLst>
          </p:cNvPr>
          <p:cNvSpPr/>
          <p:nvPr/>
        </p:nvSpPr>
        <p:spPr>
          <a:xfrm>
            <a:off x="6269613" y="3705457"/>
            <a:ext cx="4235040" cy="119206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Projekte turime du .py failus: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 dirty="0"/>
              <a:t>mano_modulis.py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 dirty="0"/>
              <a:t>mano_pagrindinis.py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4A562A-2633-4DC9-A0E3-54217433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1" y="1516708"/>
            <a:ext cx="4238263" cy="2040153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3501CD-7DEC-4C08-AD81-8F7EAA01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81" y="4046154"/>
            <a:ext cx="4238263" cy="2218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B4185-FDD3-91C2-40AB-E7BC340D4C16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72249" y="3350619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Importuoti modulį</a:t>
            </a:r>
            <a:endParaRPr lang="en-US" sz="3000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17F8586-F990-416A-A421-5AE3D9BF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0" y="2728414"/>
            <a:ext cx="4479402" cy="21631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8A79A6-4B37-6717-9BA5-F6E304F72C2C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2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0042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72249" y="3350619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Importuoti tik funkciją</a:t>
            </a:r>
            <a:endParaRPr lang="en-US" sz="3000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DF986AE-38FA-4EBF-934B-0651AA19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2629919"/>
            <a:ext cx="4720541" cy="2051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976F20-BBCE-9B75-ACFE-C4D21CCAF409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3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4169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72249" y="3350619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Importuoti daugiau</a:t>
            </a:r>
            <a:endParaRPr lang="en-US" sz="3000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00D6E5-2185-430F-9F40-7B0E3161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2401745"/>
            <a:ext cx="4836288" cy="2228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61CB22-6B53-2FDC-4021-21FC63148F3A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4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3470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72249" y="3350619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Importuoti vieną jų kaip trumpinį</a:t>
            </a:r>
            <a:endParaRPr lang="en-US" sz="3000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58C947-704B-40A5-B813-D2348571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2652819"/>
            <a:ext cx="4894162" cy="1909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0C4FE2-1133-D070-3204-92BC3F04AE1F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5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2986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72249" y="3350619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Importuoti viską</a:t>
            </a:r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5633F06-9B66-4BA9-877C-A7F49459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2353965"/>
            <a:ext cx="4537275" cy="2757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8D3DB2-D088-D892-9B36-EA3C32CA8987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6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4491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62603" y="2916568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Kad kodas būtų paleidžiamas tik tiesiogiai paleidžiant failą</a:t>
            </a:r>
            <a:endParaRPr lang="en-US" sz="3000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AF9AB8E-F44E-4A90-B15D-9750217F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1328914"/>
            <a:ext cx="4566212" cy="2078147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EB7A69-BA1E-46E5-93EE-2151DCF49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9" y="3804739"/>
            <a:ext cx="4566212" cy="2122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952FAF-4D16-377B-645D-B558302FEE94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7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9849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978A-05EB-4A6C-B815-D38A14C078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B604A2-76FE-4066-9413-3C01CBCC6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62f0fa9f-d35e-4a7f-aed7-55df17063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CE3BDA-B7D2-48B2-B540-1CFACCB21B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</TotalTime>
  <Words>682</Words>
  <Application>Microsoft Macintosh PowerPoint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Aurimas Aleksandras Nausedas</cp:lastModifiedBy>
  <cp:revision>512</cp:revision>
  <dcterms:modified xsi:type="dcterms:W3CDTF">2023-06-22T19:02:52Z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0x0101009ACC98F71C7CEB499EFDC29467EAFC60</vt:lpwstr>
  </property>
</Properties>
</file>