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 id="2147483713"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Lst>
  <p:sldSz cx="12192000" cy="6858000"/>
  <p:notesSz cx="7559675" cy="10691813"/>
  <p:defaultText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tableStyles" Target="tableStyles.xml"/><Relationship Id="rId8" Type="http://schemas.openxmlformats.org/officeDocument/2006/relationships/slideMaster" Target="slideMasters/slideMaster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08"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0"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2"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13"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5"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17"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18"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19"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1"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2"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3"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27"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29"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0"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2"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3"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4"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5"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37"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8"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39"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0"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1"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42"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1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1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2"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71" name="PlaceHolder 2"/>
          <p:cNvSpPr>
            <a:spLocks noGrp="1"/>
          </p:cNvSpPr>
          <p:nvPr>
            <p:ph type="subTitle"/>
          </p:nvPr>
        </p:nvSpPr>
        <p:spPr>
          <a:xfrm>
            <a:off x="480240" y="459360"/>
            <a:ext cx="561528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73"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76"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480240" y="5032080"/>
            <a:ext cx="2343240" cy="632736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80"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1"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2"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84"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5"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6"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88"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89"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0"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2"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3"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5"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7"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98"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300"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1"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2"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3"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4"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5"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80240" y="5032080"/>
            <a:ext cx="2343240" cy="1364760"/>
          </a:xfrm>
          <a:prstGeom prst="rect">
            <a:avLst/>
          </a:prstGeom>
        </p:spPr>
        <p:txBody>
          <a:bodyPr lIns="0" tIns="0" rIns="0" bIns="0" anchor="ctr">
            <a:spAutoFit/>
          </a:bodyPr>
          <a:lstStyle/>
          <a:p>
            <a:endParaRPr lang="lt-LT" sz="1800" b="0" strike="noStrike" spc="-1">
              <a:solidFill>
                <a:srgbClr val="000000"/>
              </a:solidFill>
              <a:latin typeface="Arial"/>
            </a:endParaRPr>
          </a:p>
        </p:txBody>
      </p:sp>
      <p:sp>
        <p:nvSpPr>
          <p:cNvPr id="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300" b="0" strike="noStrike" spc="-1">
              <a:solidFill>
                <a:srgbClr val="000000"/>
              </a:solidFill>
              <a:latin typeface="Arial"/>
            </a:endParaRPr>
          </a:p>
        </p:txBody>
      </p:sp>
      <p:sp>
        <p:nvSpPr>
          <p:cNvPr id="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3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1" name="Group 1"/>
          <p:cNvGrpSpPr/>
          <p:nvPr/>
        </p:nvGrpSpPr>
        <p:grpSpPr>
          <a:xfrm>
            <a:off x="11078640" y="458640"/>
            <a:ext cx="632520" cy="680400"/>
            <a:chOff x="11078640" y="458640"/>
            <a:chExt cx="632520" cy="680400"/>
          </a:xfrm>
        </p:grpSpPr>
        <p:sp>
          <p:nvSpPr>
            <p:cNvPr id="12"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 name="PlaceHolder 6"/>
          <p:cNvSpPr>
            <a:spLocks noGrp="1"/>
          </p:cNvSpPr>
          <p:nvPr>
            <p:ph type="title"/>
          </p:nvPr>
        </p:nvSpPr>
        <p:spPr>
          <a:xfrm>
            <a:off x="3273120" y="2618280"/>
            <a:ext cx="7049880" cy="2387160"/>
          </a:xfrm>
          <a:prstGeom prst="rect">
            <a:avLst/>
          </a:prstGeom>
        </p:spPr>
        <p:txBody>
          <a:bodyPr lIns="45720" tIns="45000" rIns="45720" bIns="45000">
            <a:noAutofit/>
          </a:bodyPr>
          <a:lstStyle/>
          <a:p>
            <a:pPr>
              <a:lnSpc>
                <a:spcPct val="90000"/>
              </a:lnSpc>
            </a:pPr>
            <a:r>
              <a:rPr lang="lt-LT" sz="6000" b="1" strike="noStrike" spc="-1">
                <a:solidFill>
                  <a:srgbClr val="000000"/>
                </a:solidFill>
                <a:latin typeface="Arial"/>
                <a:ea typeface="Arial"/>
              </a:rPr>
              <a:t>Title Text</a:t>
            </a:r>
            <a:endParaRPr lang="lt-LT" sz="6000" b="0" strike="noStrike" spc="-1">
              <a:solidFill>
                <a:srgbClr val="000000"/>
              </a:solidFill>
              <a:latin typeface="Arial"/>
            </a:endParaRPr>
          </a:p>
        </p:txBody>
      </p:sp>
      <p:sp>
        <p:nvSpPr>
          <p:cNvPr id="6" name="PlaceHolder 7"/>
          <p:cNvSpPr>
            <a:spLocks noGrp="1"/>
          </p:cNvSpPr>
          <p:nvPr>
            <p:ph type="body"/>
          </p:nvPr>
        </p:nvSpPr>
        <p:spPr>
          <a:xfrm>
            <a:off x="3273120" y="5930280"/>
            <a:ext cx="7049880" cy="9273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CLICK TO EDIT MASTER SUBTITLE STYLE</a:t>
            </a: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a:p>
            <a:pPr>
              <a:lnSpc>
                <a:spcPct val="90000"/>
              </a:lnSpc>
              <a:spcBef>
                <a:spcPts val="1001"/>
              </a:spcBef>
            </a:pPr>
            <a:endParaRPr lang="lt-LT" sz="1600" b="0" strike="noStrike" spc="-1">
              <a:solidFill>
                <a:srgbClr val="000000"/>
              </a:solidFill>
              <a:latin typeface="Arial"/>
            </a:endParaRPr>
          </a:p>
        </p:txBody>
      </p:sp>
      <p:pic>
        <p:nvPicPr>
          <p:cNvPr id="7" name="Graphic 7"/>
          <p:cNvPicPr/>
          <p:nvPr/>
        </p:nvPicPr>
        <p:blipFill>
          <a:blip r:embed="rId14"/>
          <a:stretch/>
        </p:blipFill>
        <p:spPr>
          <a:xfrm>
            <a:off x="475200" y="458640"/>
            <a:ext cx="2333880" cy="682560"/>
          </a:xfrm>
          <a:prstGeom prst="rect">
            <a:avLst/>
          </a:prstGeom>
          <a:ln w="12600">
            <a:noFill/>
          </a:ln>
        </p:spPr>
      </p:pic>
      <p:sp>
        <p:nvSpPr>
          <p:cNvPr id="8" name="PlaceHolder 8"/>
          <p:cNvSpPr>
            <a:spLocks noGrp="1"/>
          </p:cNvSpPr>
          <p:nvPr>
            <p:ph type="body"/>
          </p:nvPr>
        </p:nvSpPr>
        <p:spPr>
          <a:xfrm>
            <a:off x="474840" y="2619000"/>
            <a:ext cx="2333880" cy="2387160"/>
          </a:xfrm>
          <a:prstGeom prst="rect">
            <a:avLst/>
          </a:prstGeom>
        </p:spPr>
        <p:txBody>
          <a:bodyPr lIns="45720" tIns="45000" rIns="45720" bIns="45000">
            <a:noAutofit/>
          </a:bodyPr>
          <a:lstStyle/>
          <a:p>
            <a:pPr marL="432000" indent="-324000">
              <a:spcBef>
                <a:spcPts val="1417"/>
              </a:spcBef>
              <a:buClr>
                <a:srgbClr val="000000"/>
              </a:buClr>
              <a:buSzPct val="45000"/>
              <a:buFont typeface="Wingdings" charset="2"/>
              <a:buChar char=""/>
            </a:pPr>
            <a:r>
              <a:rPr lang="lt-LT" sz="1600" b="1" strike="noStrike" spc="-1">
                <a:solidFill>
                  <a:srgbClr val="000000"/>
                </a:solidFill>
                <a:latin typeface="Arial"/>
                <a:ea typeface="Arial"/>
              </a:rPr>
              <a:t>Mokytojo</a:t>
            </a:r>
            <a:endParaRPr lang="lt-LT" sz="1600" b="0" strike="noStrike" spc="-1">
              <a:solidFill>
                <a:srgbClr val="000000"/>
              </a:solidFill>
              <a:latin typeface="Arial"/>
            </a:endParaRPr>
          </a:p>
          <a:p>
            <a:pPr>
              <a:lnSpc>
                <a:spcPct val="90000"/>
              </a:lnSpc>
              <a:spcBef>
                <a:spcPts val="1001"/>
              </a:spcBef>
            </a:pPr>
            <a:r>
              <a:rPr lang="lt-LT" sz="1600" b="1" strike="noStrike" spc="-1">
                <a:solidFill>
                  <a:srgbClr val="000000"/>
                </a:solidFill>
                <a:latin typeface="Arial"/>
                <a:ea typeface="Arial"/>
              </a:rPr>
              <a:t>Vardas Pavardė</a:t>
            </a:r>
            <a:endParaRPr lang="lt-LT" sz="1600" b="0" strike="noStrike" spc="-1">
              <a:solidFill>
                <a:srgbClr val="000000"/>
              </a:solidFill>
              <a:latin typeface="Arial"/>
            </a:endParaRPr>
          </a:p>
        </p:txBody>
      </p:sp>
      <p:sp>
        <p:nvSpPr>
          <p:cNvPr id="9" name="PlaceHolder 9"/>
          <p:cNvSpPr>
            <a:spLocks noGrp="1"/>
          </p:cNvSpPr>
          <p:nvPr>
            <p:ph type="body"/>
          </p:nvPr>
        </p:nvSpPr>
        <p:spPr>
          <a:xfrm>
            <a:off x="10323360" y="458640"/>
            <a:ext cx="1377720" cy="137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0" name="PlaceHolder 10"/>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56ECA7A0-1BCD-4A27-959F-51B19EDCBFB9}"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7" name="Group 1"/>
          <p:cNvGrpSpPr/>
          <p:nvPr/>
        </p:nvGrpSpPr>
        <p:grpSpPr>
          <a:xfrm>
            <a:off x="11078640" y="458640"/>
            <a:ext cx="632520" cy="680400"/>
            <a:chOff x="11078640" y="458640"/>
            <a:chExt cx="632520" cy="680400"/>
          </a:xfrm>
        </p:grpSpPr>
        <p:sp>
          <p:nvSpPr>
            <p:cNvPr id="4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5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5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53" name="PlaceHolder 7"/>
          <p:cNvSpPr>
            <a:spLocks noGrp="1"/>
          </p:cNvSpPr>
          <p:nvPr>
            <p:ph type="title"/>
          </p:nvPr>
        </p:nvSpPr>
        <p:spPr>
          <a:xfrm>
            <a:off x="48024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54" name="PlaceHolder 8"/>
          <p:cNvSpPr>
            <a:spLocks noGrp="1"/>
          </p:cNvSpPr>
          <p:nvPr>
            <p:ph type="body"/>
          </p:nvPr>
        </p:nvSpPr>
        <p:spPr>
          <a:xfrm>
            <a:off x="139860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5" name="PlaceHolder 9"/>
          <p:cNvSpPr>
            <a:spLocks noGrp="1"/>
          </p:cNvSpPr>
          <p:nvPr>
            <p:ph type="body"/>
          </p:nvPr>
        </p:nvSpPr>
        <p:spPr>
          <a:xfrm>
            <a:off x="139860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6" name="PlaceHolder 10"/>
          <p:cNvSpPr>
            <a:spLocks noGrp="1"/>
          </p:cNvSpPr>
          <p:nvPr>
            <p:ph type="body"/>
          </p:nvPr>
        </p:nvSpPr>
        <p:spPr>
          <a:xfrm>
            <a:off x="139860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7" name="PlaceHolder 11"/>
          <p:cNvSpPr>
            <a:spLocks noGrp="1"/>
          </p:cNvSpPr>
          <p:nvPr>
            <p:ph type="body"/>
          </p:nvPr>
        </p:nvSpPr>
        <p:spPr>
          <a:xfrm>
            <a:off x="7476480" y="3193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8" name="PlaceHolder 12"/>
          <p:cNvSpPr>
            <a:spLocks noGrp="1"/>
          </p:cNvSpPr>
          <p:nvPr>
            <p:ph type="body"/>
          </p:nvPr>
        </p:nvSpPr>
        <p:spPr>
          <a:xfrm>
            <a:off x="7476480" y="4336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59" name="PlaceHolder 13"/>
          <p:cNvSpPr>
            <a:spLocks noGrp="1"/>
          </p:cNvSpPr>
          <p:nvPr>
            <p:ph type="body"/>
          </p:nvPr>
        </p:nvSpPr>
        <p:spPr>
          <a:xfrm>
            <a:off x="7476480" y="5479560"/>
            <a:ext cx="423540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60" name="PlaceHolder 14"/>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B5539112-6BAD-4232-A37C-E60871B1261B}"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97" name="Group 1"/>
          <p:cNvGrpSpPr/>
          <p:nvPr/>
        </p:nvGrpSpPr>
        <p:grpSpPr>
          <a:xfrm>
            <a:off x="11078640" y="458640"/>
            <a:ext cx="632520" cy="680400"/>
            <a:chOff x="11078640" y="458640"/>
            <a:chExt cx="632520" cy="680400"/>
          </a:xfrm>
        </p:grpSpPr>
        <p:sp>
          <p:nvSpPr>
            <p:cNvPr id="9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0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02" name="PlaceHolder 6"/>
          <p:cNvSpPr>
            <a:spLocks noGrp="1"/>
          </p:cNvSpPr>
          <p:nvPr>
            <p:ph type="title"/>
          </p:nvPr>
        </p:nvSpPr>
        <p:spPr>
          <a:xfrm>
            <a:off x="480240" y="1371600"/>
            <a:ext cx="5615280" cy="4100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 omnis sed ut perspiciatis?</a:t>
            </a:r>
            <a:endParaRPr lang="lt-LT" sz="3000" b="0" strike="noStrike" spc="-1">
              <a:solidFill>
                <a:srgbClr val="000000"/>
              </a:solidFill>
              <a:latin typeface="Arial"/>
            </a:endParaRPr>
          </a:p>
        </p:txBody>
      </p:sp>
      <p:sp>
        <p:nvSpPr>
          <p:cNvPr id="103" name="PlaceHolder 7"/>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104" name="PlaceHolder 8"/>
          <p:cNvSpPr>
            <a:spLocks noGrp="1"/>
          </p:cNvSpPr>
          <p:nvPr>
            <p:ph type="body"/>
          </p:nvPr>
        </p:nvSpPr>
        <p:spPr>
          <a:xfrm>
            <a:off x="6561360" y="1371600"/>
            <a:ext cx="5149080" cy="5067000"/>
          </a:xfrm>
          <a:prstGeom prst="rect">
            <a:avLst/>
          </a:prstGeom>
        </p:spPr>
        <p:txBody>
          <a:bodyPr lIns="45720" tIns="45000" rIns="45720" bIns="45000">
            <a:noAutofit/>
          </a:bodyPr>
          <a:lstStyle/>
          <a:p>
            <a:pPr marL="432000" indent="-324000">
              <a:spcBef>
                <a:spcPts val="1417"/>
              </a:spcBef>
              <a:buClr>
                <a:srgbClr val="000000"/>
              </a:buClr>
              <a:buSzPct val="45000"/>
              <a:buFont typeface="Wingdings" charset="2"/>
              <a:buChar char=""/>
            </a:pPr>
            <a:r>
              <a:rPr lang="lt-LT" sz="1600" b="0" strike="noStrike" spc="-1">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lang="lt-LT" sz="1600" b="0" strike="noStrike" spc="-1">
              <a:solidFill>
                <a:srgbClr val="000000"/>
              </a:solidFill>
              <a:latin typeface="Arial"/>
            </a:endParaRPr>
          </a:p>
          <a:p>
            <a:pPr marL="432000" indent="-324000">
              <a:spcBef>
                <a:spcPts val="1417"/>
              </a:spcBef>
              <a:buClr>
                <a:srgbClr val="000000"/>
              </a:buClr>
              <a:buSzPct val="45000"/>
              <a:buFont typeface="Wingdings" charset="2"/>
              <a:buChar char=""/>
            </a:pPr>
            <a:r>
              <a:rPr lang="lt-LT" sz="1600" b="0" strike="noStrike" spc="-1">
                <a:solidFill>
                  <a:srgbClr val="000000"/>
                </a:solidFill>
                <a:latin typeface="Arial"/>
                <a:ea typeface="Arial"/>
              </a:rPr>
              <a:t> </a:t>
            </a:r>
            <a:endParaRPr lang="lt-LT" sz="1600" b="0" strike="noStrike" spc="-1">
              <a:solidFill>
                <a:srgbClr val="000000"/>
              </a:solidFill>
              <a:latin typeface="Arial"/>
            </a:endParaRPr>
          </a:p>
          <a:p>
            <a:pPr>
              <a:lnSpc>
                <a:spcPct val="100000"/>
              </a:lnSpc>
              <a:spcBef>
                <a:spcPts val="1001"/>
              </a:spcBef>
            </a:pPr>
            <a:r>
              <a:rPr lang="lt-LT" sz="1600" b="0" strike="noStrike" spc="-1">
                <a:solidFill>
                  <a:srgbClr val="000000"/>
                </a:solidFill>
                <a:latin typeface="Arial"/>
                <a:ea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lt-LT" sz="1600" b="0" strike="noStrike" spc="-1">
              <a:solidFill>
                <a:srgbClr val="000000"/>
              </a:solidFill>
              <a:latin typeface="Arial"/>
            </a:endParaRPr>
          </a:p>
        </p:txBody>
      </p:sp>
      <p:sp>
        <p:nvSpPr>
          <p:cNvPr id="105" name="PlaceHolder 9"/>
          <p:cNvSpPr>
            <a:spLocks noGrp="1"/>
          </p:cNvSpPr>
          <p:nvPr>
            <p:ph type="body"/>
          </p:nvPr>
        </p:nvSpPr>
        <p:spPr>
          <a:xfrm>
            <a:off x="480960" y="5916600"/>
            <a:ext cx="5614560" cy="482400"/>
          </a:xfrm>
          <a:prstGeom prst="rect">
            <a:avLst/>
          </a:prstGeom>
        </p:spPr>
        <p:txBody>
          <a:bodyPr lIns="45720" tIns="45000" rIns="45720" bIns="45000" anchor="b">
            <a:noAutofit/>
          </a:bodyPr>
          <a:lstStyle/>
          <a:p>
            <a:pPr>
              <a:lnSpc>
                <a:spcPct val="90000"/>
              </a:lnSpc>
              <a:spcBef>
                <a:spcPts val="1001"/>
              </a:spcBef>
            </a:pPr>
            <a:r>
              <a:rPr lang="lt-LT" sz="1600" b="1" strike="noStrike" spc="-1">
                <a:solidFill>
                  <a:srgbClr val="000000"/>
                </a:solidFill>
                <a:latin typeface="Arial"/>
                <a:ea typeface="Arial"/>
              </a:rPr>
              <a:t>Short lorem ipsum or link?</a:t>
            </a:r>
            <a:endParaRPr lang="lt-LT" sz="1600" b="0" strike="noStrike" spc="-1">
              <a:solidFill>
                <a:srgbClr val="000000"/>
              </a:solidFill>
              <a:latin typeface="Arial"/>
            </a:endParaRPr>
          </a:p>
        </p:txBody>
      </p:sp>
      <p:sp>
        <p:nvSpPr>
          <p:cNvPr id="106" name="PlaceHolder 10"/>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D6F4D056-CFC5-489E-95AA-E7542F11B822}"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43" name="Group 1"/>
          <p:cNvGrpSpPr/>
          <p:nvPr/>
        </p:nvGrpSpPr>
        <p:grpSpPr>
          <a:xfrm>
            <a:off x="11078640" y="458640"/>
            <a:ext cx="632520" cy="680400"/>
            <a:chOff x="11078640" y="458640"/>
            <a:chExt cx="632520" cy="680400"/>
          </a:xfrm>
        </p:grpSpPr>
        <p:sp>
          <p:nvSpPr>
            <p:cNvPr id="144"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5"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6"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7"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48" name="CustomShape 6"/>
          <p:cNvSpPr/>
          <p:nvPr/>
        </p:nvSpPr>
        <p:spPr>
          <a:xfrm>
            <a:off x="-159120" y="-119160"/>
            <a:ext cx="6254640" cy="738108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sp>
        <p:nvSpPr>
          <p:cNvPr id="149" name="PlaceHolder 7"/>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150" name="Group 8"/>
          <p:cNvGrpSpPr/>
          <p:nvPr/>
        </p:nvGrpSpPr>
        <p:grpSpPr>
          <a:xfrm>
            <a:off x="11078640" y="458640"/>
            <a:ext cx="632520" cy="680400"/>
            <a:chOff x="11078640" y="458640"/>
            <a:chExt cx="632520" cy="680400"/>
          </a:xfrm>
        </p:grpSpPr>
        <p:sp>
          <p:nvSpPr>
            <p:cNvPr id="151" name="CustomShape 9"/>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2" name="CustomShape 10"/>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3" name="CustomShape 11"/>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54" name="CustomShape 12"/>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55" name="PlaceHolder 13"/>
          <p:cNvSpPr>
            <a:spLocks noGrp="1"/>
          </p:cNvSpPr>
          <p:nvPr>
            <p:ph type="body"/>
          </p:nvPr>
        </p:nvSpPr>
        <p:spPr>
          <a:xfrm>
            <a:off x="6557760" y="3193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56" name="PlaceHolder 14"/>
          <p:cNvSpPr>
            <a:spLocks noGrp="1"/>
          </p:cNvSpPr>
          <p:nvPr>
            <p:ph type="body"/>
          </p:nvPr>
        </p:nvSpPr>
        <p:spPr>
          <a:xfrm>
            <a:off x="6557760" y="4336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57" name="PlaceHolder 15"/>
          <p:cNvSpPr>
            <a:spLocks noGrp="1"/>
          </p:cNvSpPr>
          <p:nvPr>
            <p:ph type="body"/>
          </p:nvPr>
        </p:nvSpPr>
        <p:spPr>
          <a:xfrm>
            <a:off x="6557760" y="5479560"/>
            <a:ext cx="5154480" cy="90144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Sed ut perspiciatis unde omnis iste natus error sit voluptatem accusantium doloremque l sunt explicabo. </a:t>
            </a:r>
            <a:endParaRPr lang="lt-LT" sz="1600" b="0" strike="noStrike" spc="-1">
              <a:solidFill>
                <a:srgbClr val="000000"/>
              </a:solidFill>
              <a:latin typeface="Arial"/>
            </a:endParaRPr>
          </a:p>
        </p:txBody>
      </p:sp>
      <p:sp>
        <p:nvSpPr>
          <p:cNvPr id="158" name="PlaceHolder 16"/>
          <p:cNvSpPr>
            <a:spLocks noGrp="1"/>
          </p:cNvSpPr>
          <p:nvPr>
            <p:ph type="body"/>
          </p:nvPr>
        </p:nvSpPr>
        <p:spPr>
          <a:xfrm>
            <a:off x="1045440" y="1674000"/>
            <a:ext cx="3924720" cy="3987720"/>
          </a:xfrm>
          <a:prstGeom prst="rect">
            <a:avLst/>
          </a:prstGeom>
        </p:spPr>
        <p:txBody>
          <a:bodyPr anchor="ctr">
            <a:no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59" name="PlaceHolder 17"/>
          <p:cNvSpPr>
            <a:spLocks noGrp="1"/>
          </p:cNvSpPr>
          <p:nvPr>
            <p:ph type="title"/>
          </p:nvPr>
        </p:nvSpPr>
        <p:spPr>
          <a:xfrm>
            <a:off x="6557760" y="1371600"/>
            <a:ext cx="5153400" cy="1364760"/>
          </a:xfrm>
          <a:prstGeom prst="rect">
            <a:avLst/>
          </a:prstGeom>
        </p:spPr>
        <p:txBody>
          <a:bodyPr lIns="45720" tIns="45000" rIns="45720" bIns="45000">
            <a:noAutofit/>
          </a:bodyPr>
          <a:lstStyle/>
          <a:p>
            <a:pPr>
              <a:lnSpc>
                <a:spcPct val="90000"/>
              </a:lnSpc>
            </a:pPr>
            <a:r>
              <a:rPr lang="lt-LT" sz="3000" b="1" strike="noStrike" spc="-1">
                <a:solidFill>
                  <a:srgbClr val="000000"/>
                </a:solidFill>
                <a:latin typeface="Arial"/>
                <a:ea typeface="Arial"/>
              </a:rPr>
              <a:t>CodeAcademy sed ut  um  perspiciatis unde?</a:t>
            </a:r>
            <a:endParaRPr lang="lt-LT" sz="3000" b="0" strike="noStrike" spc="-1">
              <a:solidFill>
                <a:srgbClr val="000000"/>
              </a:solidFill>
              <a:latin typeface="Arial"/>
            </a:endParaRPr>
          </a:p>
        </p:txBody>
      </p:sp>
      <p:sp>
        <p:nvSpPr>
          <p:cNvPr id="160" name="PlaceHolder 18"/>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0A3C7985-6A08-41E4-881D-1493A7E8281F}"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97" name="Group 1"/>
          <p:cNvGrpSpPr/>
          <p:nvPr/>
        </p:nvGrpSpPr>
        <p:grpSpPr>
          <a:xfrm>
            <a:off x="11078640" y="458640"/>
            <a:ext cx="632520" cy="680400"/>
            <a:chOff x="11078640" y="458640"/>
            <a:chExt cx="632520" cy="680400"/>
          </a:xfrm>
        </p:grpSpPr>
        <p:sp>
          <p:nvSpPr>
            <p:cNvPr id="19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9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0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0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grpSp>
        <p:nvGrpSpPr>
          <p:cNvPr id="203" name="Group 7"/>
          <p:cNvGrpSpPr/>
          <p:nvPr/>
        </p:nvGrpSpPr>
        <p:grpSpPr>
          <a:xfrm>
            <a:off x="11078640" y="458640"/>
            <a:ext cx="632520" cy="680400"/>
            <a:chOff x="11078640" y="458640"/>
            <a:chExt cx="632520" cy="680400"/>
          </a:xfrm>
        </p:grpSpPr>
        <p:sp>
          <p:nvSpPr>
            <p:cNvPr id="204" name="CustomShape 8"/>
            <p:cNvSpPr/>
            <p:nvPr/>
          </p:nvSpPr>
          <p:spPr>
            <a:xfrm>
              <a:off x="11220120" y="846720"/>
              <a:ext cx="132480" cy="10656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05" name="CustomShape 9"/>
            <p:cNvSpPr/>
            <p:nvPr/>
          </p:nvSpPr>
          <p:spPr>
            <a:xfrm>
              <a:off x="11216880" y="710280"/>
              <a:ext cx="356760" cy="12312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06" name="CustomShape 10"/>
            <p:cNvSpPr/>
            <p:nvPr/>
          </p:nvSpPr>
          <p:spPr>
            <a:xfrm>
              <a:off x="11437560" y="846720"/>
              <a:ext cx="132480" cy="10656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07" name="CustomShape 11"/>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208" name="PlaceHolder 12"/>
          <p:cNvSpPr>
            <a:spLocks noGrp="1"/>
          </p:cNvSpPr>
          <p:nvPr>
            <p:ph type="body"/>
          </p:nvPr>
        </p:nvSpPr>
        <p:spPr>
          <a:xfrm>
            <a:off x="479520" y="1854360"/>
            <a:ext cx="11231640" cy="5003280"/>
          </a:xfrm>
          <a:prstGeom prst="rect">
            <a:avLst/>
          </a:prstGeom>
        </p:spPr>
        <p:txBody>
          <a:bodyPr anchor="ctr">
            <a:noAutofit/>
          </a:bodyPr>
          <a:lstStyle/>
          <a:p>
            <a:pPr marL="432000" indent="-324000">
              <a:spcBef>
                <a:spcPts val="1417"/>
              </a:spcBef>
              <a:buClr>
                <a:srgbClr val="FFFFFF"/>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800" b="0" strike="noStrike" spc="-1">
                <a:solidFill>
                  <a:srgbClr val="000000"/>
                </a:solidFill>
                <a:latin typeface="Arial"/>
              </a:rPr>
              <a:t>Seventh Outline Level</a:t>
            </a:r>
          </a:p>
        </p:txBody>
      </p:sp>
      <p:sp>
        <p:nvSpPr>
          <p:cNvPr id="209" name="PlaceHolder 1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D33A6744-6DCB-422F-8D06-E0561A17B2A5}" type="slidenum">
              <a:rPr lang="lt-LT" sz="1600" b="1" strike="noStrike" spc="-1">
                <a:solidFill>
                  <a:srgbClr val="000000"/>
                </a:solidFill>
                <a:latin typeface="Arial"/>
                <a:ea typeface="Arial"/>
              </a:rPr>
              <a:t>‹#›</a:t>
            </a:fld>
            <a:endParaRPr lang="lt-LT" sz="1600" b="0" strike="noStrike" spc="-1">
              <a:latin typeface="Times New Roman"/>
            </a:endParaRPr>
          </a:p>
        </p:txBody>
      </p:sp>
      <p:sp>
        <p:nvSpPr>
          <p:cNvPr id="210" name="PlaceHolder 14"/>
          <p:cNvSpPr>
            <a:spLocks noGrp="1"/>
          </p:cNvSpPr>
          <p:nvPr>
            <p:ph type="title"/>
          </p:nvPr>
        </p:nvSpPr>
        <p:spPr>
          <a:xfrm>
            <a:off x="609480" y="273600"/>
            <a:ext cx="10972440" cy="1144800"/>
          </a:xfrm>
          <a:prstGeom prst="rect">
            <a:avLst/>
          </a:prstGeom>
        </p:spPr>
        <p:txBody>
          <a:bodyPr lIns="0" tIns="0" rIns="0" bIns="0" anchor="ctr">
            <a:noAutofit/>
          </a:bodyPr>
          <a:lstStyle/>
          <a:p>
            <a:r>
              <a:rPr lang="lt-LT"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47" name="Group 1"/>
          <p:cNvGrpSpPr/>
          <p:nvPr/>
        </p:nvGrpSpPr>
        <p:grpSpPr>
          <a:xfrm>
            <a:off x="11078640" y="458640"/>
            <a:ext cx="632520" cy="680400"/>
            <a:chOff x="11078640" y="458640"/>
            <a:chExt cx="632520" cy="680400"/>
          </a:xfrm>
        </p:grpSpPr>
        <p:sp>
          <p:nvSpPr>
            <p:cNvPr id="248" name="CustomShape 2"/>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49" name="CustomShape 3"/>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50" name="CustomShape 4"/>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51" name="CustomShape 5"/>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52" name="PlaceHolder 6"/>
          <p:cNvSpPr>
            <a:spLocks noGrp="1"/>
          </p:cNvSpPr>
          <p:nvPr>
            <p:ph type="body"/>
          </p:nvPr>
        </p:nvSpPr>
        <p:spPr>
          <a:xfrm>
            <a:off x="480240" y="460800"/>
            <a:ext cx="5615280" cy="453240"/>
          </a:xfrm>
          <a:prstGeom prst="rect">
            <a:avLst/>
          </a:prstGeom>
        </p:spPr>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Prezentacijos pavadinimas</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253" name="PlaceHolder 7"/>
          <p:cNvSpPr>
            <a:spLocks noGrp="1"/>
          </p:cNvSpPr>
          <p:nvPr>
            <p:ph type="body"/>
          </p:nvPr>
        </p:nvSpPr>
        <p:spPr>
          <a:xfrm>
            <a:off x="3281760" y="18219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4" name="PlaceHolder 8"/>
          <p:cNvSpPr>
            <a:spLocks noGrp="1"/>
          </p:cNvSpPr>
          <p:nvPr>
            <p:ph type="body"/>
          </p:nvPr>
        </p:nvSpPr>
        <p:spPr>
          <a:xfrm>
            <a:off x="3281760" y="21715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5" name="PlaceHolder 9"/>
          <p:cNvSpPr>
            <a:spLocks noGrp="1"/>
          </p:cNvSpPr>
          <p:nvPr>
            <p:ph type="title"/>
          </p:nvPr>
        </p:nvSpPr>
        <p:spPr>
          <a:xfrm>
            <a:off x="480240" y="5032080"/>
            <a:ext cx="2343240" cy="1364760"/>
          </a:xfrm>
          <a:prstGeom prst="rect">
            <a:avLst/>
          </a:prstGeom>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256" name="PlaceHolder 10"/>
          <p:cNvSpPr>
            <a:spLocks noGrp="1"/>
          </p:cNvSpPr>
          <p:nvPr>
            <p:ph type="body"/>
          </p:nvPr>
        </p:nvSpPr>
        <p:spPr>
          <a:xfrm>
            <a:off x="7503480" y="1821960"/>
            <a:ext cx="4207680" cy="790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57" name="PlaceHolder 11"/>
          <p:cNvSpPr>
            <a:spLocks noGrp="1"/>
          </p:cNvSpPr>
          <p:nvPr>
            <p:ph type="body"/>
          </p:nvPr>
        </p:nvSpPr>
        <p:spPr>
          <a:xfrm>
            <a:off x="3281760" y="2727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8" name="PlaceHolder 12"/>
          <p:cNvSpPr>
            <a:spLocks noGrp="1"/>
          </p:cNvSpPr>
          <p:nvPr>
            <p:ph type="body"/>
          </p:nvPr>
        </p:nvSpPr>
        <p:spPr>
          <a:xfrm>
            <a:off x="3281760" y="3076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59" name="PlaceHolder 13"/>
          <p:cNvSpPr>
            <a:spLocks noGrp="1"/>
          </p:cNvSpPr>
          <p:nvPr>
            <p:ph type="body"/>
          </p:nvPr>
        </p:nvSpPr>
        <p:spPr>
          <a:xfrm>
            <a:off x="7503480" y="2724840"/>
            <a:ext cx="4207680" cy="89856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0" name="PlaceHolder 14"/>
          <p:cNvSpPr>
            <a:spLocks noGrp="1"/>
          </p:cNvSpPr>
          <p:nvPr>
            <p:ph type="body"/>
          </p:nvPr>
        </p:nvSpPr>
        <p:spPr>
          <a:xfrm>
            <a:off x="3281760" y="365076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1" name="PlaceHolder 15"/>
          <p:cNvSpPr>
            <a:spLocks noGrp="1"/>
          </p:cNvSpPr>
          <p:nvPr>
            <p:ph type="body"/>
          </p:nvPr>
        </p:nvSpPr>
        <p:spPr>
          <a:xfrm>
            <a:off x="3281760" y="400032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2" name="PlaceHolder 16"/>
          <p:cNvSpPr>
            <a:spLocks noGrp="1"/>
          </p:cNvSpPr>
          <p:nvPr>
            <p:ph type="body"/>
          </p:nvPr>
        </p:nvSpPr>
        <p:spPr>
          <a:xfrm>
            <a:off x="7503480" y="366588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3" name="PlaceHolder 17"/>
          <p:cNvSpPr>
            <a:spLocks noGrp="1"/>
          </p:cNvSpPr>
          <p:nvPr>
            <p:ph type="body"/>
          </p:nvPr>
        </p:nvSpPr>
        <p:spPr>
          <a:xfrm>
            <a:off x="3281760" y="457200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4" name="PlaceHolder 18"/>
          <p:cNvSpPr>
            <a:spLocks noGrp="1"/>
          </p:cNvSpPr>
          <p:nvPr>
            <p:ph type="body"/>
          </p:nvPr>
        </p:nvSpPr>
        <p:spPr>
          <a:xfrm>
            <a:off x="3281760" y="49215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5" name="PlaceHolder 19"/>
          <p:cNvSpPr>
            <a:spLocks noGrp="1"/>
          </p:cNvSpPr>
          <p:nvPr>
            <p:ph type="body"/>
          </p:nvPr>
        </p:nvSpPr>
        <p:spPr>
          <a:xfrm>
            <a:off x="3281760" y="5493240"/>
            <a:ext cx="3750480" cy="32940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6" name="PlaceHolder 20"/>
          <p:cNvSpPr>
            <a:spLocks noGrp="1"/>
          </p:cNvSpPr>
          <p:nvPr>
            <p:ph type="body"/>
          </p:nvPr>
        </p:nvSpPr>
        <p:spPr>
          <a:xfrm>
            <a:off x="3281760" y="5843160"/>
            <a:ext cx="3750480" cy="504000"/>
          </a:xfrm>
          <a:prstGeom prst="rect">
            <a:avLst/>
          </a:prstGeom>
        </p:spPr>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Arial"/>
              </a:rPr>
              <a:t>Pavadinimas arba nuorodos tikslas.</a:t>
            </a:r>
            <a:endParaRPr lang="lt-LT" sz="1600" b="0" strike="noStrike" spc="-1">
              <a:solidFill>
                <a:srgbClr val="000000"/>
              </a:solidFill>
              <a:latin typeface="Arial"/>
            </a:endParaRPr>
          </a:p>
        </p:txBody>
      </p:sp>
      <p:sp>
        <p:nvSpPr>
          <p:cNvPr id="267" name="PlaceHolder 21"/>
          <p:cNvSpPr>
            <a:spLocks noGrp="1"/>
          </p:cNvSpPr>
          <p:nvPr>
            <p:ph type="body"/>
          </p:nvPr>
        </p:nvSpPr>
        <p:spPr>
          <a:xfrm>
            <a:off x="7503480" y="460512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8" name="PlaceHolder 22"/>
          <p:cNvSpPr>
            <a:spLocks noGrp="1"/>
          </p:cNvSpPr>
          <p:nvPr>
            <p:ph type="body"/>
          </p:nvPr>
        </p:nvSpPr>
        <p:spPr>
          <a:xfrm>
            <a:off x="7503480" y="5493240"/>
            <a:ext cx="4207680" cy="853920"/>
          </a:xfrm>
          <a:prstGeom prst="rect">
            <a:avLst/>
          </a:prstGeom>
        </p:spPr>
        <p:txBody>
          <a:bodyPr lIns="45720" tIns="45000" rIns="45720" bIns="45000">
            <a:noAutofit/>
          </a:bodyPr>
          <a:lstStyle/>
          <a:p>
            <a:pPr>
              <a:lnSpc>
                <a:spcPct val="90000"/>
              </a:lnSpc>
              <a:spcBef>
                <a:spcPts val="1001"/>
              </a:spcBef>
            </a:pPr>
            <a:r>
              <a:rPr lang="lt-LT" sz="1600" b="1" strike="noStrike" spc="-1">
                <a:solidFill>
                  <a:srgbClr val="7400FF"/>
                </a:solidFill>
                <a:latin typeface="Arial"/>
                <a:ea typeface="Arial"/>
              </a:rPr>
              <a:t>www.codecademy.lt/kursai / lorem</a:t>
            </a:r>
            <a:endParaRPr lang="lt-LT" sz="1600" b="0" strike="noStrike" spc="-1">
              <a:solidFill>
                <a:srgbClr val="000000"/>
              </a:solidFill>
              <a:latin typeface="Arial"/>
            </a:endParaRPr>
          </a:p>
        </p:txBody>
      </p:sp>
      <p:sp>
        <p:nvSpPr>
          <p:cNvPr id="269" name="PlaceHolder 23"/>
          <p:cNvSpPr>
            <a:spLocks noGrp="1"/>
          </p:cNvSpPr>
          <p:nvPr>
            <p:ph type="sldNum"/>
          </p:nvPr>
        </p:nvSpPr>
        <p:spPr>
          <a:xfrm>
            <a:off x="5892840" y="6172200"/>
            <a:ext cx="2844360" cy="367920"/>
          </a:xfrm>
          <a:prstGeom prst="rect">
            <a:avLst/>
          </a:prstGeom>
        </p:spPr>
        <p:txBody>
          <a:bodyPr lIns="45720" tIns="45000" rIns="45720" bIns="45000" anchor="ctr">
            <a:noAutofit/>
          </a:bodyPr>
          <a:lstStyle/>
          <a:p>
            <a:pPr algn="r">
              <a:lnSpc>
                <a:spcPct val="100000"/>
              </a:lnSpc>
            </a:pPr>
            <a:fld id="{0011F0EF-3A3B-4243-ADE2-F8AACCFA9912}"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3273120" y="2618280"/>
            <a:ext cx="7049880" cy="2387160"/>
          </a:xfrm>
          <a:prstGeom prst="rect">
            <a:avLst/>
          </a:prstGeom>
          <a:noFill/>
          <a:ln w="12600">
            <a:noFill/>
          </a:ln>
        </p:spPr>
        <p:txBody>
          <a:bodyPr lIns="45720" rIns="45720">
            <a:normAutofit/>
          </a:bodyPr>
          <a:lstStyle/>
          <a:p>
            <a:pPr>
              <a:lnSpc>
                <a:spcPct val="90000"/>
              </a:lnSpc>
            </a:pPr>
            <a:r>
              <a:rPr lang="lt-LT" sz="4400" b="1" strike="noStrike" spc="-1">
                <a:solidFill>
                  <a:srgbClr val="000000"/>
                </a:solidFill>
                <a:latin typeface="Arial"/>
                <a:ea typeface="Arial"/>
              </a:rPr>
              <a:t>10 paskaita. Duomenų bazės 1</a:t>
            </a:r>
            <a:endParaRPr lang="lt-LT" sz="4400" b="0" strike="noStrike" spc="-1">
              <a:solidFill>
                <a:srgbClr val="000000"/>
              </a:solidFill>
              <a:latin typeface="Arial"/>
            </a:endParaRPr>
          </a:p>
        </p:txBody>
      </p:sp>
      <p:pic>
        <p:nvPicPr>
          <p:cNvPr id="309" name="Picture Placeholder 14"/>
          <p:cNvPicPr/>
          <p:nvPr/>
        </p:nvPicPr>
        <p:blipFill>
          <a:blip r:embed="rId2"/>
          <a:stretch/>
        </p:blipFill>
        <p:spPr>
          <a:xfrm>
            <a:off x="14449320" y="-1709640"/>
            <a:ext cx="1834920" cy="1834920"/>
          </a:xfrm>
          <a:prstGeom prst="rect">
            <a:avLst/>
          </a:prstGeom>
          <a:ln w="12600">
            <a:noFill/>
          </a:ln>
        </p:spPr>
      </p:pic>
      <p:grpSp>
        <p:nvGrpSpPr>
          <p:cNvPr id="310" name="Group 4"/>
          <p:cNvGrpSpPr/>
          <p:nvPr/>
        </p:nvGrpSpPr>
        <p:grpSpPr>
          <a:xfrm>
            <a:off x="9866160" y="2715120"/>
            <a:ext cx="1834920" cy="464040"/>
            <a:chOff x="9866160" y="2715120"/>
            <a:chExt cx="1834920" cy="464040"/>
          </a:xfrm>
        </p:grpSpPr>
        <p:sp>
          <p:nvSpPr>
            <p:cNvPr id="311" name="CustomShape 5"/>
            <p:cNvSpPr/>
            <p:nvPr/>
          </p:nvSpPr>
          <p:spPr>
            <a:xfrm>
              <a:off x="9866160" y="271512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12" name="CustomShape 6"/>
            <p:cNvSpPr/>
            <p:nvPr/>
          </p:nvSpPr>
          <p:spPr>
            <a:xfrm>
              <a:off x="9979920" y="2779920"/>
              <a:ext cx="1607400" cy="334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313" name="Picture 4"/>
          <p:cNvPicPr/>
          <p:nvPr/>
        </p:nvPicPr>
        <p:blipFill>
          <a:blip r:embed="rId3"/>
          <a:stretch/>
        </p:blipFill>
        <p:spPr>
          <a:xfrm>
            <a:off x="10128848" y="1309970"/>
            <a:ext cx="1309543" cy="1138941"/>
          </a:xfrm>
          <a:prstGeom prst="rect">
            <a:avLst/>
          </a:prstGeom>
          <a:ln>
            <a:noFill/>
          </a:ln>
        </p:spPr>
      </p:pic>
      <p:sp>
        <p:nvSpPr>
          <p:cNvPr id="2" name="CustomShape 2">
            <a:extLst>
              <a:ext uri="{FF2B5EF4-FFF2-40B4-BE49-F238E27FC236}">
                <a16:creationId xmlns:a16="http://schemas.microsoft.com/office/drawing/2014/main" id="{E6B63364-3B7C-1A65-62D2-654813EEAE78}"/>
              </a:ext>
            </a:extLst>
          </p:cNvPr>
          <p:cNvSpPr/>
          <p:nvPr/>
        </p:nvSpPr>
        <p:spPr>
          <a:xfrm>
            <a:off x="3273120" y="5930280"/>
            <a:ext cx="340708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Aurimas Aleksandras Nausėdas</a:t>
            </a:r>
            <a:endParaRPr lang="lt-LT" sz="1600" b="1" strike="noStrike" spc="-1" dirty="0">
              <a:latin typeface="Arial"/>
            </a:endParaRPr>
          </a:p>
        </p:txBody>
      </p:sp>
      <p:sp>
        <p:nvSpPr>
          <p:cNvPr id="3" name="CustomShape 3">
            <a:extLst>
              <a:ext uri="{FF2B5EF4-FFF2-40B4-BE49-F238E27FC236}">
                <a16:creationId xmlns:a16="http://schemas.microsoft.com/office/drawing/2014/main" id="{8F6C7FEB-46B2-A0A2-87BA-B9972C057441}"/>
              </a:ext>
            </a:extLst>
          </p:cNvPr>
          <p:cNvSpPr/>
          <p:nvPr/>
        </p:nvSpPr>
        <p:spPr>
          <a:xfrm>
            <a:off x="495720" y="5930280"/>
            <a:ext cx="22669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dirty="0">
                <a:solidFill>
                  <a:srgbClr val="000000"/>
                </a:solidFill>
                <a:latin typeface="Arial"/>
                <a:ea typeface="Arial"/>
              </a:rPr>
              <a:t>2023</a:t>
            </a:r>
            <a:endParaRPr lang="lt-LT"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Darbas su duomenų baze per Python</a:t>
            </a:r>
            <a:endParaRPr lang="lt-LT" sz="3000" b="0" strike="noStrike" spc="-1">
              <a:solidFill>
                <a:srgbClr val="000000"/>
              </a:solidFill>
              <a:latin typeface="Arial"/>
            </a:endParaRPr>
          </a:p>
        </p:txBody>
      </p:sp>
      <p:sp>
        <p:nvSpPr>
          <p:cNvPr id="355"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56" name="Picture 4"/>
          <p:cNvPicPr/>
          <p:nvPr/>
        </p:nvPicPr>
        <p:blipFill>
          <a:blip r:embed="rId2"/>
          <a:stretch/>
        </p:blipFill>
        <p:spPr>
          <a:xfrm>
            <a:off x="547920" y="2037600"/>
            <a:ext cx="4430880" cy="3313080"/>
          </a:xfrm>
          <a:prstGeom prst="rect">
            <a:avLst/>
          </a:prstGeom>
          <a:ln>
            <a:noFill/>
          </a:ln>
        </p:spPr>
      </p:pic>
      <p:sp>
        <p:nvSpPr>
          <p:cNvPr id="2" name="TextBox 1">
            <a:extLst>
              <a:ext uri="{FF2B5EF4-FFF2-40B4-BE49-F238E27FC236}">
                <a16:creationId xmlns:a16="http://schemas.microsoft.com/office/drawing/2014/main" id="{1942D909-8626-F259-E5CF-B434909A498C}"/>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nekurti lentelės, jei ji yra</a:t>
            </a:r>
            <a:endParaRPr lang="lt-LT" sz="3000" b="0" strike="noStrike" spc="-1">
              <a:solidFill>
                <a:srgbClr val="000000"/>
              </a:solidFill>
              <a:latin typeface="Arial"/>
            </a:endParaRPr>
          </a:p>
        </p:txBody>
      </p:sp>
      <p:sp>
        <p:nvSpPr>
          <p:cNvPr id="358"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59" name="Picture 4"/>
          <p:cNvPicPr/>
          <p:nvPr/>
        </p:nvPicPr>
        <p:blipFill>
          <a:blip r:embed="rId2"/>
          <a:stretch/>
        </p:blipFill>
        <p:spPr>
          <a:xfrm>
            <a:off x="547920" y="2277360"/>
            <a:ext cx="4903560" cy="3123000"/>
          </a:xfrm>
          <a:prstGeom prst="rect">
            <a:avLst/>
          </a:prstGeom>
          <a:ln>
            <a:noFill/>
          </a:ln>
        </p:spPr>
      </p:pic>
      <p:sp>
        <p:nvSpPr>
          <p:cNvPr id="2" name="TextBox 1">
            <a:extLst>
              <a:ext uri="{FF2B5EF4-FFF2-40B4-BE49-F238E27FC236}">
                <a16:creationId xmlns:a16="http://schemas.microsoft.com/office/drawing/2014/main" id="{2A787D7A-FEBF-0358-24B4-5EAA51745A7E}"/>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išvengti commit ir close kvietimo</a:t>
            </a:r>
            <a:endParaRPr lang="lt-LT" sz="3000" b="0" strike="noStrike" spc="-1">
              <a:solidFill>
                <a:srgbClr val="000000"/>
              </a:solidFill>
              <a:latin typeface="Arial"/>
            </a:endParaRPr>
          </a:p>
        </p:txBody>
      </p:sp>
      <p:sp>
        <p:nvSpPr>
          <p:cNvPr id="361"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62" name="Picture 4"/>
          <p:cNvPicPr/>
          <p:nvPr/>
        </p:nvPicPr>
        <p:blipFill>
          <a:blip r:embed="rId2"/>
          <a:stretch/>
        </p:blipFill>
        <p:spPr>
          <a:xfrm>
            <a:off x="480240" y="2094840"/>
            <a:ext cx="4932360" cy="3314520"/>
          </a:xfrm>
          <a:prstGeom prst="rect">
            <a:avLst/>
          </a:prstGeom>
          <a:ln>
            <a:noFill/>
          </a:ln>
        </p:spPr>
      </p:pic>
      <p:sp>
        <p:nvSpPr>
          <p:cNvPr id="2" name="TextBox 1">
            <a:extLst>
              <a:ext uri="{FF2B5EF4-FFF2-40B4-BE49-F238E27FC236}">
                <a16:creationId xmlns:a16="http://schemas.microsoft.com/office/drawing/2014/main" id="{AAB21B98-578C-AA69-8881-7CE72606C0DC}"/>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dirbti su laikina duomenų baze</a:t>
            </a:r>
            <a:endParaRPr lang="lt-LT" sz="3000" b="0" strike="noStrike" spc="-1">
              <a:solidFill>
                <a:srgbClr val="000000"/>
              </a:solidFill>
              <a:latin typeface="Arial"/>
            </a:endParaRPr>
          </a:p>
        </p:txBody>
      </p:sp>
      <p:sp>
        <p:nvSpPr>
          <p:cNvPr id="364"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65" name="Picture 4"/>
          <p:cNvPicPr/>
          <p:nvPr/>
        </p:nvPicPr>
        <p:blipFill>
          <a:blip r:embed="rId2"/>
          <a:stretch/>
        </p:blipFill>
        <p:spPr>
          <a:xfrm>
            <a:off x="480240" y="2126520"/>
            <a:ext cx="4835880" cy="3308760"/>
          </a:xfrm>
          <a:prstGeom prst="rect">
            <a:avLst/>
          </a:prstGeom>
          <a:ln>
            <a:noFill/>
          </a:ln>
        </p:spPr>
      </p:pic>
      <p:sp>
        <p:nvSpPr>
          <p:cNvPr id="2" name="TextBox 1">
            <a:extLst>
              <a:ext uri="{FF2B5EF4-FFF2-40B4-BE49-F238E27FC236}">
                <a16:creationId xmlns:a16="http://schemas.microsoft.com/office/drawing/2014/main" id="{1742295A-BB67-0960-D37C-F7BE6B368B3E}"/>
              </a:ext>
            </a:extLst>
          </p:cNvPr>
          <p:cNvSpPr txBox="1"/>
          <p:nvPr/>
        </p:nvSpPr>
        <p:spPr>
          <a:xfrm>
            <a:off x="11485950" y="6105075"/>
            <a:ext cx="617285" cy="584775"/>
          </a:xfrm>
          <a:prstGeom prst="rect">
            <a:avLst/>
          </a:prstGeom>
          <a:noFill/>
        </p:spPr>
        <p:txBody>
          <a:bodyPr wrap="none" rtlCol="0">
            <a:spAutoFit/>
          </a:bodyPr>
          <a:lstStyle/>
          <a:p>
            <a:r>
              <a:rPr lang="en-LT" sz="3200" b="1" dirty="0">
                <a:latin typeface=""/>
              </a:rPr>
              <a:t>11</a:t>
            </a:r>
            <a:endParaRPr lang="en-LT" b="1" dirty="0">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įdėti įrašą (eilutę) į lentelę</a:t>
            </a:r>
            <a:endParaRPr lang="lt-LT" sz="3000" b="0" strike="noStrike" spc="-1">
              <a:solidFill>
                <a:srgbClr val="000000"/>
              </a:solidFill>
              <a:latin typeface="Arial"/>
            </a:endParaRPr>
          </a:p>
        </p:txBody>
      </p:sp>
      <p:sp>
        <p:nvSpPr>
          <p:cNvPr id="367"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68" name="Picture 4"/>
          <p:cNvPicPr/>
          <p:nvPr/>
        </p:nvPicPr>
        <p:blipFill>
          <a:blip r:embed="rId2"/>
          <a:stretch/>
        </p:blipFill>
        <p:spPr>
          <a:xfrm>
            <a:off x="480240" y="2787480"/>
            <a:ext cx="4807080" cy="1504440"/>
          </a:xfrm>
          <a:prstGeom prst="rect">
            <a:avLst/>
          </a:prstGeom>
          <a:ln>
            <a:noFill/>
          </a:ln>
        </p:spPr>
      </p:pic>
      <p:sp>
        <p:nvSpPr>
          <p:cNvPr id="2" name="TextBox 1">
            <a:extLst>
              <a:ext uri="{FF2B5EF4-FFF2-40B4-BE49-F238E27FC236}">
                <a16:creationId xmlns:a16="http://schemas.microsoft.com/office/drawing/2014/main" id="{0F2601A6-4838-FD18-A912-49FA5F60CDA6}"/>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12</a:t>
            </a:r>
            <a:endParaRPr lang="en-LT" b="1" dirty="0">
              <a:latin typefa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ieškoti įrašų lentelėje</a:t>
            </a:r>
            <a:endParaRPr lang="lt-LT" sz="3000" b="0" strike="noStrike" spc="-1">
              <a:solidFill>
                <a:srgbClr val="000000"/>
              </a:solidFill>
              <a:latin typeface="Arial"/>
            </a:endParaRPr>
          </a:p>
        </p:txBody>
      </p:sp>
      <p:sp>
        <p:nvSpPr>
          <p:cNvPr id="370"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71" name="Picture 4"/>
          <p:cNvPicPr/>
          <p:nvPr/>
        </p:nvPicPr>
        <p:blipFill>
          <a:blip r:embed="rId2"/>
          <a:stretch/>
        </p:blipFill>
        <p:spPr>
          <a:xfrm>
            <a:off x="441720" y="2838600"/>
            <a:ext cx="4729680" cy="1508760"/>
          </a:xfrm>
          <a:prstGeom prst="rect">
            <a:avLst/>
          </a:prstGeom>
          <a:ln>
            <a:noFill/>
          </a:ln>
        </p:spPr>
      </p:pic>
      <p:sp>
        <p:nvSpPr>
          <p:cNvPr id="2" name="TextBox 1">
            <a:extLst>
              <a:ext uri="{FF2B5EF4-FFF2-40B4-BE49-F238E27FC236}">
                <a16:creationId xmlns:a16="http://schemas.microsoft.com/office/drawing/2014/main" id="{9F8F5BD9-ACEF-9576-45D2-86EB25057534}"/>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13</a:t>
            </a:r>
            <a:endParaRPr lang="en-LT" b="1" dirty="0">
              <a:latin typefac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pakeisti įrašą lentelėje</a:t>
            </a:r>
            <a:endParaRPr lang="lt-LT" sz="3000" b="0" strike="noStrike" spc="-1">
              <a:solidFill>
                <a:srgbClr val="000000"/>
              </a:solidFill>
              <a:latin typeface="Arial"/>
            </a:endParaRPr>
          </a:p>
        </p:txBody>
      </p:sp>
      <p:sp>
        <p:nvSpPr>
          <p:cNvPr id="373"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74" name="Picture 4"/>
          <p:cNvPicPr/>
          <p:nvPr/>
        </p:nvPicPr>
        <p:blipFill>
          <a:blip r:embed="rId2"/>
          <a:stretch/>
        </p:blipFill>
        <p:spPr>
          <a:xfrm>
            <a:off x="480240" y="2705040"/>
            <a:ext cx="4903560" cy="1698120"/>
          </a:xfrm>
          <a:prstGeom prst="rect">
            <a:avLst/>
          </a:prstGeom>
          <a:ln>
            <a:noFill/>
          </a:ln>
        </p:spPr>
      </p:pic>
      <p:sp>
        <p:nvSpPr>
          <p:cNvPr id="2" name="TextBox 1">
            <a:extLst>
              <a:ext uri="{FF2B5EF4-FFF2-40B4-BE49-F238E27FC236}">
                <a16:creationId xmlns:a16="http://schemas.microsoft.com/office/drawing/2014/main" id="{F0C45F37-B1C0-B8EF-C51C-8F455EBE180D}"/>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14</a:t>
            </a:r>
            <a:endParaRPr lang="en-LT" b="1" dirty="0">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ištrinti įrašą (eilutę) lentelėje</a:t>
            </a:r>
            <a:endParaRPr lang="lt-LT" sz="3000" b="0" strike="noStrike" spc="-1">
              <a:solidFill>
                <a:srgbClr val="000000"/>
              </a:solidFill>
              <a:latin typeface="Arial"/>
            </a:endParaRPr>
          </a:p>
        </p:txBody>
      </p:sp>
      <p:sp>
        <p:nvSpPr>
          <p:cNvPr id="376"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77" name="Picture 4"/>
          <p:cNvPicPr/>
          <p:nvPr/>
        </p:nvPicPr>
        <p:blipFill>
          <a:blip r:embed="rId2"/>
          <a:stretch/>
        </p:blipFill>
        <p:spPr>
          <a:xfrm>
            <a:off x="480240" y="2580480"/>
            <a:ext cx="4951800" cy="2082600"/>
          </a:xfrm>
          <a:prstGeom prst="rect">
            <a:avLst/>
          </a:prstGeom>
          <a:ln>
            <a:noFill/>
          </a:ln>
        </p:spPr>
      </p:pic>
      <p:sp>
        <p:nvSpPr>
          <p:cNvPr id="2" name="TextBox 1">
            <a:extLst>
              <a:ext uri="{FF2B5EF4-FFF2-40B4-BE49-F238E27FC236}">
                <a16:creationId xmlns:a16="http://schemas.microsoft.com/office/drawing/2014/main" id="{3BFBFE7C-A0AE-3D45-050D-2FF8E0D6DCC7}"/>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15</a:t>
            </a:r>
            <a:endParaRPr lang="en-LT" b="1" dirty="0">
              <a:latin typefac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Neribotas įrašų pridėjimo pavyzdys</a:t>
            </a:r>
            <a:endParaRPr lang="lt-LT" sz="3000" b="0" strike="noStrike" spc="-1">
              <a:solidFill>
                <a:srgbClr val="000000"/>
              </a:solidFill>
              <a:latin typeface="Arial"/>
            </a:endParaRPr>
          </a:p>
        </p:txBody>
      </p:sp>
      <p:sp>
        <p:nvSpPr>
          <p:cNvPr id="379"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80" name="Picture 4"/>
          <p:cNvPicPr/>
          <p:nvPr/>
        </p:nvPicPr>
        <p:blipFill>
          <a:blip r:embed="rId2"/>
          <a:stretch/>
        </p:blipFill>
        <p:spPr>
          <a:xfrm>
            <a:off x="480240" y="1954440"/>
            <a:ext cx="4932360" cy="3354120"/>
          </a:xfrm>
          <a:prstGeom prst="rect">
            <a:avLst/>
          </a:prstGeom>
          <a:ln>
            <a:noFill/>
          </a:ln>
        </p:spPr>
      </p:pic>
      <p:sp>
        <p:nvSpPr>
          <p:cNvPr id="2" name="TextBox 1">
            <a:extLst>
              <a:ext uri="{FF2B5EF4-FFF2-40B4-BE49-F238E27FC236}">
                <a16:creationId xmlns:a16="http://schemas.microsoft.com/office/drawing/2014/main" id="{6C8083FE-676F-008D-33DC-63D9818EB2E4}"/>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16</a:t>
            </a:r>
            <a:endParaRPr lang="en-LT" b="1" dirty="0">
              <a:latin typefac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grpSp>
        <p:nvGrpSpPr>
          <p:cNvPr id="382" name="Group 2"/>
          <p:cNvGrpSpPr/>
          <p:nvPr/>
        </p:nvGrpSpPr>
        <p:grpSpPr>
          <a:xfrm>
            <a:off x="479880" y="898200"/>
            <a:ext cx="1834920" cy="464040"/>
            <a:chOff x="479880" y="898200"/>
            <a:chExt cx="1834920" cy="464040"/>
          </a:xfrm>
        </p:grpSpPr>
        <p:sp>
          <p:nvSpPr>
            <p:cNvPr id="383"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84"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85" name="Picture Placeholder 2"/>
          <p:cNvPicPr/>
          <p:nvPr/>
        </p:nvPicPr>
        <p:blipFill>
          <a:blip r:embed="rId2"/>
          <a:stretch/>
        </p:blipFill>
        <p:spPr>
          <a:xfrm>
            <a:off x="479880" y="1441440"/>
            <a:ext cx="11231640" cy="5227920"/>
          </a:xfrm>
          <a:prstGeom prst="rect">
            <a:avLst/>
          </a:prstGeom>
          <a:ln w="12600">
            <a:noFill/>
          </a:ln>
        </p:spPr>
      </p:pic>
      <p:sp>
        <p:nvSpPr>
          <p:cNvPr id="386"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000" b="0" strike="noStrike" spc="-1">
                <a:solidFill>
                  <a:srgbClr val="000000"/>
                </a:solidFill>
                <a:latin typeface="Arial"/>
                <a:ea typeface="Arial"/>
              </a:rPr>
              <a:t>Parsisiųskite lentelę (iš: teams &gt; Files &gt; Class material &gt; darbuotojai.db) , atsidarykite ją programoje "DB Browser for SQLite" ir skiltyje "Execute SQL" atlikite šias SQL užklausas:</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Išrinkite visus duomenis iš lentelės “DARBUOTOJAI”.</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Išrinkite visus duomenis iš stulpelio “GIMIMO_DATA” - lentelėje “DARBUOTOJAS”.</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Išrinkite visus duomenis iš stulpelių “VARDAS”,”PAVARDĖ”, “PAREIGOS” - lentelėje “DARBUOTOJAI”.</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Išrinkite skirtingas reikšmes iš stulpelio SKYRIUS_PAVADINIMAS - lentelėje “DARBUOTOJAI”.</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Išrinkite visus duomenis apie darbuotojus, kurie dirba Gamybos skyriuje.</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Išrinkite duomenis, kokias pareigas užima Giedrius</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Išrinkite visus duomenis apie darbuotojus, kurių gimimo data - 1986-09-19</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Išrinkite darbuotojų vardus, kurių pavardės yra Sabutis</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Išrinkite duomenis (vardą ir pavardę) apie programuotojus iš Gamybos skyriaus</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Įterpkite į lentelę “DARBUOTOJAI” naują darbuotoją, užpildydami visus reikiamus laukus (vardą, pavardę, gimimo metus, pareigas, skyriaus pavadinimą).</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Įterpkite į lentelę “DARBUOTOJAI” naują darbuotoją, užpildydami tik laukus (vardą, pavardę, gimimo metus). Pareigas ir skyriaus pavadinimą palikite neužpildytus.</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Užpildykite likusius tuščius laukus “DARBUOTOJAI” lentelėje, jūsų prieš tai įterptame įraše. Priskirkite darbuotojui pareigas ir skyrių.</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Ištrinkite lentelės “DARBUOTOJAI” įrašą, kurio gimimo data yra tokia, kurią jūs sukūrėte.</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Įterpkite, du darbuotojus, pavarde Antanaitis kurių pareigos būtų “Programuotojas”.</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Pakeiskite, abiejų Antanaičių pareigas į “Testuotojas” vienu sakiniu.</a:t>
            </a:r>
            <a:endParaRPr lang="lt-LT" sz="1000" b="0" strike="noStrike" spc="-1">
              <a:latin typeface="Arial"/>
            </a:endParaRPr>
          </a:p>
          <a:p>
            <a:pPr marL="285840" indent="-285480">
              <a:lnSpc>
                <a:spcPct val="90000"/>
              </a:lnSpc>
              <a:spcBef>
                <a:spcPts val="1001"/>
              </a:spcBef>
              <a:buClr>
                <a:srgbClr val="000000"/>
              </a:buClr>
              <a:buFont typeface="StarSymbol"/>
              <a:buAutoNum type="arabicPeriod"/>
            </a:pPr>
            <a:r>
              <a:rPr lang="lt-LT" sz="1000" b="0" strike="noStrike" spc="-1">
                <a:solidFill>
                  <a:srgbClr val="000000"/>
                </a:solidFill>
                <a:latin typeface="Arial"/>
                <a:ea typeface="Arial"/>
              </a:rPr>
              <a:t>Suskaičiuokite, kiek įmonėje dirba Testuotojų.</a:t>
            </a:r>
            <a:endParaRPr lang="lt-LT" sz="1000" b="0" strike="noStrike" spc="-1">
              <a:latin typeface="Arial"/>
            </a:endParaRPr>
          </a:p>
          <a:p>
            <a:pPr>
              <a:lnSpc>
                <a:spcPct val="90000"/>
              </a:lnSpc>
              <a:spcBef>
                <a:spcPts val="1001"/>
              </a:spcBef>
            </a:pPr>
            <a:endParaRPr lang="lt-LT" sz="1000" b="0" strike="noStrike" spc="-1">
              <a:latin typeface="Arial"/>
            </a:endParaRPr>
          </a:p>
        </p:txBody>
      </p:sp>
      <p:sp>
        <p:nvSpPr>
          <p:cNvPr id="2" name="TextBox 1">
            <a:extLst>
              <a:ext uri="{FF2B5EF4-FFF2-40B4-BE49-F238E27FC236}">
                <a16:creationId xmlns:a16="http://schemas.microsoft.com/office/drawing/2014/main" id="{1C34678F-3479-B622-CFCC-F0BD8F58EEF0}"/>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17</a:t>
            </a:r>
            <a:endParaRPr lang="en-LT" b="1" dirty="0">
              <a:solidFill>
                <a:schemeClr val="bg1"/>
              </a:solidFill>
              <a:latin typefa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dirty="0">
                <a:solidFill>
                  <a:srgbClr val="000000"/>
                </a:solidFill>
                <a:latin typeface="Arial"/>
                <a:ea typeface="Arial"/>
              </a:rPr>
              <a:t>10 paskaita. Duomenų bazės 1</a:t>
            </a:r>
            <a:endParaRPr lang="lt-LT" sz="1300" b="0" strike="noStrike" spc="-1" dirty="0">
              <a:solidFill>
                <a:srgbClr val="000000"/>
              </a:solidFill>
              <a:latin typeface="Arial"/>
            </a:endParaRPr>
          </a:p>
        </p:txBody>
      </p:sp>
      <p:sp>
        <p:nvSpPr>
          <p:cNvPr id="315" name="TextShape 2"/>
          <p:cNvSpPr txBox="1"/>
          <p:nvPr/>
        </p:nvSpPr>
        <p:spPr>
          <a:xfrm>
            <a:off x="480240" y="1371600"/>
            <a:ext cx="5153400" cy="1364760"/>
          </a:xfrm>
          <a:prstGeom prst="rect">
            <a:avLst/>
          </a:prstGeom>
          <a:noFill/>
          <a:ln w="12600">
            <a:noFill/>
          </a:ln>
        </p:spPr>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solidFill>
                <a:srgbClr val="000000"/>
              </a:solidFill>
              <a:latin typeface="Arial"/>
            </a:endParaRPr>
          </a:p>
        </p:txBody>
      </p:sp>
      <p:sp>
        <p:nvSpPr>
          <p:cNvPr id="316" name="TextShape 3"/>
          <p:cNvSpPr txBox="1"/>
          <p:nvPr/>
        </p:nvSpPr>
        <p:spPr>
          <a:xfrm>
            <a:off x="1398600" y="3347640"/>
            <a:ext cx="4235400" cy="36108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Kas yra duomenų bazė</a:t>
            </a:r>
            <a:endParaRPr lang="lt-LT" sz="1600" b="0" strike="noStrike" spc="-1">
              <a:solidFill>
                <a:srgbClr val="000000"/>
              </a:solidFill>
              <a:latin typeface="Arial"/>
            </a:endParaRPr>
          </a:p>
        </p:txBody>
      </p:sp>
      <p:sp>
        <p:nvSpPr>
          <p:cNvPr id="317" name="TextShape 4"/>
          <p:cNvSpPr txBox="1"/>
          <p:nvPr/>
        </p:nvSpPr>
        <p:spPr>
          <a:xfrm>
            <a:off x="1398600" y="4442400"/>
            <a:ext cx="4235400" cy="64080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Susipažinsime su pagrindinėmis duomenų bazių valdymo komandomis</a:t>
            </a:r>
            <a:endParaRPr lang="lt-LT" sz="1600" b="0" strike="noStrike" spc="-1">
              <a:solidFill>
                <a:srgbClr val="000000"/>
              </a:solidFill>
              <a:latin typeface="Arial"/>
            </a:endParaRPr>
          </a:p>
        </p:txBody>
      </p:sp>
      <p:sp>
        <p:nvSpPr>
          <p:cNvPr id="318" name="TextShape 5"/>
          <p:cNvSpPr txBox="1"/>
          <p:nvPr/>
        </p:nvSpPr>
        <p:spPr>
          <a:xfrm>
            <a:off x="1398600" y="5479560"/>
            <a:ext cx="4235400" cy="90144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Atliksim veiksmus su duomenų bazės lentelėmis per duomenų bazių naršymo progrmą</a:t>
            </a:r>
            <a:endParaRPr lang="lt-LT" sz="1600" b="0" strike="noStrike" spc="-1">
              <a:solidFill>
                <a:srgbClr val="000000"/>
              </a:solidFill>
              <a:latin typeface="Arial"/>
            </a:endParaRPr>
          </a:p>
        </p:txBody>
      </p:sp>
      <p:sp>
        <p:nvSpPr>
          <p:cNvPr id="319" name="TextShape 6"/>
          <p:cNvSpPr txBox="1"/>
          <p:nvPr/>
        </p:nvSpPr>
        <p:spPr>
          <a:xfrm>
            <a:off x="7476480" y="3260880"/>
            <a:ext cx="4235400" cy="69876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Atliksim veiksmus su duomenų bazės lentelėmis per python programą</a:t>
            </a:r>
            <a:endParaRPr lang="lt-LT" sz="1600" b="0" strike="noStrike" spc="-1">
              <a:solidFill>
                <a:srgbClr val="000000"/>
              </a:solidFill>
              <a:latin typeface="Arial"/>
            </a:endParaRPr>
          </a:p>
        </p:txBody>
      </p:sp>
      <p:grpSp>
        <p:nvGrpSpPr>
          <p:cNvPr id="320" name="Group 7"/>
          <p:cNvGrpSpPr/>
          <p:nvPr/>
        </p:nvGrpSpPr>
        <p:grpSpPr>
          <a:xfrm>
            <a:off x="480240" y="3193560"/>
            <a:ext cx="731160" cy="731160"/>
            <a:chOff x="480240" y="3193560"/>
            <a:chExt cx="731160" cy="731160"/>
          </a:xfrm>
        </p:grpSpPr>
        <p:sp>
          <p:nvSpPr>
            <p:cNvPr id="321" name="CustomShape 8"/>
            <p:cNvSpPr/>
            <p:nvPr/>
          </p:nvSpPr>
          <p:spPr>
            <a:xfrm>
              <a:off x="48024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22" name="CustomShape 9"/>
            <p:cNvSpPr/>
            <p:nvPr/>
          </p:nvSpPr>
          <p:spPr>
            <a:xfrm>
              <a:off x="63324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323" name="Group 10"/>
          <p:cNvGrpSpPr/>
          <p:nvPr/>
        </p:nvGrpSpPr>
        <p:grpSpPr>
          <a:xfrm>
            <a:off x="480240" y="4403160"/>
            <a:ext cx="731160" cy="731160"/>
            <a:chOff x="480240" y="4403160"/>
            <a:chExt cx="731160" cy="731160"/>
          </a:xfrm>
        </p:grpSpPr>
        <p:sp>
          <p:nvSpPr>
            <p:cNvPr id="324" name="CustomShape 11"/>
            <p:cNvSpPr/>
            <p:nvPr/>
          </p:nvSpPr>
          <p:spPr>
            <a:xfrm>
              <a:off x="480240" y="44031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25" name="CustomShape 12"/>
            <p:cNvSpPr/>
            <p:nvPr/>
          </p:nvSpPr>
          <p:spPr>
            <a:xfrm>
              <a:off x="633240" y="457092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326" name="Group 13"/>
          <p:cNvGrpSpPr/>
          <p:nvPr/>
        </p:nvGrpSpPr>
        <p:grpSpPr>
          <a:xfrm>
            <a:off x="480240" y="5514480"/>
            <a:ext cx="731160" cy="731160"/>
            <a:chOff x="480240" y="5514480"/>
            <a:chExt cx="731160" cy="731160"/>
          </a:xfrm>
        </p:grpSpPr>
        <p:sp>
          <p:nvSpPr>
            <p:cNvPr id="327" name="CustomShape 14"/>
            <p:cNvSpPr/>
            <p:nvPr/>
          </p:nvSpPr>
          <p:spPr>
            <a:xfrm>
              <a:off x="480240" y="551448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28" name="CustomShape 15"/>
            <p:cNvSpPr/>
            <p:nvPr/>
          </p:nvSpPr>
          <p:spPr>
            <a:xfrm>
              <a:off x="633240" y="568224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grpSp>
        <p:nvGrpSpPr>
          <p:cNvPr id="329" name="Group 16"/>
          <p:cNvGrpSpPr/>
          <p:nvPr/>
        </p:nvGrpSpPr>
        <p:grpSpPr>
          <a:xfrm>
            <a:off x="6557760" y="3193560"/>
            <a:ext cx="731160" cy="731160"/>
            <a:chOff x="6557760" y="3193560"/>
            <a:chExt cx="731160" cy="731160"/>
          </a:xfrm>
        </p:grpSpPr>
        <p:sp>
          <p:nvSpPr>
            <p:cNvPr id="330" name="CustomShape 17"/>
            <p:cNvSpPr/>
            <p:nvPr/>
          </p:nvSpPr>
          <p:spPr>
            <a:xfrm>
              <a:off x="6557760" y="3193560"/>
              <a:ext cx="731160" cy="73116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331" name="CustomShape 18"/>
            <p:cNvSpPr/>
            <p:nvPr/>
          </p:nvSpPr>
          <p:spPr>
            <a:xfrm>
              <a:off x="6710400" y="3360960"/>
              <a:ext cx="425520" cy="39564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Arial"/>
                </a:rPr>
                <a:t>04</a:t>
              </a:r>
              <a:endParaRPr lang="lt-LT" sz="2000" b="0" strike="noStrike" spc="-1">
                <a:latin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grpSp>
        <p:nvGrpSpPr>
          <p:cNvPr id="388" name="Group 2"/>
          <p:cNvGrpSpPr/>
          <p:nvPr/>
        </p:nvGrpSpPr>
        <p:grpSpPr>
          <a:xfrm>
            <a:off x="479880" y="898200"/>
            <a:ext cx="1834920" cy="464040"/>
            <a:chOff x="479880" y="898200"/>
            <a:chExt cx="1834920" cy="464040"/>
          </a:xfrm>
        </p:grpSpPr>
        <p:sp>
          <p:nvSpPr>
            <p:cNvPr id="389" name="CustomShape 3"/>
            <p:cNvSpPr/>
            <p:nvPr/>
          </p:nvSpPr>
          <p:spPr>
            <a:xfrm>
              <a:off x="479880" y="898200"/>
              <a:ext cx="1834920" cy="46404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90" name="CustomShape 4"/>
            <p:cNvSpPr/>
            <p:nvPr/>
          </p:nvSpPr>
          <p:spPr>
            <a:xfrm>
              <a:off x="593640" y="9622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391" name="Picture Placeholder 2"/>
          <p:cNvPicPr/>
          <p:nvPr/>
        </p:nvPicPr>
        <p:blipFill>
          <a:blip r:embed="rId2"/>
          <a:stretch/>
        </p:blipFill>
        <p:spPr>
          <a:xfrm>
            <a:off x="479880" y="1441440"/>
            <a:ext cx="11231640" cy="5227920"/>
          </a:xfrm>
          <a:prstGeom prst="rect">
            <a:avLst/>
          </a:prstGeom>
          <a:ln w="12600">
            <a:noFill/>
          </a:ln>
        </p:spPr>
      </p:pic>
      <p:sp>
        <p:nvSpPr>
          <p:cNvPr id="392"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Sukurti programą, kuri:</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Sukurtų duomenų bazę</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Sukurtų lentelę paskaitos su stulpeliais pavadinimas, destytojas ir trukme</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Sukurtų tris paskaitas: ('Vadyba', 'Domantas', 40), ('Python', 'Donatas', 80) ir ('Java', 'Tomas', 80)</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tik tas paskaitas, kurių trukmė didesnė už 50</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Atnaujintų paskaitos „Python“ pavadinimą į „Python programavimas“</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Ištrintų paskaitą, kurios dėstytojas – „Tomas“</a:t>
            </a:r>
            <a:endParaRPr lang="lt-LT" sz="1400" b="0" strike="noStrike" spc="-1">
              <a:latin typeface="Arial"/>
            </a:endParaRPr>
          </a:p>
          <a:p>
            <a:pPr marL="285840" indent="-285480">
              <a:lnSpc>
                <a:spcPct val="90000"/>
              </a:lnSpc>
              <a:spcBef>
                <a:spcPts val="1001"/>
              </a:spcBef>
              <a:buClr>
                <a:srgbClr val="000000"/>
              </a:buClr>
              <a:buFont typeface="Arial"/>
              <a:buChar char="•"/>
            </a:pPr>
            <a:r>
              <a:rPr lang="lt-LT" sz="1400" b="0" strike="noStrike" spc="-1">
                <a:solidFill>
                  <a:srgbClr val="000000"/>
                </a:solidFill>
                <a:latin typeface="Arial"/>
                <a:ea typeface="Arial"/>
              </a:rPr>
              <a:t>Atspausdintų visas paskaitas (visą lentelę)</a:t>
            </a:r>
            <a:endParaRPr lang="lt-LT" sz="1400" b="0" strike="noStrike" spc="-1">
              <a:latin typeface="Arial"/>
            </a:endParaRPr>
          </a:p>
          <a:p>
            <a:pPr>
              <a:lnSpc>
                <a:spcPct val="90000"/>
              </a:lnSpc>
              <a:spcBef>
                <a:spcPts val="1001"/>
              </a:spcBef>
            </a:pPr>
            <a:endParaRPr lang="lt-LT" sz="1400" b="0" strike="noStrike" spc="-1">
              <a:latin typeface="Arial"/>
            </a:endParaRPr>
          </a:p>
          <a:p>
            <a:pPr>
              <a:lnSpc>
                <a:spcPct val="90000"/>
              </a:lnSpc>
              <a:spcBef>
                <a:spcPts val="1001"/>
              </a:spcBef>
            </a:pPr>
            <a:endParaRPr lang="lt-LT" sz="1400" b="0" strike="noStrike" spc="-1">
              <a:latin typeface="Arial"/>
            </a:endParaRPr>
          </a:p>
        </p:txBody>
      </p:sp>
      <p:sp>
        <p:nvSpPr>
          <p:cNvPr id="2" name="TextBox 1">
            <a:extLst>
              <a:ext uri="{FF2B5EF4-FFF2-40B4-BE49-F238E27FC236}">
                <a16:creationId xmlns:a16="http://schemas.microsoft.com/office/drawing/2014/main" id="{D9B6167E-6727-7F64-2174-9AA5EF6BFC8A}"/>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18</a:t>
            </a:r>
            <a:endParaRPr lang="en-LT" b="1" dirty="0">
              <a:solidFill>
                <a:schemeClr val="bg1"/>
              </a:solidFill>
              <a:latin typefac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grpSp>
        <p:nvGrpSpPr>
          <p:cNvPr id="394" name="Group 2"/>
          <p:cNvGrpSpPr/>
          <p:nvPr/>
        </p:nvGrpSpPr>
        <p:grpSpPr>
          <a:xfrm>
            <a:off x="480240" y="914400"/>
            <a:ext cx="1834920" cy="464040"/>
            <a:chOff x="480240" y="914400"/>
            <a:chExt cx="1834920" cy="464040"/>
          </a:xfrm>
        </p:grpSpPr>
        <p:sp>
          <p:nvSpPr>
            <p:cNvPr id="395" name="CustomShape 3"/>
            <p:cNvSpPr/>
            <p:nvPr/>
          </p:nvSpPr>
          <p:spPr>
            <a:xfrm>
              <a:off x="480240" y="914400"/>
              <a:ext cx="1834920" cy="46404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96" name="CustomShape 4"/>
            <p:cNvSpPr/>
            <p:nvPr/>
          </p:nvSpPr>
          <p:spPr>
            <a:xfrm>
              <a:off x="594000" y="978480"/>
              <a:ext cx="1607400" cy="33552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97" name="Picture Placeholder 2"/>
          <p:cNvPicPr/>
          <p:nvPr/>
        </p:nvPicPr>
        <p:blipFill>
          <a:blip r:embed="rId2"/>
          <a:stretch/>
        </p:blipFill>
        <p:spPr>
          <a:xfrm>
            <a:off x="479880" y="1441440"/>
            <a:ext cx="11231640" cy="5227920"/>
          </a:xfrm>
          <a:prstGeom prst="rect">
            <a:avLst/>
          </a:prstGeom>
          <a:ln w="12600">
            <a:noFill/>
          </a:ln>
        </p:spPr>
      </p:pic>
      <p:sp>
        <p:nvSpPr>
          <p:cNvPr id="398" name="CustomShape 5"/>
          <p:cNvSpPr/>
          <p:nvPr/>
        </p:nvSpPr>
        <p:spPr>
          <a:xfrm>
            <a:off x="594000" y="1832400"/>
            <a:ext cx="10719000" cy="456444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3AE3E4D9-4289-8FB6-B5DD-55289A369AC5}"/>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19</a:t>
            </a:r>
            <a:endParaRPr lang="en-LT" b="1" dirty="0">
              <a:solidFill>
                <a:schemeClr val="bg1"/>
              </a:solidFill>
              <a:latin typefac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dirty="0">
                <a:solidFill>
                  <a:srgbClr val="000000"/>
                </a:solidFill>
                <a:latin typeface="Arial"/>
                <a:ea typeface="Arial"/>
              </a:rPr>
              <a:t>10 paskaita. Duomenų bazės 1</a:t>
            </a:r>
            <a:endParaRPr lang="lt-LT" sz="1300" b="0" strike="noStrike" spc="-1" dirty="0">
              <a:solidFill>
                <a:srgbClr val="000000"/>
              </a:solidFill>
              <a:latin typeface="Arial"/>
            </a:endParaRPr>
          </a:p>
        </p:txBody>
      </p:sp>
      <p:sp>
        <p:nvSpPr>
          <p:cNvPr id="400" name="TextShape 2"/>
          <p:cNvSpPr txBox="1"/>
          <p:nvPr/>
        </p:nvSpPr>
        <p:spPr>
          <a:xfrm>
            <a:off x="3281760" y="2683807"/>
            <a:ext cx="3750480" cy="329400"/>
          </a:xfrm>
          <a:prstGeom prst="rect">
            <a:avLst/>
          </a:prstGeom>
          <a:noFill/>
          <a:ln w="12600">
            <a:noFill/>
          </a:ln>
        </p:spPr>
        <p:txBody>
          <a:bodyPr lIns="45720" rIns="45720">
            <a:normAutofit/>
          </a:bodyPr>
          <a:lstStyle/>
          <a:p>
            <a:pPr>
              <a:lnSpc>
                <a:spcPct val="90000"/>
              </a:lnSpc>
              <a:spcBef>
                <a:spcPts val="1001"/>
              </a:spcBef>
            </a:pPr>
            <a:r>
              <a:rPr lang="lt-LT" sz="1600" b="1" strike="noStrike" spc="-1">
                <a:solidFill>
                  <a:srgbClr val="000000"/>
                </a:solidFill>
                <a:latin typeface="Arial"/>
                <a:ea typeface="Arial"/>
              </a:rPr>
              <a:t>DB browser for SQLite</a:t>
            </a:r>
            <a:endParaRPr lang="lt-LT" sz="1600" b="0" strike="noStrike" spc="-1">
              <a:solidFill>
                <a:srgbClr val="000000"/>
              </a:solidFill>
              <a:latin typeface="Arial"/>
            </a:endParaRPr>
          </a:p>
        </p:txBody>
      </p:sp>
      <p:sp>
        <p:nvSpPr>
          <p:cNvPr id="401" name="TextShape 3"/>
          <p:cNvSpPr txBox="1"/>
          <p:nvPr/>
        </p:nvSpPr>
        <p:spPr>
          <a:xfrm>
            <a:off x="3281760" y="3033367"/>
            <a:ext cx="3750480" cy="50400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Duomenų bazės SQLite programa</a:t>
            </a:r>
            <a:endParaRPr lang="lt-LT" sz="1600" b="0" strike="noStrike" spc="-1">
              <a:solidFill>
                <a:srgbClr val="000000"/>
              </a:solidFill>
              <a:latin typeface="Arial"/>
            </a:endParaRPr>
          </a:p>
        </p:txBody>
      </p:sp>
      <p:sp>
        <p:nvSpPr>
          <p:cNvPr id="402" name="TextShape 4"/>
          <p:cNvSpPr txBox="1"/>
          <p:nvPr/>
        </p:nvSpPr>
        <p:spPr>
          <a:xfrm>
            <a:off x="480240" y="5032080"/>
            <a:ext cx="2343240" cy="1364760"/>
          </a:xfrm>
          <a:prstGeom prst="rect">
            <a:avLst/>
          </a:prstGeom>
          <a:noFill/>
          <a:ln w="12600">
            <a:noFill/>
          </a:ln>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403" name="TextShape 5"/>
          <p:cNvSpPr txBox="1"/>
          <p:nvPr/>
        </p:nvSpPr>
        <p:spPr>
          <a:xfrm>
            <a:off x="7503480" y="2683807"/>
            <a:ext cx="4207680" cy="79092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7400FF"/>
                </a:solidFill>
                <a:latin typeface="Arial"/>
                <a:ea typeface="Arial"/>
              </a:rPr>
              <a:t>https://sqlitebrowser.org/</a:t>
            </a:r>
            <a:endParaRPr lang="lt-LT" sz="1600" b="0" strike="noStrike" spc="-1">
              <a:solidFill>
                <a:srgbClr val="000000"/>
              </a:solidFill>
              <a:latin typeface="Arial"/>
            </a:endParaRPr>
          </a:p>
        </p:txBody>
      </p:sp>
      <p:sp>
        <p:nvSpPr>
          <p:cNvPr id="2" name="TextShape 5">
            <a:extLst>
              <a:ext uri="{FF2B5EF4-FFF2-40B4-BE49-F238E27FC236}">
                <a16:creationId xmlns:a16="http://schemas.microsoft.com/office/drawing/2014/main" id="{E6BC0A06-8011-D5F3-7F50-87A7DDB07B02}"/>
              </a:ext>
            </a:extLst>
          </p:cNvPr>
          <p:cNvSpPr txBox="1"/>
          <p:nvPr/>
        </p:nvSpPr>
        <p:spPr>
          <a:xfrm>
            <a:off x="7509420" y="1640137"/>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u="sng" strike="noStrike" spc="-1" dirty="0">
                <a:solidFill>
                  <a:srgbClr val="0000FF"/>
                </a:solidFill>
                <a:uFillTx/>
                <a:latin typeface="Arial"/>
                <a:ea typeface="Arial"/>
              </a:rPr>
              <a:t>https://</a:t>
            </a:r>
            <a:r>
              <a:rPr lang="lt-LT" sz="1600" u="sng" strike="noStrike" spc="-1" dirty="0" err="1">
                <a:solidFill>
                  <a:srgbClr val="0000FF"/>
                </a:solidFill>
                <a:uFillTx/>
                <a:latin typeface="Arial"/>
                <a:ea typeface="Arial"/>
              </a:rPr>
              <a:t>github.com</a:t>
            </a:r>
            <a:r>
              <a:rPr lang="lt-LT" sz="1600" u="sng" strike="noStrike" spc="-1" dirty="0">
                <a:solidFill>
                  <a:srgbClr val="0000FF"/>
                </a:solidFill>
                <a:uFillTx/>
                <a:latin typeface="Arial"/>
                <a:ea typeface="Arial"/>
              </a:rPr>
              <a:t>/aurimas13/</a:t>
            </a:r>
            <a:r>
              <a:rPr lang="lt-LT" sz="1600" u="sng" strike="noStrike" spc="-1" dirty="0" err="1">
                <a:solidFill>
                  <a:srgbClr val="0000FF"/>
                </a:solidFill>
                <a:uFillTx/>
                <a:latin typeface="Arial"/>
                <a:ea typeface="Arial"/>
              </a:rPr>
              <a:t>Python-Beginner-Course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tree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main</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Programs</a:t>
            </a:r>
            <a:endParaRPr lang="lt-LT" sz="1600" strike="noStrike" spc="-1" dirty="0">
              <a:solidFill>
                <a:srgbClr val="000000"/>
              </a:solidFill>
              <a:latin typeface="Arial"/>
            </a:endParaRPr>
          </a:p>
        </p:txBody>
      </p:sp>
      <p:sp>
        <p:nvSpPr>
          <p:cNvPr id="3" name="TextShape 2">
            <a:extLst>
              <a:ext uri="{FF2B5EF4-FFF2-40B4-BE49-F238E27FC236}">
                <a16:creationId xmlns:a16="http://schemas.microsoft.com/office/drawing/2014/main" id="{04739B98-BBE7-F0CB-C130-301B2B6E0654}"/>
              </a:ext>
            </a:extLst>
          </p:cNvPr>
          <p:cNvSpPr txBox="1"/>
          <p:nvPr/>
        </p:nvSpPr>
        <p:spPr>
          <a:xfrm>
            <a:off x="3287700" y="1641600"/>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ketvirtadienį)</a:t>
            </a:r>
            <a:endParaRPr lang="lt-LT" sz="160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extShape 1"/>
          <p:cNvSpPr txBox="1"/>
          <p:nvPr/>
        </p:nvSpPr>
        <p:spPr>
          <a:xfrm>
            <a:off x="480240" y="1371600"/>
            <a:ext cx="5615280" cy="4100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Kas yra duomenų bazė</a:t>
            </a:r>
            <a:br/>
            <a:endParaRPr lang="lt-LT" sz="3000" b="0" strike="noStrike" spc="-1">
              <a:solidFill>
                <a:srgbClr val="000000"/>
              </a:solidFill>
              <a:latin typeface="Arial"/>
            </a:endParaRPr>
          </a:p>
        </p:txBody>
      </p:sp>
      <p:sp>
        <p:nvSpPr>
          <p:cNvPr id="333"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000000"/>
                </a:solidFill>
                <a:latin typeface="Arial"/>
                <a:ea typeface="Arial"/>
              </a:rPr>
              <a:t>10 paskaita. Duomenų bazės 1</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334" name="TextShape 3"/>
          <p:cNvSpPr txBox="1"/>
          <p:nvPr/>
        </p:nvSpPr>
        <p:spPr>
          <a:xfrm>
            <a:off x="6561360" y="1371600"/>
            <a:ext cx="5149080" cy="5067000"/>
          </a:xfrm>
          <a:prstGeom prst="rect">
            <a:avLst/>
          </a:prstGeom>
          <a:noFill/>
          <a:ln w="12600">
            <a:noFill/>
          </a:ln>
        </p:spPr>
        <p:txBody>
          <a:bodyPr lIns="45720" rIns="45720">
            <a:normAutofit/>
          </a:bodyPr>
          <a:lstStyle/>
          <a:p>
            <a:pPr marL="285840" indent="-285480">
              <a:lnSpc>
                <a:spcPct val="100000"/>
              </a:lnSpc>
              <a:spcBef>
                <a:spcPts val="1001"/>
              </a:spcBef>
              <a:buClr>
                <a:srgbClr val="000000"/>
              </a:buClr>
              <a:buFont typeface="Arial"/>
              <a:buChar char="•"/>
            </a:pPr>
            <a:r>
              <a:rPr lang="lt-LT" sz="1600" b="0" strike="noStrike" spc="-1">
                <a:solidFill>
                  <a:srgbClr val="000000"/>
                </a:solidFill>
                <a:latin typeface="Arial"/>
                <a:ea typeface="Arial"/>
              </a:rPr>
              <a:t>Duomenų bazė – organizuotas duomenų rinkinys (lentelėse)</a:t>
            </a:r>
            <a:endParaRPr lang="lt-LT" sz="1600" b="0" strike="noStrike" spc="-1">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a:solidFill>
                  <a:srgbClr val="000000"/>
                </a:solidFill>
                <a:latin typeface="Arial"/>
                <a:ea typeface="Arial"/>
              </a:rPr>
              <a:t>Duomenų bazė yra failas, o ne programa</a:t>
            </a:r>
            <a:endParaRPr lang="lt-LT" sz="1600" b="0" strike="noStrike" spc="-1">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a:solidFill>
                  <a:srgbClr val="000000"/>
                </a:solidFill>
                <a:latin typeface="Arial"/>
                <a:ea typeface="Arial"/>
              </a:rPr>
              <a:t>Reliacinė duomenų bazėje lentelės susijusios tarpusavyje ryšiais</a:t>
            </a:r>
            <a:endParaRPr lang="lt-LT" sz="1600" b="0" strike="noStrike" spc="-1">
              <a:solidFill>
                <a:srgbClr val="000000"/>
              </a:solidFill>
              <a:latin typeface="Arial"/>
            </a:endParaRPr>
          </a:p>
          <a:p>
            <a:pPr marL="285840" indent="-285480">
              <a:lnSpc>
                <a:spcPct val="100000"/>
              </a:lnSpc>
              <a:spcBef>
                <a:spcPts val="1001"/>
              </a:spcBef>
              <a:buClr>
                <a:srgbClr val="000000"/>
              </a:buClr>
              <a:buFont typeface="Arial"/>
              <a:buChar char="•"/>
            </a:pPr>
            <a:r>
              <a:rPr lang="lt-LT" sz="1600" b="0" strike="noStrike" spc="-1">
                <a:solidFill>
                  <a:srgbClr val="000000"/>
                </a:solidFill>
                <a:latin typeface="Arial"/>
                <a:ea typeface="Arial"/>
              </a:rPr>
              <a:t>Su duomenų baze komunikuojama užklausomis (taip kuriamos lentelės, stulpeliai, jų tipai, keičiami, trinami duomenys)</a:t>
            </a:r>
            <a:endParaRPr lang="lt-LT" sz="1600" b="0" strike="noStrike" spc="-1">
              <a:solidFill>
                <a:srgbClr val="000000"/>
              </a:solidFill>
              <a:latin typeface="Arial"/>
            </a:endParaRPr>
          </a:p>
          <a:p>
            <a:pPr>
              <a:lnSpc>
                <a:spcPct val="100000"/>
              </a:lnSpc>
              <a:spcBef>
                <a:spcPts val="1001"/>
              </a:spcBef>
            </a:pPr>
            <a:endParaRPr lang="lt-LT" sz="1600" b="0" strike="noStrike" spc="-1">
              <a:solidFill>
                <a:srgbClr val="000000"/>
              </a:solidFill>
              <a:latin typeface="Arial"/>
            </a:endParaRPr>
          </a:p>
        </p:txBody>
      </p:sp>
      <p:sp>
        <p:nvSpPr>
          <p:cNvPr id="2" name="TextBox 1">
            <a:extLst>
              <a:ext uri="{FF2B5EF4-FFF2-40B4-BE49-F238E27FC236}">
                <a16:creationId xmlns:a16="http://schemas.microsoft.com/office/drawing/2014/main" id="{5CAEBB94-9164-D62B-B035-B0145048243A}"/>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Shape 1"/>
          <p:cNvSpPr txBox="1"/>
          <p:nvPr/>
        </p:nvSpPr>
        <p:spPr>
          <a:xfrm>
            <a:off x="480240" y="1371600"/>
            <a:ext cx="5615280" cy="4100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Duomenų bazių pavyzdžiai</a:t>
            </a:r>
            <a:br/>
            <a:br/>
            <a:endParaRPr lang="lt-LT" sz="3000" b="0" strike="noStrike" spc="-1">
              <a:solidFill>
                <a:srgbClr val="000000"/>
              </a:solidFill>
              <a:latin typeface="Arial"/>
            </a:endParaRPr>
          </a:p>
        </p:txBody>
      </p:sp>
      <p:sp>
        <p:nvSpPr>
          <p:cNvPr id="336"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000000"/>
                </a:solidFill>
                <a:latin typeface="Arial"/>
                <a:ea typeface="Arial"/>
              </a:rPr>
              <a:t>10 paskaita. Duomenų bazės 1</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337" name="TextShape 3"/>
          <p:cNvSpPr txBox="1"/>
          <p:nvPr/>
        </p:nvSpPr>
        <p:spPr>
          <a:xfrm>
            <a:off x="6561360" y="1371600"/>
            <a:ext cx="5149080" cy="5067000"/>
          </a:xfrm>
          <a:prstGeom prst="rect">
            <a:avLst/>
          </a:prstGeom>
          <a:noFill/>
          <a:ln w="12600">
            <a:noFill/>
          </a:ln>
        </p:spPr>
        <p:txBody>
          <a:bodyPr lIns="45720" rIns="45720">
            <a:normAutofit/>
          </a:bodyPr>
          <a:lstStyle/>
          <a:p>
            <a:pPr>
              <a:lnSpc>
                <a:spcPct val="100000"/>
              </a:lnSpc>
              <a:spcBef>
                <a:spcPts val="1001"/>
              </a:spcBef>
              <a:buClr>
                <a:srgbClr val="000000"/>
              </a:buClr>
              <a:buFont typeface="Arial"/>
              <a:buChar char="•"/>
            </a:pPr>
            <a:r>
              <a:rPr lang="lt-LT" sz="1600" b="0" strike="noStrike" spc="-1">
                <a:solidFill>
                  <a:srgbClr val="000000"/>
                </a:solidFill>
                <a:latin typeface="Arial"/>
                <a:ea typeface="Arial"/>
              </a:rPr>
              <a:t>Oracle</a:t>
            </a:r>
            <a:endParaRPr lang="lt-LT" sz="1600" b="0" strike="noStrike" spc="-1">
              <a:solidFill>
                <a:srgbClr val="000000"/>
              </a:solidFill>
              <a:latin typeface="Arial"/>
            </a:endParaRPr>
          </a:p>
          <a:p>
            <a:pPr>
              <a:lnSpc>
                <a:spcPct val="100000"/>
              </a:lnSpc>
              <a:spcBef>
                <a:spcPts val="1001"/>
              </a:spcBef>
              <a:buClr>
                <a:srgbClr val="000000"/>
              </a:buClr>
              <a:buFont typeface="Arial"/>
              <a:buChar char="•"/>
            </a:pPr>
            <a:r>
              <a:rPr lang="lt-LT" sz="1600" b="0" strike="noStrike" spc="-1">
                <a:solidFill>
                  <a:srgbClr val="000000"/>
                </a:solidFill>
                <a:latin typeface="Arial"/>
                <a:ea typeface="Arial"/>
              </a:rPr>
              <a:t>MySQL</a:t>
            </a:r>
            <a:endParaRPr lang="lt-LT" sz="1600" b="0" strike="noStrike" spc="-1">
              <a:solidFill>
                <a:srgbClr val="000000"/>
              </a:solidFill>
              <a:latin typeface="Arial"/>
            </a:endParaRPr>
          </a:p>
          <a:p>
            <a:pPr>
              <a:lnSpc>
                <a:spcPct val="100000"/>
              </a:lnSpc>
              <a:spcBef>
                <a:spcPts val="1001"/>
              </a:spcBef>
              <a:buClr>
                <a:srgbClr val="000000"/>
              </a:buClr>
              <a:buFont typeface="Arial"/>
              <a:buChar char="•"/>
            </a:pPr>
            <a:r>
              <a:rPr lang="lt-LT" sz="1600" b="0" strike="noStrike" spc="-1">
                <a:solidFill>
                  <a:srgbClr val="000000"/>
                </a:solidFill>
                <a:latin typeface="Arial"/>
                <a:ea typeface="Arial"/>
              </a:rPr>
              <a:t>Microsoft SQL Server</a:t>
            </a:r>
            <a:endParaRPr lang="lt-LT" sz="1600" b="0" strike="noStrike" spc="-1">
              <a:solidFill>
                <a:srgbClr val="000000"/>
              </a:solidFill>
              <a:latin typeface="Arial"/>
            </a:endParaRPr>
          </a:p>
          <a:p>
            <a:pPr>
              <a:lnSpc>
                <a:spcPct val="100000"/>
              </a:lnSpc>
              <a:spcBef>
                <a:spcPts val="1001"/>
              </a:spcBef>
              <a:buClr>
                <a:srgbClr val="000000"/>
              </a:buClr>
              <a:buFont typeface="Arial"/>
              <a:buChar char="•"/>
            </a:pPr>
            <a:r>
              <a:rPr lang="lt-LT" sz="1600" b="0" strike="noStrike" spc="-1">
                <a:solidFill>
                  <a:srgbClr val="000000"/>
                </a:solidFill>
                <a:latin typeface="Arial"/>
                <a:ea typeface="Arial"/>
              </a:rPr>
              <a:t>PostgreSQL</a:t>
            </a:r>
            <a:endParaRPr lang="lt-LT" sz="1600" b="0" strike="noStrike" spc="-1">
              <a:solidFill>
                <a:srgbClr val="000000"/>
              </a:solidFill>
              <a:latin typeface="Arial"/>
            </a:endParaRPr>
          </a:p>
          <a:p>
            <a:pPr>
              <a:lnSpc>
                <a:spcPct val="100000"/>
              </a:lnSpc>
              <a:spcBef>
                <a:spcPts val="1001"/>
              </a:spcBef>
              <a:buClr>
                <a:srgbClr val="000000"/>
              </a:buClr>
              <a:buFont typeface="Arial"/>
              <a:buChar char="•"/>
            </a:pPr>
            <a:r>
              <a:rPr lang="lt-LT" sz="1600" b="0" strike="noStrike" spc="-1">
                <a:solidFill>
                  <a:srgbClr val="000000"/>
                </a:solidFill>
                <a:latin typeface="Arial"/>
                <a:ea typeface="Arial"/>
              </a:rPr>
              <a:t>Microsoft Access</a:t>
            </a:r>
            <a:endParaRPr lang="lt-LT" sz="1600" b="0" strike="noStrike" spc="-1">
              <a:solidFill>
                <a:srgbClr val="000000"/>
              </a:solidFill>
              <a:latin typeface="Arial"/>
            </a:endParaRPr>
          </a:p>
          <a:p>
            <a:pPr>
              <a:lnSpc>
                <a:spcPct val="100000"/>
              </a:lnSpc>
              <a:spcBef>
                <a:spcPts val="1001"/>
              </a:spcBef>
              <a:buClr>
                <a:srgbClr val="000000"/>
              </a:buClr>
              <a:buFont typeface="Arial"/>
              <a:buChar char="•"/>
            </a:pPr>
            <a:r>
              <a:rPr lang="lt-LT" sz="1600" b="1" strike="noStrike" spc="-1">
                <a:solidFill>
                  <a:srgbClr val="000000"/>
                </a:solidFill>
                <a:latin typeface="Arial"/>
                <a:ea typeface="Arial"/>
              </a:rPr>
              <a:t>SQLite</a:t>
            </a:r>
            <a:endParaRPr lang="lt-LT" sz="1600" b="0" strike="noStrike" spc="-1">
              <a:solidFill>
                <a:srgbClr val="000000"/>
              </a:solidFill>
              <a:latin typeface="Arial"/>
            </a:endParaRPr>
          </a:p>
          <a:p>
            <a:pPr>
              <a:lnSpc>
                <a:spcPct val="100000"/>
              </a:lnSpc>
              <a:spcBef>
                <a:spcPts val="1001"/>
              </a:spcBef>
            </a:pPr>
            <a:endParaRPr lang="lt-LT" sz="1600" b="0" strike="noStrike" spc="-1">
              <a:solidFill>
                <a:srgbClr val="000000"/>
              </a:solidFill>
              <a:latin typeface="Arial"/>
            </a:endParaRPr>
          </a:p>
          <a:p>
            <a:pPr>
              <a:lnSpc>
                <a:spcPct val="100000"/>
              </a:lnSpc>
              <a:spcBef>
                <a:spcPts val="1001"/>
              </a:spcBef>
            </a:pPr>
            <a:r>
              <a:rPr lang="lt-LT" sz="1600" b="0" strike="noStrike" spc="-1">
                <a:solidFill>
                  <a:srgbClr val="000000"/>
                </a:solidFill>
                <a:latin typeface="Arial"/>
                <a:ea typeface="Arial"/>
              </a:rPr>
              <a:t>Darbui su SQLite duoemenų baze (be python) naudosime programą "DB Browser for SQLite"</a:t>
            </a:r>
            <a:endParaRPr lang="lt-LT" sz="1600" b="0" strike="noStrike" spc="-1">
              <a:solidFill>
                <a:srgbClr val="000000"/>
              </a:solidFill>
              <a:latin typeface="Arial"/>
            </a:endParaRPr>
          </a:p>
          <a:p>
            <a:pPr>
              <a:lnSpc>
                <a:spcPct val="100000"/>
              </a:lnSpc>
              <a:spcBef>
                <a:spcPts val="1001"/>
              </a:spcBef>
            </a:pPr>
            <a:endParaRPr lang="lt-LT" sz="1600" b="0" strike="noStrike" spc="-1">
              <a:solidFill>
                <a:srgbClr val="000000"/>
              </a:solidFill>
              <a:latin typeface="Arial"/>
            </a:endParaRPr>
          </a:p>
          <a:p>
            <a:pPr>
              <a:lnSpc>
                <a:spcPct val="100000"/>
              </a:lnSpc>
              <a:spcBef>
                <a:spcPts val="1001"/>
              </a:spcBef>
            </a:pPr>
            <a:endParaRPr lang="lt-LT" sz="1600" b="0" strike="noStrike" spc="-1">
              <a:solidFill>
                <a:srgbClr val="000000"/>
              </a:solidFill>
              <a:latin typeface="Arial"/>
            </a:endParaRPr>
          </a:p>
        </p:txBody>
      </p:sp>
      <p:sp>
        <p:nvSpPr>
          <p:cNvPr id="2" name="TextBox 1">
            <a:extLst>
              <a:ext uri="{FF2B5EF4-FFF2-40B4-BE49-F238E27FC236}">
                <a16:creationId xmlns:a16="http://schemas.microsoft.com/office/drawing/2014/main" id="{79D3096B-77CB-24E8-86EA-844F87D4845A}"/>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extShape 1"/>
          <p:cNvSpPr txBox="1"/>
          <p:nvPr/>
        </p:nvSpPr>
        <p:spPr>
          <a:xfrm>
            <a:off x="480240" y="1371600"/>
            <a:ext cx="5615280" cy="4100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Svarbiausios DB (SQL) užklausos</a:t>
            </a:r>
            <a:br/>
            <a:br/>
            <a:br/>
            <a:endParaRPr lang="lt-LT" sz="3000" b="0" strike="noStrike" spc="-1">
              <a:solidFill>
                <a:srgbClr val="000000"/>
              </a:solidFill>
              <a:latin typeface="Arial"/>
            </a:endParaRPr>
          </a:p>
        </p:txBody>
      </p:sp>
      <p:sp>
        <p:nvSpPr>
          <p:cNvPr id="339"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000000"/>
                </a:solidFill>
                <a:latin typeface="Arial"/>
                <a:ea typeface="Arial"/>
              </a:rPr>
              <a:t>10 paskaita. Duomenų bazės 1</a:t>
            </a:r>
            <a:endParaRPr lang="lt-LT" sz="1300" b="0" strike="noStrike" spc="-1">
              <a:solidFill>
                <a:srgbClr val="000000"/>
              </a:solidFill>
              <a:latin typeface="Arial"/>
            </a:endParaRPr>
          </a:p>
          <a:p>
            <a:pPr>
              <a:lnSpc>
                <a:spcPct val="90000"/>
              </a:lnSpc>
              <a:spcBef>
                <a:spcPts val="1001"/>
              </a:spcBef>
            </a:pPr>
            <a:endParaRPr lang="lt-LT" sz="1300" b="0" strike="noStrike" spc="-1">
              <a:solidFill>
                <a:srgbClr val="000000"/>
              </a:solidFill>
              <a:latin typeface="Arial"/>
            </a:endParaRPr>
          </a:p>
        </p:txBody>
      </p:sp>
      <p:sp>
        <p:nvSpPr>
          <p:cNvPr id="340" name="TextShape 3"/>
          <p:cNvSpPr txBox="1"/>
          <p:nvPr/>
        </p:nvSpPr>
        <p:spPr>
          <a:xfrm>
            <a:off x="6561360" y="1371600"/>
            <a:ext cx="5149080" cy="5067000"/>
          </a:xfrm>
          <a:prstGeom prst="rect">
            <a:avLst/>
          </a:prstGeom>
          <a:noFill/>
          <a:ln w="12600">
            <a:noFill/>
          </a:ln>
        </p:spPr>
        <p:txBody>
          <a:bodyPr lIns="45720" rIns="45720">
            <a:noAutofit/>
          </a:bodyPr>
          <a:lstStyle/>
          <a:p>
            <a:pPr>
              <a:lnSpc>
                <a:spcPct val="100000"/>
              </a:lnSpc>
              <a:spcBef>
                <a:spcPts val="1001"/>
              </a:spcBef>
              <a:buClr>
                <a:srgbClr val="000000"/>
              </a:buClr>
              <a:buFont typeface="Arial"/>
              <a:buChar char="•"/>
            </a:pPr>
            <a:r>
              <a:rPr lang="lt-LT" sz="1200" b="1" strike="noStrike" spc="-1">
                <a:solidFill>
                  <a:srgbClr val="000000"/>
                </a:solidFill>
                <a:latin typeface="Arial"/>
                <a:ea typeface="Arial"/>
              </a:rPr>
              <a:t> SELECT</a:t>
            </a:r>
            <a:r>
              <a:rPr lang="lt-LT" sz="1200" b="0" strike="noStrike" spc="-1">
                <a:solidFill>
                  <a:srgbClr val="000000"/>
                </a:solidFill>
                <a:latin typeface="Arial"/>
                <a:ea typeface="Arial"/>
              </a:rPr>
              <a:t> sakinys naudojamas įrašams iš vienos ar daugiau lentelių atrinkti.</a:t>
            </a:r>
            <a:endParaRPr lang="lt-LT" sz="1200" b="0" strike="noStrike" spc="-1">
              <a:solidFill>
                <a:srgbClr val="000000"/>
              </a:solidFill>
              <a:latin typeface="Arial"/>
            </a:endParaRPr>
          </a:p>
          <a:p>
            <a:pPr>
              <a:lnSpc>
                <a:spcPct val="100000"/>
              </a:lnSpc>
              <a:spcBef>
                <a:spcPts val="1001"/>
              </a:spcBef>
              <a:buClr>
                <a:srgbClr val="000000"/>
              </a:buClr>
              <a:buFont typeface="Arial"/>
              <a:buChar char="•"/>
            </a:pPr>
            <a:r>
              <a:rPr lang="lt-LT" sz="1200" b="1" strike="noStrike" spc="-1">
                <a:solidFill>
                  <a:srgbClr val="000000"/>
                </a:solidFill>
                <a:latin typeface="Arial"/>
                <a:ea typeface="Arial"/>
              </a:rPr>
              <a:t> FROM</a:t>
            </a:r>
            <a:r>
              <a:rPr lang="lt-LT" sz="1200" b="0" strike="noStrike" spc="-1">
                <a:solidFill>
                  <a:srgbClr val="000000"/>
                </a:solidFill>
                <a:latin typeface="Arial"/>
                <a:ea typeface="Arial"/>
              </a:rPr>
              <a:t> sakinyje nurodomos lentelės, iš kurių reikia išrinkti eilutes (sąryšiai gali būti nurodomi skirtingais JOIN variantais).</a:t>
            </a:r>
            <a:endParaRPr lang="lt-LT" sz="1200" b="0" strike="noStrike" spc="-1">
              <a:solidFill>
                <a:srgbClr val="000000"/>
              </a:solidFill>
              <a:latin typeface="Arial"/>
            </a:endParaRPr>
          </a:p>
          <a:p>
            <a:pPr>
              <a:lnSpc>
                <a:spcPct val="100000"/>
              </a:lnSpc>
              <a:spcBef>
                <a:spcPts val="1001"/>
              </a:spcBef>
              <a:buClr>
                <a:srgbClr val="000000"/>
              </a:buClr>
              <a:buFont typeface="Arial"/>
              <a:buChar char="•"/>
            </a:pPr>
            <a:r>
              <a:rPr lang="lt-LT" sz="1200" b="1" strike="noStrike" spc="-1">
                <a:solidFill>
                  <a:srgbClr val="000000"/>
                </a:solidFill>
                <a:latin typeface="Arial"/>
                <a:ea typeface="Arial"/>
              </a:rPr>
              <a:t> WHERE</a:t>
            </a:r>
            <a:r>
              <a:rPr lang="lt-LT" sz="1200" b="0" strike="noStrike" spc="-1">
                <a:solidFill>
                  <a:srgbClr val="000000"/>
                </a:solidFill>
                <a:latin typeface="Arial"/>
                <a:ea typeface="Arial"/>
              </a:rPr>
              <a:t> sakinyje nurodoma sąlyga, kurią turi tenkinti grąžinamos eilutės.</a:t>
            </a:r>
            <a:endParaRPr lang="lt-LT" sz="1200" b="0" strike="noStrike" spc="-1">
              <a:solidFill>
                <a:srgbClr val="000000"/>
              </a:solidFill>
              <a:latin typeface="Arial"/>
            </a:endParaRPr>
          </a:p>
          <a:p>
            <a:pPr>
              <a:lnSpc>
                <a:spcPct val="100000"/>
              </a:lnSpc>
              <a:spcBef>
                <a:spcPts val="1001"/>
              </a:spcBef>
              <a:buClr>
                <a:srgbClr val="000000"/>
              </a:buClr>
              <a:buFont typeface="Arial"/>
              <a:buChar char="•"/>
            </a:pPr>
            <a:r>
              <a:rPr lang="lt-LT" sz="1200" b="1" strike="noStrike" spc="-1">
                <a:solidFill>
                  <a:srgbClr val="000000"/>
                </a:solidFill>
                <a:latin typeface="Arial"/>
                <a:ea typeface="Arial"/>
              </a:rPr>
              <a:t> GROUP BY</a:t>
            </a:r>
            <a:r>
              <a:rPr lang="lt-LT" sz="1200" b="0" strike="noStrike" spc="-1">
                <a:solidFill>
                  <a:srgbClr val="000000"/>
                </a:solidFill>
                <a:latin typeface="Arial"/>
                <a:ea typeface="Arial"/>
              </a:rPr>
              <a:t> sąlygoje nurodoma, kad reikia grupuoti tam tikras eilutes. Grupuojant eilutes, dažniausiai naudojamos agregatinės funkcijos maksimalioms, vidutinėms ir panašioms reikšmėms išrinkti iš grupuotų eilučių.</a:t>
            </a:r>
            <a:endParaRPr lang="lt-LT" sz="1200" b="0" strike="noStrike" spc="-1">
              <a:solidFill>
                <a:srgbClr val="000000"/>
              </a:solidFill>
              <a:latin typeface="Arial"/>
            </a:endParaRPr>
          </a:p>
          <a:p>
            <a:pPr>
              <a:lnSpc>
                <a:spcPct val="100000"/>
              </a:lnSpc>
              <a:spcBef>
                <a:spcPts val="1001"/>
              </a:spcBef>
              <a:buClr>
                <a:srgbClr val="000000"/>
              </a:buClr>
              <a:buFont typeface="Arial"/>
              <a:buChar char="•"/>
            </a:pPr>
            <a:r>
              <a:rPr lang="lt-LT" sz="1200" b="1" strike="noStrike" spc="-1">
                <a:solidFill>
                  <a:srgbClr val="000000"/>
                </a:solidFill>
                <a:latin typeface="Arial"/>
                <a:ea typeface="Arial"/>
              </a:rPr>
              <a:t> ORDER BY</a:t>
            </a:r>
            <a:r>
              <a:rPr lang="lt-LT" sz="1200" b="0" strike="noStrike" spc="-1">
                <a:solidFill>
                  <a:srgbClr val="000000"/>
                </a:solidFill>
                <a:latin typeface="Arial"/>
                <a:ea typeface="Arial"/>
              </a:rPr>
              <a:t> sakiniu nurodoma viena ar daugiau rikiavimo sąlygų.</a:t>
            </a:r>
            <a:endParaRPr lang="lt-LT" sz="1200" b="0" strike="noStrike" spc="-1">
              <a:solidFill>
                <a:srgbClr val="000000"/>
              </a:solidFill>
              <a:latin typeface="Arial"/>
            </a:endParaRPr>
          </a:p>
          <a:p>
            <a:pPr>
              <a:lnSpc>
                <a:spcPct val="100000"/>
              </a:lnSpc>
              <a:spcBef>
                <a:spcPts val="1001"/>
              </a:spcBef>
              <a:buClr>
                <a:srgbClr val="000000"/>
              </a:buClr>
              <a:buFont typeface="Arial"/>
              <a:buChar char="•"/>
            </a:pPr>
            <a:r>
              <a:rPr lang="lt-LT" sz="1200" b="1" strike="noStrike" spc="-1">
                <a:solidFill>
                  <a:srgbClr val="000000"/>
                </a:solidFill>
                <a:latin typeface="Arial"/>
                <a:ea typeface="Arial"/>
              </a:rPr>
              <a:t> HAVING</a:t>
            </a:r>
            <a:r>
              <a:rPr lang="lt-LT" sz="1200" b="0" strike="noStrike" spc="-1">
                <a:solidFill>
                  <a:srgbClr val="000000"/>
                </a:solidFill>
                <a:latin typeface="Arial"/>
                <a:ea typeface="Arial"/>
              </a:rPr>
              <a:t> sakinyje nurodomas kriterijus, taikomas grupuojamoms eilutėms;</a:t>
            </a:r>
            <a:endParaRPr lang="lt-LT" sz="1200" b="0" strike="noStrike" spc="-1">
              <a:solidFill>
                <a:srgbClr val="000000"/>
              </a:solidFill>
              <a:latin typeface="Arial"/>
            </a:endParaRPr>
          </a:p>
          <a:p>
            <a:pPr>
              <a:lnSpc>
                <a:spcPct val="100000"/>
              </a:lnSpc>
              <a:spcBef>
                <a:spcPts val="1001"/>
              </a:spcBef>
              <a:buClr>
                <a:srgbClr val="000000"/>
              </a:buClr>
              <a:buFont typeface="Arial"/>
              <a:buChar char="•"/>
            </a:pPr>
            <a:r>
              <a:rPr lang="lt-LT" sz="1200" b="1" strike="noStrike" spc="-1">
                <a:solidFill>
                  <a:srgbClr val="000000"/>
                </a:solidFill>
                <a:latin typeface="Arial"/>
                <a:ea typeface="Arial"/>
              </a:rPr>
              <a:t> HAVING</a:t>
            </a:r>
            <a:r>
              <a:rPr lang="lt-LT" sz="1200" b="0" strike="noStrike" spc="-1">
                <a:solidFill>
                  <a:srgbClr val="000000"/>
                </a:solidFill>
                <a:latin typeface="Arial"/>
                <a:ea typeface="Arial"/>
              </a:rPr>
              <a:t> raktinis žodis gali būti naudojamas tik tais atvejais, jeigu užklausoje yra GROUP BY sakinys.</a:t>
            </a:r>
            <a:endParaRPr lang="lt-LT" sz="1200" b="0" strike="noStrike" spc="-1">
              <a:solidFill>
                <a:srgbClr val="000000"/>
              </a:solidFill>
              <a:latin typeface="Arial"/>
            </a:endParaRPr>
          </a:p>
          <a:p>
            <a:pPr>
              <a:lnSpc>
                <a:spcPct val="100000"/>
              </a:lnSpc>
              <a:spcBef>
                <a:spcPts val="1001"/>
              </a:spcBef>
              <a:buClr>
                <a:srgbClr val="000000"/>
              </a:buClr>
              <a:buFont typeface="Arial"/>
              <a:buChar char="•"/>
            </a:pPr>
            <a:r>
              <a:rPr lang="lt-LT" sz="1200" b="1" strike="noStrike" spc="-1">
                <a:solidFill>
                  <a:srgbClr val="000000"/>
                </a:solidFill>
                <a:latin typeface="Arial"/>
                <a:ea typeface="Arial"/>
              </a:rPr>
              <a:t> INSERT</a:t>
            </a:r>
            <a:r>
              <a:rPr lang="lt-LT" sz="1200" b="0" strike="noStrike" spc="-1">
                <a:solidFill>
                  <a:srgbClr val="000000"/>
                </a:solidFill>
                <a:latin typeface="Arial"/>
                <a:ea typeface="Arial"/>
              </a:rPr>
              <a:t> vartojamas naujų įrašų įterpimui į lentelę.</a:t>
            </a:r>
            <a:endParaRPr lang="lt-LT" sz="1200" b="0" strike="noStrike" spc="-1">
              <a:solidFill>
                <a:srgbClr val="000000"/>
              </a:solidFill>
              <a:latin typeface="Arial"/>
            </a:endParaRPr>
          </a:p>
          <a:p>
            <a:pPr>
              <a:lnSpc>
                <a:spcPct val="100000"/>
              </a:lnSpc>
              <a:spcBef>
                <a:spcPts val="1001"/>
              </a:spcBef>
              <a:buClr>
                <a:srgbClr val="000000"/>
              </a:buClr>
              <a:buFont typeface="Arial"/>
              <a:buChar char="•"/>
            </a:pPr>
            <a:r>
              <a:rPr lang="lt-LT" sz="1200" b="1" strike="noStrike" spc="-1">
                <a:solidFill>
                  <a:srgbClr val="000000"/>
                </a:solidFill>
                <a:latin typeface="Arial"/>
                <a:ea typeface="Arial"/>
              </a:rPr>
              <a:t> DELETE</a:t>
            </a:r>
            <a:r>
              <a:rPr lang="lt-LT" sz="1200" b="0" strike="noStrike" spc="-1">
                <a:solidFill>
                  <a:srgbClr val="000000"/>
                </a:solidFill>
                <a:latin typeface="Arial"/>
                <a:ea typeface="Arial"/>
              </a:rPr>
              <a:t> leidžia ištrinti įrašus iš lentelės.</a:t>
            </a:r>
            <a:endParaRPr lang="lt-LT" sz="1200" b="0" strike="noStrike" spc="-1">
              <a:solidFill>
                <a:srgbClr val="000000"/>
              </a:solidFill>
              <a:latin typeface="Arial"/>
            </a:endParaRPr>
          </a:p>
          <a:p>
            <a:pPr>
              <a:lnSpc>
                <a:spcPct val="100000"/>
              </a:lnSpc>
              <a:spcBef>
                <a:spcPts val="1001"/>
              </a:spcBef>
              <a:buClr>
                <a:srgbClr val="000000"/>
              </a:buClr>
              <a:buFont typeface="Arial"/>
              <a:buChar char="•"/>
            </a:pPr>
            <a:r>
              <a:rPr lang="lt-LT" sz="1200" b="1" strike="noStrike" spc="-1">
                <a:solidFill>
                  <a:srgbClr val="000000"/>
                </a:solidFill>
                <a:latin typeface="Arial"/>
                <a:ea typeface="Arial"/>
              </a:rPr>
              <a:t> UPDATE</a:t>
            </a:r>
            <a:r>
              <a:rPr lang="lt-LT" sz="1200" b="0" strike="noStrike" spc="-1">
                <a:solidFill>
                  <a:srgbClr val="000000"/>
                </a:solidFill>
                <a:latin typeface="Arial"/>
                <a:ea typeface="Arial"/>
              </a:rPr>
              <a:t> naudojamas pakeisti vieno ar daugiau įrašų reikšmes.</a:t>
            </a:r>
            <a:endParaRPr lang="lt-LT" sz="1200" b="0" strike="noStrike" spc="-1">
              <a:solidFill>
                <a:srgbClr val="000000"/>
              </a:solidFill>
              <a:latin typeface="Arial"/>
            </a:endParaRPr>
          </a:p>
          <a:p>
            <a:pPr>
              <a:lnSpc>
                <a:spcPct val="100000"/>
              </a:lnSpc>
              <a:spcBef>
                <a:spcPts val="1001"/>
              </a:spcBef>
              <a:buClr>
                <a:srgbClr val="000000"/>
              </a:buClr>
              <a:buFont typeface="Arial"/>
              <a:buChar char="•"/>
            </a:pPr>
            <a:r>
              <a:rPr lang="lt-LT" sz="1200" b="1" strike="noStrike" spc="-1">
                <a:solidFill>
                  <a:srgbClr val="000000"/>
                </a:solidFill>
                <a:latin typeface="Arial"/>
                <a:ea typeface="Arial"/>
              </a:rPr>
              <a:t> DISTINCT</a:t>
            </a:r>
            <a:r>
              <a:rPr lang="lt-LT" sz="1200" b="0" strike="noStrike" spc="-1">
                <a:solidFill>
                  <a:srgbClr val="000000"/>
                </a:solidFill>
                <a:latin typeface="Arial"/>
                <a:ea typeface="Arial"/>
              </a:rPr>
              <a:t> - skirtingų reikšmių išrinkimas.</a:t>
            </a:r>
            <a:endParaRPr lang="lt-LT" sz="1200" b="0" strike="noStrike" spc="-1">
              <a:solidFill>
                <a:srgbClr val="000000"/>
              </a:solidFill>
              <a:latin typeface="Arial"/>
            </a:endParaRPr>
          </a:p>
          <a:p>
            <a:pPr>
              <a:lnSpc>
                <a:spcPct val="100000"/>
              </a:lnSpc>
              <a:spcBef>
                <a:spcPts val="1001"/>
              </a:spcBef>
              <a:buClr>
                <a:srgbClr val="000000"/>
              </a:buClr>
              <a:buFont typeface="Arial"/>
              <a:buChar char="•"/>
            </a:pPr>
            <a:r>
              <a:rPr lang="lt-LT" sz="1200" b="1" strike="noStrike" spc="-1">
                <a:solidFill>
                  <a:srgbClr val="000000"/>
                </a:solidFill>
                <a:latin typeface="Arial"/>
                <a:ea typeface="Arial"/>
              </a:rPr>
              <a:t> DROP TABLE</a:t>
            </a:r>
            <a:r>
              <a:rPr lang="lt-LT" sz="1200" b="0" strike="noStrike" spc="-1">
                <a:solidFill>
                  <a:srgbClr val="000000"/>
                </a:solidFill>
                <a:latin typeface="Arial"/>
                <a:ea typeface="Arial"/>
              </a:rPr>
              <a:t> pašalina visą lentelę.</a:t>
            </a:r>
            <a:endParaRPr lang="lt-LT" sz="1200" b="0" strike="noStrike" spc="-1">
              <a:solidFill>
                <a:srgbClr val="000000"/>
              </a:solidFill>
              <a:latin typeface="Arial"/>
            </a:endParaRPr>
          </a:p>
          <a:p>
            <a:pPr>
              <a:lnSpc>
                <a:spcPct val="100000"/>
              </a:lnSpc>
              <a:spcBef>
                <a:spcPts val="1001"/>
              </a:spcBef>
            </a:pPr>
            <a:endParaRPr lang="lt-LT" sz="1200" b="0" strike="noStrike" spc="-1">
              <a:solidFill>
                <a:srgbClr val="000000"/>
              </a:solidFill>
              <a:latin typeface="Arial"/>
            </a:endParaRPr>
          </a:p>
          <a:p>
            <a:pPr>
              <a:lnSpc>
                <a:spcPct val="100000"/>
              </a:lnSpc>
              <a:spcBef>
                <a:spcPts val="1001"/>
              </a:spcBef>
            </a:pPr>
            <a:endParaRPr lang="lt-LT" sz="1200" b="0" strike="noStrike" spc="-1">
              <a:solidFill>
                <a:srgbClr val="000000"/>
              </a:solidFill>
              <a:latin typeface="Arial"/>
            </a:endParaRPr>
          </a:p>
          <a:p>
            <a:pPr>
              <a:lnSpc>
                <a:spcPct val="100000"/>
              </a:lnSpc>
              <a:spcBef>
                <a:spcPts val="1001"/>
              </a:spcBef>
            </a:pPr>
            <a:endParaRPr lang="lt-LT" sz="1200" b="0" strike="noStrike" spc="-1">
              <a:solidFill>
                <a:srgbClr val="000000"/>
              </a:solidFill>
              <a:latin typeface="Arial"/>
            </a:endParaRPr>
          </a:p>
        </p:txBody>
      </p:sp>
      <p:sp>
        <p:nvSpPr>
          <p:cNvPr id="2" name="TextBox 1">
            <a:extLst>
              <a:ext uri="{FF2B5EF4-FFF2-40B4-BE49-F238E27FC236}">
                <a16:creationId xmlns:a16="http://schemas.microsoft.com/office/drawing/2014/main" id="{77276059-7A5F-702C-898C-7A960FB135A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sukurti lentelę</a:t>
            </a:r>
            <a:endParaRPr lang="lt-LT" sz="3000" b="0" strike="noStrike" spc="-1">
              <a:solidFill>
                <a:srgbClr val="000000"/>
              </a:solidFill>
              <a:latin typeface="Arial"/>
            </a:endParaRPr>
          </a:p>
        </p:txBody>
      </p:sp>
      <p:sp>
        <p:nvSpPr>
          <p:cNvPr id="342"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43" name="Picture 2"/>
          <p:cNvPicPr/>
          <p:nvPr/>
        </p:nvPicPr>
        <p:blipFill>
          <a:blip r:embed="rId2"/>
          <a:stretch/>
        </p:blipFill>
        <p:spPr>
          <a:xfrm>
            <a:off x="509400" y="3267720"/>
            <a:ext cx="4826160" cy="331560"/>
          </a:xfrm>
          <a:prstGeom prst="rect">
            <a:avLst/>
          </a:prstGeom>
          <a:ln>
            <a:noFill/>
          </a:ln>
        </p:spPr>
      </p:pic>
      <p:sp>
        <p:nvSpPr>
          <p:cNvPr id="2" name="TextBox 1">
            <a:extLst>
              <a:ext uri="{FF2B5EF4-FFF2-40B4-BE49-F238E27FC236}">
                <a16:creationId xmlns:a16="http://schemas.microsoft.com/office/drawing/2014/main" id="{69BA6893-F7C0-1736-9390-8E11B1D71175}"/>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įdėti įrašą (eilutę) į lentelę</a:t>
            </a:r>
            <a:endParaRPr lang="lt-LT" sz="3000" b="0" strike="noStrike" spc="-1">
              <a:solidFill>
                <a:srgbClr val="000000"/>
              </a:solidFill>
              <a:latin typeface="Arial"/>
            </a:endParaRPr>
          </a:p>
        </p:txBody>
      </p:sp>
      <p:sp>
        <p:nvSpPr>
          <p:cNvPr id="345"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46" name="Picture 4"/>
          <p:cNvPicPr/>
          <p:nvPr/>
        </p:nvPicPr>
        <p:blipFill>
          <a:blip r:embed="rId2"/>
          <a:stretch/>
        </p:blipFill>
        <p:spPr>
          <a:xfrm>
            <a:off x="335520" y="3390480"/>
            <a:ext cx="5057640" cy="240840"/>
          </a:xfrm>
          <a:prstGeom prst="rect">
            <a:avLst/>
          </a:prstGeom>
          <a:ln>
            <a:noFill/>
          </a:ln>
        </p:spPr>
      </p:pic>
      <p:sp>
        <p:nvSpPr>
          <p:cNvPr id="2" name="TextBox 1">
            <a:extLst>
              <a:ext uri="{FF2B5EF4-FFF2-40B4-BE49-F238E27FC236}">
                <a16:creationId xmlns:a16="http://schemas.microsoft.com/office/drawing/2014/main" id="{1C20BDC6-0B6B-43C3-1594-0ED0079689AF}"/>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peržiūrėti įrašus lentelėje</a:t>
            </a:r>
            <a:endParaRPr lang="lt-LT" sz="3000" b="0" strike="noStrike" spc="-1">
              <a:solidFill>
                <a:srgbClr val="000000"/>
              </a:solidFill>
              <a:latin typeface="Arial"/>
            </a:endParaRPr>
          </a:p>
        </p:txBody>
      </p:sp>
      <p:sp>
        <p:nvSpPr>
          <p:cNvPr id="348"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49" name="Picture 5"/>
          <p:cNvPicPr/>
          <p:nvPr/>
        </p:nvPicPr>
        <p:blipFill>
          <a:blip r:embed="rId2"/>
          <a:stretch/>
        </p:blipFill>
        <p:spPr>
          <a:xfrm>
            <a:off x="882000" y="2842920"/>
            <a:ext cx="3916800" cy="641160"/>
          </a:xfrm>
          <a:prstGeom prst="rect">
            <a:avLst/>
          </a:prstGeom>
          <a:ln>
            <a:noFill/>
          </a:ln>
        </p:spPr>
      </p:pic>
      <p:pic>
        <p:nvPicPr>
          <p:cNvPr id="350" name="Picture 6"/>
          <p:cNvPicPr/>
          <p:nvPr/>
        </p:nvPicPr>
        <p:blipFill>
          <a:blip r:embed="rId3"/>
          <a:stretch/>
        </p:blipFill>
        <p:spPr>
          <a:xfrm>
            <a:off x="480240" y="3980160"/>
            <a:ext cx="4739400" cy="324720"/>
          </a:xfrm>
          <a:prstGeom prst="rect">
            <a:avLst/>
          </a:prstGeom>
          <a:ln>
            <a:noFill/>
          </a:ln>
        </p:spPr>
      </p:pic>
      <p:sp>
        <p:nvSpPr>
          <p:cNvPr id="2" name="TextBox 1">
            <a:extLst>
              <a:ext uri="{FF2B5EF4-FFF2-40B4-BE49-F238E27FC236}">
                <a16:creationId xmlns:a16="http://schemas.microsoft.com/office/drawing/2014/main" id="{8ED396D7-28E9-AF29-86D6-B127DC2F875D}"/>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TextShape 1"/>
          <p:cNvSpPr txBox="1"/>
          <p:nvPr/>
        </p:nvSpPr>
        <p:spPr>
          <a:xfrm>
            <a:off x="6490080" y="3156120"/>
            <a:ext cx="5153400" cy="1364760"/>
          </a:xfrm>
          <a:prstGeom prst="rect">
            <a:avLst/>
          </a:prstGeom>
          <a:noFill/>
          <a:ln w="12600">
            <a:noFill/>
          </a:ln>
        </p:spPr>
        <p:txBody>
          <a:bodyPr lIns="45720" rIns="45720">
            <a:normAutofit/>
          </a:bodyPr>
          <a:lstStyle/>
          <a:p>
            <a:pPr>
              <a:lnSpc>
                <a:spcPct val="90000"/>
              </a:lnSpc>
            </a:pPr>
            <a:r>
              <a:rPr lang="lt-LT" sz="3000" b="1" strike="noStrike" spc="-1">
                <a:solidFill>
                  <a:srgbClr val="000000"/>
                </a:solidFill>
                <a:latin typeface="Arial"/>
                <a:ea typeface="Arial"/>
              </a:rPr>
              <a:t>Kaip ištrinti lentelės įrašą</a:t>
            </a:r>
            <a:endParaRPr lang="lt-LT" sz="3000" b="0" strike="noStrike" spc="-1">
              <a:solidFill>
                <a:srgbClr val="000000"/>
              </a:solidFill>
              <a:latin typeface="Arial"/>
            </a:endParaRPr>
          </a:p>
        </p:txBody>
      </p:sp>
      <p:sp>
        <p:nvSpPr>
          <p:cNvPr id="352" name="TextShape 2"/>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b="0" strike="noStrike" spc="-1">
                <a:solidFill>
                  <a:srgbClr val="FEFFFF"/>
                </a:solidFill>
                <a:latin typeface="Arial"/>
                <a:ea typeface="Arial"/>
              </a:rPr>
              <a:t>10 paskaita. Duomenų bazės 1</a:t>
            </a:r>
            <a:endParaRPr lang="lt-LT" sz="1300" b="0" strike="noStrike" spc="-1">
              <a:solidFill>
                <a:srgbClr val="000000"/>
              </a:solidFill>
              <a:latin typeface="Arial"/>
            </a:endParaRPr>
          </a:p>
        </p:txBody>
      </p:sp>
      <p:pic>
        <p:nvPicPr>
          <p:cNvPr id="353" name="Picture 4"/>
          <p:cNvPicPr/>
          <p:nvPr/>
        </p:nvPicPr>
        <p:blipFill>
          <a:blip r:embed="rId2"/>
          <a:stretch/>
        </p:blipFill>
        <p:spPr>
          <a:xfrm>
            <a:off x="364680" y="3264480"/>
            <a:ext cx="5154120" cy="299520"/>
          </a:xfrm>
          <a:prstGeom prst="rect">
            <a:avLst/>
          </a:prstGeom>
          <a:ln>
            <a:noFill/>
          </a:ln>
        </p:spPr>
      </p:pic>
      <p:sp>
        <p:nvSpPr>
          <p:cNvPr id="2" name="TextBox 1">
            <a:extLst>
              <a:ext uri="{FF2B5EF4-FFF2-40B4-BE49-F238E27FC236}">
                <a16:creationId xmlns:a16="http://schemas.microsoft.com/office/drawing/2014/main" id="{86005BEA-76C3-3FAC-7A7D-87C37B4B4B1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FC33AC-CB26-4CE1-825C-DD56A1AB728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1CB17A1-802D-4DA6-8512-06C3C3261682}">
  <ds:schemaRefs>
    <ds:schemaRef ds:uri="http://schemas.microsoft.com/sharepoint/v3/contenttype/forms"/>
  </ds:schemaRefs>
</ds:datastoreItem>
</file>

<file path=customXml/itemProps3.xml><?xml version="1.0" encoding="utf-8"?>
<ds:datastoreItem xmlns:ds="http://schemas.openxmlformats.org/officeDocument/2006/customXml" ds:itemID="{A59CBE46-744E-45AC-8D39-B24524025F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135</TotalTime>
  <Words>905</Words>
  <Application>Microsoft Macintosh PowerPoint</Application>
  <PresentationFormat>Widescreen</PresentationFormat>
  <Paragraphs>129</Paragraphs>
  <Slides>22</Slides>
  <Notes>0</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22</vt:i4>
      </vt:variant>
    </vt:vector>
  </HeadingPairs>
  <TitlesOfParts>
    <vt:vector size="33" baseType="lpstr">
      <vt:lpstr>Arial</vt:lpstr>
      <vt:lpstr>StarSymbol</vt:lpstr>
      <vt:lpstr>Symbol</vt:lpstr>
      <vt:lpstr>Times New Roman</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196</cp:revision>
  <dcterms:modified xsi:type="dcterms:W3CDTF">2023-06-22T19:03:44Z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ContentTypeId">
    <vt:lpwstr>0x0101009ACC98F71C7CEB499EFDC29467EAFC60</vt:lpwstr>
  </property>
</Properties>
</file>