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4A03-FE14-4C9D-A501-19E82D6DF9FA}" v="2" dt="2022-12-19T13:31:21.607"/>
    <p1510:client id="{EC0FB88E-B2E4-4EAE-843D-2FC4D57695BF}" v="15" dt="2022-09-14T09:08:54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as Pranckietis" userId="S::viktoras.pranckietis@codeacademylt.onmicrosoft.com::c943c7e9-2198-4e0d-9852-3971bad19866" providerId="AD" clId="Web-{B7944A03-FE14-4C9D-A501-19E82D6DF9FA}"/>
    <pc:docChg chg="addSld delSld">
      <pc:chgData name="Viktoras Pranckietis" userId="S::viktoras.pranckietis@codeacademylt.onmicrosoft.com::c943c7e9-2198-4e0d-9852-3971bad19866" providerId="AD" clId="Web-{B7944A03-FE14-4C9D-A501-19E82D6DF9FA}" dt="2022-12-19T13:31:21.607" v="1"/>
      <pc:docMkLst>
        <pc:docMk/>
      </pc:docMkLst>
      <pc:sldChg chg="new del">
        <pc:chgData name="Viktoras Pranckietis" userId="S::viktoras.pranckietis@codeacademylt.onmicrosoft.com::c943c7e9-2198-4e0d-9852-3971bad19866" providerId="AD" clId="Web-{B7944A03-FE14-4C9D-A501-19E82D6DF9FA}" dt="2022-12-19T13:31:21.607" v="1"/>
        <pc:sldMkLst>
          <pc:docMk/>
          <pc:sldMk cId="1110759450" sldId="286"/>
        </pc:sldMkLst>
      </pc:sldChg>
    </pc:docChg>
  </pc:docChgLst>
  <pc:docChgLst>
    <pc:chgData name="Paulius  Pocius" userId="S::paulius.pocius@codeacademylt.onmicrosoft.com::381ebb7d-fa02-49a5-9942-cd18029030f9" providerId="AD" clId="Web-{EC0FB88E-B2E4-4EAE-843D-2FC4D57695BF}"/>
    <pc:docChg chg="addSld delSld modSld sldOrd">
      <pc:chgData name="Paulius  Pocius" userId="S::paulius.pocius@codeacademylt.onmicrosoft.com::381ebb7d-fa02-49a5-9942-cd18029030f9" providerId="AD" clId="Web-{EC0FB88E-B2E4-4EAE-843D-2FC4D57695BF}" dt="2022-09-14T09:08:54.453" v="14"/>
      <pc:docMkLst>
        <pc:docMk/>
      </pc:docMkLst>
      <pc:sldChg chg="addSp delSp modSp new del ord">
        <pc:chgData name="Paulius  Pocius" userId="S::paulius.pocius@codeacademylt.onmicrosoft.com::381ebb7d-fa02-49a5-9942-cd18029030f9" providerId="AD" clId="Web-{EC0FB88E-B2E4-4EAE-843D-2FC4D57695BF}" dt="2022-09-14T09:08:54.453" v="14"/>
        <pc:sldMkLst>
          <pc:docMk/>
          <pc:sldMk cId="2898194593" sldId="286"/>
        </pc:sldMkLst>
        <pc:spChg chg="del">
          <ac:chgData name="Paulius  Pocius" userId="S::paulius.pocius@codeacademylt.onmicrosoft.com::381ebb7d-fa02-49a5-9942-cd18029030f9" providerId="AD" clId="Web-{EC0FB88E-B2E4-4EAE-843D-2FC4D57695BF}" dt="2022-09-14T09:07:16.810" v="3"/>
          <ac:spMkLst>
            <pc:docMk/>
            <pc:sldMk cId="2898194593" sldId="286"/>
            <ac:spMk id="2" creationId="{A8DCEF0C-CE20-4E11-EF19-BEFACB86AF52}"/>
          </ac:spMkLst>
        </pc:spChg>
        <pc:spChg chg="del">
          <ac:chgData name="Paulius  Pocius" userId="S::paulius.pocius@codeacademylt.onmicrosoft.com::381ebb7d-fa02-49a5-9942-cd18029030f9" providerId="AD" clId="Web-{EC0FB88E-B2E4-4EAE-843D-2FC4D57695BF}" dt="2022-09-14T09:07:14.904" v="2"/>
          <ac:spMkLst>
            <pc:docMk/>
            <pc:sldMk cId="2898194593" sldId="286"/>
            <ac:spMk id="3" creationId="{F922B05C-AEF7-AE2B-44FF-880AE5697632}"/>
          </ac:spMkLst>
        </pc:spChg>
        <pc:spChg chg="add del mod">
          <ac:chgData name="Paulius  Pocius" userId="S::paulius.pocius@codeacademylt.onmicrosoft.com::381ebb7d-fa02-49a5-9942-cd18029030f9" providerId="AD" clId="Web-{EC0FB88E-B2E4-4EAE-843D-2FC4D57695BF}" dt="2022-09-14T09:07:20.748" v="6"/>
          <ac:spMkLst>
            <pc:docMk/>
            <pc:sldMk cId="2898194593" sldId="286"/>
            <ac:spMk id="4" creationId="{8076669B-1814-8912-59E3-F84ABFA9C3B2}"/>
          </ac:spMkLst>
        </pc:spChg>
        <pc:spChg chg="add">
          <ac:chgData name="Paulius  Pocius" userId="S::paulius.pocius@codeacademylt.onmicrosoft.com::381ebb7d-fa02-49a5-9942-cd18029030f9" providerId="AD" clId="Web-{EC0FB88E-B2E4-4EAE-843D-2FC4D57695BF}" dt="2022-09-14T09:07:26.310" v="7"/>
          <ac:spMkLst>
            <pc:docMk/>
            <pc:sldMk cId="2898194593" sldId="286"/>
            <ac:spMk id="6" creationId="{B40D6806-1B1F-DD96-836D-090D54192996}"/>
          </ac:spMkLst>
        </pc:spChg>
        <pc:spChg chg="add mod">
          <ac:chgData name="Paulius  Pocius" userId="S::paulius.pocius@codeacademylt.onmicrosoft.com::381ebb7d-fa02-49a5-9942-cd18029030f9" providerId="AD" clId="Web-{EC0FB88E-B2E4-4EAE-843D-2FC4D57695BF}" dt="2022-09-14T09:08:42.703" v="13" actId="1076"/>
          <ac:spMkLst>
            <pc:docMk/>
            <pc:sldMk cId="2898194593" sldId="286"/>
            <ac:spMk id="9" creationId="{E70C4173-1AD3-1E89-C799-6B24954BD496}"/>
          </ac:spMkLst>
        </pc:spChg>
        <pc:picChg chg="add mod">
          <ac:chgData name="Paulius  Pocius" userId="S::paulius.pocius@codeacademylt.onmicrosoft.com::381ebb7d-fa02-49a5-9942-cd18029030f9" providerId="AD" clId="Web-{EC0FB88E-B2E4-4EAE-843D-2FC4D57695BF}" dt="2022-09-14T09:08:25.859" v="11" actId="1076"/>
          <ac:picMkLst>
            <pc:docMk/>
            <pc:sldMk cId="2898194593" sldId="286"/>
            <ac:picMk id="7" creationId="{E7825ACA-26FB-4A80-2A41-F244582BB3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273120" y="2618280"/>
            <a:ext cx="7049880" cy="23871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60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273120" y="5930280"/>
            <a:ext cx="7049880" cy="9273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880" cy="6825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74840" y="2619000"/>
            <a:ext cx="2333880" cy="23871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Mokytojo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Vardas Pavardė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10323360" y="458640"/>
            <a:ext cx="1377720" cy="137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8D8C8B9-6727-4723-B008-7EF32A8A055F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4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153400" cy="13647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1398600" y="3193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1398600" y="4336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1398600" y="5479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7476480" y="3193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7476480" y="4336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3"/>
          <p:cNvSpPr>
            <a:spLocks noGrp="1"/>
          </p:cNvSpPr>
          <p:nvPr>
            <p:ph type="body"/>
          </p:nvPr>
        </p:nvSpPr>
        <p:spPr>
          <a:xfrm>
            <a:off x="7476480" y="5479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DDE145-40D6-468A-9AD2-3DDBD2D223E8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9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ustomShape 6"/>
          <p:cNvSpPr/>
          <p:nvPr/>
        </p:nvSpPr>
        <p:spPr>
          <a:xfrm>
            <a:off x="-159120" y="-119160"/>
            <a:ext cx="6254640" cy="738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05" name="CustomShape 9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2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6557760" y="3193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4"/>
          <p:cNvSpPr>
            <a:spLocks noGrp="1"/>
          </p:cNvSpPr>
          <p:nvPr>
            <p:ph type="body"/>
          </p:nvPr>
        </p:nvSpPr>
        <p:spPr>
          <a:xfrm>
            <a:off x="6557760" y="4336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5"/>
          <p:cNvSpPr>
            <a:spLocks noGrp="1"/>
          </p:cNvSpPr>
          <p:nvPr>
            <p:ph type="body"/>
          </p:nvPr>
        </p:nvSpPr>
        <p:spPr>
          <a:xfrm>
            <a:off x="6557760" y="5479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6"/>
          <p:cNvSpPr>
            <a:spLocks noGrp="1"/>
          </p:cNvSpPr>
          <p:nvPr>
            <p:ph type="body"/>
          </p:nvPr>
        </p:nvSpPr>
        <p:spPr>
          <a:xfrm>
            <a:off x="1045440" y="1674000"/>
            <a:ext cx="3924720" cy="398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3" name="PlaceHolder 17"/>
          <p:cNvSpPr>
            <a:spLocks noGrp="1"/>
          </p:cNvSpPr>
          <p:nvPr>
            <p:ph type="title"/>
          </p:nvPr>
        </p:nvSpPr>
        <p:spPr>
          <a:xfrm>
            <a:off x="6557760" y="1371600"/>
            <a:ext cx="5153400" cy="13647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8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A14A26C-8310-480E-9FFA-6F3050208603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Group 7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8" name="CustomShape 8"/>
            <p:cNvSpPr/>
            <p:nvPr/>
          </p:nvSpPr>
          <p:spPr>
            <a:xfrm>
              <a:off x="11220120" y="846720"/>
              <a:ext cx="132480" cy="10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9"/>
            <p:cNvSpPr/>
            <p:nvPr/>
          </p:nvSpPr>
          <p:spPr>
            <a:xfrm>
              <a:off x="11216880" y="710280"/>
              <a:ext cx="356760" cy="12312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10"/>
            <p:cNvSpPr/>
            <p:nvPr/>
          </p:nvSpPr>
          <p:spPr>
            <a:xfrm>
              <a:off x="11437560" y="846720"/>
              <a:ext cx="132480" cy="10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11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" name="PlaceHolder 12"/>
          <p:cNvSpPr>
            <a:spLocks noGrp="1"/>
          </p:cNvSpPr>
          <p:nvPr>
            <p:ph type="body"/>
          </p:nvPr>
        </p:nvSpPr>
        <p:spPr>
          <a:xfrm>
            <a:off x="479520" y="1854360"/>
            <a:ext cx="11231640" cy="5003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3" name="PlaceHolder 1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FF2228B-0381-4DCC-84B5-93A900160479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  <p:sp>
        <p:nvSpPr>
          <p:cNvPr id="164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20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3281760" y="182196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8"/>
          <p:cNvSpPr>
            <a:spLocks noGrp="1"/>
          </p:cNvSpPr>
          <p:nvPr>
            <p:ph type="body"/>
          </p:nvPr>
        </p:nvSpPr>
        <p:spPr>
          <a:xfrm>
            <a:off x="3281760" y="217152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9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0"/>
          <p:cNvSpPr>
            <a:spLocks noGrp="1"/>
          </p:cNvSpPr>
          <p:nvPr>
            <p:ph type="body"/>
          </p:nvPr>
        </p:nvSpPr>
        <p:spPr>
          <a:xfrm>
            <a:off x="7503480" y="1821960"/>
            <a:ext cx="4207680" cy="790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1"/>
          <p:cNvSpPr>
            <a:spLocks noGrp="1"/>
          </p:cNvSpPr>
          <p:nvPr>
            <p:ph type="body"/>
          </p:nvPr>
        </p:nvSpPr>
        <p:spPr>
          <a:xfrm>
            <a:off x="3281760" y="272700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2"/>
          <p:cNvSpPr>
            <a:spLocks noGrp="1"/>
          </p:cNvSpPr>
          <p:nvPr>
            <p:ph type="body"/>
          </p:nvPr>
        </p:nvSpPr>
        <p:spPr>
          <a:xfrm>
            <a:off x="3281760" y="30765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3"/>
          <p:cNvSpPr>
            <a:spLocks noGrp="1"/>
          </p:cNvSpPr>
          <p:nvPr>
            <p:ph type="body"/>
          </p:nvPr>
        </p:nvSpPr>
        <p:spPr>
          <a:xfrm>
            <a:off x="7503480" y="2724840"/>
            <a:ext cx="4207680" cy="8985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4"/>
          <p:cNvSpPr>
            <a:spLocks noGrp="1"/>
          </p:cNvSpPr>
          <p:nvPr>
            <p:ph type="body"/>
          </p:nvPr>
        </p:nvSpPr>
        <p:spPr>
          <a:xfrm>
            <a:off x="3281760" y="365076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5"/>
          <p:cNvSpPr>
            <a:spLocks noGrp="1"/>
          </p:cNvSpPr>
          <p:nvPr>
            <p:ph type="body"/>
          </p:nvPr>
        </p:nvSpPr>
        <p:spPr>
          <a:xfrm>
            <a:off x="3281760" y="400032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6"/>
          <p:cNvSpPr>
            <a:spLocks noGrp="1"/>
          </p:cNvSpPr>
          <p:nvPr>
            <p:ph type="body"/>
          </p:nvPr>
        </p:nvSpPr>
        <p:spPr>
          <a:xfrm>
            <a:off x="7503480" y="366588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7"/>
          <p:cNvSpPr>
            <a:spLocks noGrp="1"/>
          </p:cNvSpPr>
          <p:nvPr>
            <p:ph type="body"/>
          </p:nvPr>
        </p:nvSpPr>
        <p:spPr>
          <a:xfrm>
            <a:off x="3281760" y="457200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18"/>
          <p:cNvSpPr>
            <a:spLocks noGrp="1"/>
          </p:cNvSpPr>
          <p:nvPr>
            <p:ph type="body"/>
          </p:nvPr>
        </p:nvSpPr>
        <p:spPr>
          <a:xfrm>
            <a:off x="3281760" y="49215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9"/>
          <p:cNvSpPr>
            <a:spLocks noGrp="1"/>
          </p:cNvSpPr>
          <p:nvPr>
            <p:ph type="body"/>
          </p:nvPr>
        </p:nvSpPr>
        <p:spPr>
          <a:xfrm>
            <a:off x="3281760" y="549324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0"/>
          <p:cNvSpPr>
            <a:spLocks noGrp="1"/>
          </p:cNvSpPr>
          <p:nvPr>
            <p:ph type="body"/>
          </p:nvPr>
        </p:nvSpPr>
        <p:spPr>
          <a:xfrm>
            <a:off x="3281760" y="58431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1"/>
          <p:cNvSpPr>
            <a:spLocks noGrp="1"/>
          </p:cNvSpPr>
          <p:nvPr>
            <p:ph type="body"/>
          </p:nvPr>
        </p:nvSpPr>
        <p:spPr>
          <a:xfrm>
            <a:off x="7503480" y="460512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2"/>
          <p:cNvSpPr>
            <a:spLocks noGrp="1"/>
          </p:cNvSpPr>
          <p:nvPr>
            <p:ph type="body"/>
          </p:nvPr>
        </p:nvSpPr>
        <p:spPr>
          <a:xfrm>
            <a:off x="7503480" y="549324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076BF83-AC50-49D1-8C51-37DDFDD5A798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lis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www.w3schools.com/python/python_ref_dictionary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dictionary.asp" TargetMode="External"/><Relationship Id="rId2" Type="http://schemas.openxmlformats.org/officeDocument/2006/relationships/hyperlink" Target="https://www.w3schools.com/python/python_ref_list.asp" TargetMode="Externa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273120" y="2618280"/>
            <a:ext cx="7049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2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Masyvai, ciklai</a:t>
            </a:r>
            <a:endParaRPr lang="lt-L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95720" y="5930280"/>
            <a:ext cx="2267280" cy="36787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b="0" strike="noStrike" spc="-1" dirty="0">
              <a:latin typeface="Arial"/>
            </a:endParaRPr>
          </a:p>
        </p:txBody>
      </p:sp>
      <p:pic>
        <p:nvPicPr>
          <p:cNvPr id="263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920" cy="1834920"/>
          </a:xfrm>
          <a:prstGeom prst="rect">
            <a:avLst/>
          </a:prstGeom>
          <a:ln w="12600">
            <a:noFill/>
          </a:ln>
        </p:spPr>
      </p:pic>
      <p:grpSp>
        <p:nvGrpSpPr>
          <p:cNvPr id="264" name="Group 4"/>
          <p:cNvGrpSpPr/>
          <p:nvPr/>
        </p:nvGrpSpPr>
        <p:grpSpPr>
          <a:xfrm>
            <a:off x="9866160" y="2715120"/>
            <a:ext cx="1834920" cy="464040"/>
            <a:chOff x="9866160" y="2715120"/>
            <a:chExt cx="1834920" cy="464040"/>
          </a:xfrm>
        </p:grpSpPr>
        <p:sp>
          <p:nvSpPr>
            <p:cNvPr id="265" name="CustomShape 5"/>
            <p:cNvSpPr/>
            <p:nvPr/>
          </p:nvSpPr>
          <p:spPr>
            <a:xfrm>
              <a:off x="9866160" y="271512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6"/>
            <p:cNvSpPr/>
            <p:nvPr/>
          </p:nvSpPr>
          <p:spPr>
            <a:xfrm>
              <a:off x="9979920" y="2779920"/>
              <a:ext cx="160740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67" name="Picture 4"/>
          <p:cNvPicPr/>
          <p:nvPr/>
        </p:nvPicPr>
        <p:blipFill>
          <a:blip r:embed="rId3"/>
          <a:stretch/>
        </p:blipFill>
        <p:spPr>
          <a:xfrm>
            <a:off x="10323000" y="1244021"/>
            <a:ext cx="1094681" cy="125477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F302A6-43F3-F970-914F-352BB735BAE8}"/>
              </a:ext>
            </a:extLst>
          </p:cNvPr>
          <p:cNvSpPr txBox="1"/>
          <p:nvPr/>
        </p:nvSpPr>
        <p:spPr>
          <a:xfrm>
            <a:off x="3273120" y="5928826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b="1" dirty="0">
                <a:latin typeface="Arial" panose="020B0604020202020204" pitchFamily="34" charset="0"/>
                <a:cs typeface="Arial" panose="020B0604020202020204" pitchFamily="34" charset="0"/>
              </a:rPr>
              <a:t>Aurimas Aleksandras Nausėdas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pridėti į žodyno įrašą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Picture 2"/>
          <p:cNvPicPr/>
          <p:nvPr/>
        </p:nvPicPr>
        <p:blipFill>
          <a:blip r:embed="rId2"/>
          <a:stretch/>
        </p:blipFill>
        <p:spPr>
          <a:xfrm>
            <a:off x="166680" y="3007080"/>
            <a:ext cx="5511960" cy="13413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FAE9A0-249A-EA42-7914-23500098CFB2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pakeisti žodyno įrašą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0" y="3048480"/>
            <a:ext cx="5662440" cy="13420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7CB0F-8937-D83D-5340-AA71E44DD905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ištrinti žodyno įrašą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Picture 2"/>
          <p:cNvPicPr/>
          <p:nvPr/>
        </p:nvPicPr>
        <p:blipFill>
          <a:blip r:embed="rId2"/>
          <a:stretch/>
        </p:blipFill>
        <p:spPr>
          <a:xfrm>
            <a:off x="144360" y="3202200"/>
            <a:ext cx="5437800" cy="1316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0BF78-A9CF-38B8-A09A-0CD12F56A36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For ciklai 1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Picture 2"/>
          <p:cNvPicPr/>
          <p:nvPr/>
        </p:nvPicPr>
        <p:blipFill>
          <a:blip r:embed="rId2"/>
          <a:stretch/>
        </p:blipFill>
        <p:spPr>
          <a:xfrm>
            <a:off x="341280" y="2225880"/>
            <a:ext cx="4867200" cy="3340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D71D6-1857-2CFF-7199-717282C379A4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For ciklai 2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Picture 2"/>
          <p:cNvPicPr/>
          <p:nvPr/>
        </p:nvPicPr>
        <p:blipFill>
          <a:blip r:embed="rId2"/>
          <a:stretch/>
        </p:blipFill>
        <p:spPr>
          <a:xfrm>
            <a:off x="252000" y="2595240"/>
            <a:ext cx="5082120" cy="2666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2156C9-709E-0051-42F8-4399A3B61F8B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iteruoti per žodyno įrašus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Picture 2"/>
          <p:cNvPicPr/>
          <p:nvPr/>
        </p:nvPicPr>
        <p:blipFill>
          <a:blip r:embed="rId2"/>
          <a:stretch/>
        </p:blipFill>
        <p:spPr>
          <a:xfrm>
            <a:off x="480240" y="1258200"/>
            <a:ext cx="4733640" cy="51433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D6B0D-7F81-1A88-690E-A30A454E8C0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sukti for ciklą tam tikrą kiekį kartų (funkcija range)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2"/>
          <p:cNvPicPr/>
          <p:nvPr/>
        </p:nvPicPr>
        <p:blipFill>
          <a:blip r:embed="rId2"/>
          <a:stretch/>
        </p:blipFill>
        <p:spPr>
          <a:xfrm>
            <a:off x="820080" y="1271520"/>
            <a:ext cx="3960000" cy="5329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DA897-8FA6-3A70-179D-DC086EA34C27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While ciklai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Picture 2"/>
          <p:cNvPicPr/>
          <p:nvPr/>
        </p:nvPicPr>
        <p:blipFill>
          <a:blip r:embed="rId2"/>
          <a:stretch/>
        </p:blipFill>
        <p:spPr>
          <a:xfrm>
            <a:off x="1932480" y="1253160"/>
            <a:ext cx="1502280" cy="5195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635D7-328F-BEBB-87F5-89D218E5EB9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Begalinis ciklas (Infinite loop)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Picture 2"/>
          <p:cNvPicPr/>
          <p:nvPr/>
        </p:nvPicPr>
        <p:blipFill>
          <a:blip r:embed="rId2"/>
          <a:stretch/>
        </p:blipFill>
        <p:spPr>
          <a:xfrm>
            <a:off x="1049400" y="1852200"/>
            <a:ext cx="3602520" cy="4366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78726-9218-39C9-5AE4-C3CDD511963D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Ciklo nutraukimas (break)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Picture 2"/>
          <p:cNvPicPr/>
          <p:nvPr/>
        </p:nvPicPr>
        <p:blipFill>
          <a:blip r:embed="rId2"/>
          <a:stretch/>
        </p:blipFill>
        <p:spPr>
          <a:xfrm>
            <a:off x="271800" y="2083320"/>
            <a:ext cx="5031000" cy="35953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4F6D6-5FA5-D9F2-6AFC-FE4414501C83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8024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398600" y="3329280"/>
            <a:ext cx="4235400" cy="459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Kas yra masyvas ir ciklas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4"/>
          <p:cNvSpPr txBox="1"/>
          <p:nvPr/>
        </p:nvSpPr>
        <p:spPr>
          <a:xfrm>
            <a:off x="1398600" y="4563720"/>
            <a:ext cx="4235400" cy="3434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Apie duomenų tipą – sąrašas (list)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5"/>
          <p:cNvSpPr txBox="1"/>
          <p:nvPr/>
        </p:nvSpPr>
        <p:spPr>
          <a:xfrm>
            <a:off x="1398600" y="5697000"/>
            <a:ext cx="4235400" cy="3308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Apie duomenų tipą – žodynas (dict)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6"/>
          <p:cNvSpPr txBox="1"/>
          <p:nvPr/>
        </p:nvSpPr>
        <p:spPr>
          <a:xfrm>
            <a:off x="7476480" y="3376440"/>
            <a:ext cx="4235400" cy="3654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Formuoti veiksmus cikluose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4" name="Group 7"/>
          <p:cNvGrpSpPr/>
          <p:nvPr/>
        </p:nvGrpSpPr>
        <p:grpSpPr>
          <a:xfrm>
            <a:off x="480240" y="3193560"/>
            <a:ext cx="731160" cy="731160"/>
            <a:chOff x="480240" y="3193560"/>
            <a:chExt cx="731160" cy="731160"/>
          </a:xfrm>
        </p:grpSpPr>
        <p:sp>
          <p:nvSpPr>
            <p:cNvPr id="275" name="CustomShape 8"/>
            <p:cNvSpPr/>
            <p:nvPr/>
          </p:nvSpPr>
          <p:spPr>
            <a:xfrm>
              <a:off x="480240" y="319356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9"/>
            <p:cNvSpPr/>
            <p:nvPr/>
          </p:nvSpPr>
          <p:spPr>
            <a:xfrm>
              <a:off x="633240" y="336096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77" name="Group 10"/>
          <p:cNvGrpSpPr/>
          <p:nvPr/>
        </p:nvGrpSpPr>
        <p:grpSpPr>
          <a:xfrm>
            <a:off x="480240" y="4369680"/>
            <a:ext cx="731160" cy="731160"/>
            <a:chOff x="480240" y="4369680"/>
            <a:chExt cx="731160" cy="731160"/>
          </a:xfrm>
        </p:grpSpPr>
        <p:sp>
          <p:nvSpPr>
            <p:cNvPr id="278" name="CustomShape 11"/>
            <p:cNvSpPr/>
            <p:nvPr/>
          </p:nvSpPr>
          <p:spPr>
            <a:xfrm>
              <a:off x="480240" y="436968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2"/>
            <p:cNvSpPr/>
            <p:nvPr/>
          </p:nvSpPr>
          <p:spPr>
            <a:xfrm>
              <a:off x="633240" y="453744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0" name="Group 13"/>
          <p:cNvGrpSpPr/>
          <p:nvPr/>
        </p:nvGrpSpPr>
        <p:grpSpPr>
          <a:xfrm>
            <a:off x="480240" y="5496840"/>
            <a:ext cx="731160" cy="731160"/>
            <a:chOff x="480240" y="5496840"/>
            <a:chExt cx="731160" cy="731160"/>
          </a:xfrm>
        </p:grpSpPr>
        <p:sp>
          <p:nvSpPr>
            <p:cNvPr id="281" name="CustomShape 14"/>
            <p:cNvSpPr/>
            <p:nvPr/>
          </p:nvSpPr>
          <p:spPr>
            <a:xfrm>
              <a:off x="480240" y="549684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5"/>
            <p:cNvSpPr/>
            <p:nvPr/>
          </p:nvSpPr>
          <p:spPr>
            <a:xfrm>
              <a:off x="633240" y="566460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3" name="Group 16"/>
          <p:cNvGrpSpPr/>
          <p:nvPr/>
        </p:nvGrpSpPr>
        <p:grpSpPr>
          <a:xfrm>
            <a:off x="6557760" y="3193560"/>
            <a:ext cx="731160" cy="731160"/>
            <a:chOff x="6557760" y="3193560"/>
            <a:chExt cx="731160" cy="731160"/>
          </a:xfrm>
        </p:grpSpPr>
        <p:sp>
          <p:nvSpPr>
            <p:cNvPr id="284" name="CustomShape 17"/>
            <p:cNvSpPr/>
            <p:nvPr/>
          </p:nvSpPr>
          <p:spPr>
            <a:xfrm>
              <a:off x="6557760" y="319356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8"/>
            <p:cNvSpPr/>
            <p:nvPr/>
          </p:nvSpPr>
          <p:spPr>
            <a:xfrm>
              <a:off x="6710400" y="336096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Pakartojimo praleidimas (continue)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2"/>
          <p:cNvPicPr/>
          <p:nvPr/>
        </p:nvPicPr>
        <p:blipFill>
          <a:blip r:embed="rId2"/>
          <a:stretch/>
        </p:blipFill>
        <p:spPr>
          <a:xfrm>
            <a:off x="729720" y="1949760"/>
            <a:ext cx="4323600" cy="43063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AEFD2-E5CC-35C9-334E-6815864D097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Sąlyga [else] for ir while cikluose 1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Picture 2"/>
          <p:cNvPicPr/>
          <p:nvPr/>
        </p:nvPicPr>
        <p:blipFill>
          <a:blip r:embed="rId2"/>
          <a:stretch/>
        </p:blipFill>
        <p:spPr>
          <a:xfrm>
            <a:off x="457920" y="1585440"/>
            <a:ext cx="4699800" cy="465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F86D05-403B-A71A-BA79-E26B9DBE107C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Sąlyga [else] for ir while cikluose 2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Picture 2"/>
          <p:cNvPicPr/>
          <p:nvPr/>
        </p:nvPicPr>
        <p:blipFill>
          <a:blip r:embed="rId2"/>
          <a:stretch/>
        </p:blipFill>
        <p:spPr>
          <a:xfrm>
            <a:off x="160560" y="2329200"/>
            <a:ext cx="5421960" cy="3294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5474C-16C8-BBB3-BD40-97EC4E875704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7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48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0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51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Sukurti norimą sąrašą ir žodyną ir juose: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Atspausdinti vieną norimą įrašą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Pridėti įrašą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Ištrinti įrašą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pakeisti įrašą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Išbandyti kitas sąrašų ir žodynų funkcijas: clear(), index(), insert(), remove...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https://www.w3schools.com/python/python_ref_list.asp</a:t>
            </a: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https://www.w3schools.com/python/python_ref_dictionary.asp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93F71-1F00-BBD9-0483-5CB74E11C657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21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54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6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57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skaičių.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Jei įvestas skaičius yra teigiamas, paprašyti įvesti dar vieną skaičių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Jei įvestas skaičius neigiamas, nutraukti programą ir atspausdinti visų įvestų teigiamų skaičių sumą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ciklą while, sąlygą if, break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792EE-84E6-2CBD-631B-352A05B63332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22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60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62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63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5 žodžius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Pridėtų įvestus žodžius į sąrašą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kiekvieną žodį, jo ilgį ir eilės numerį sąraše (nuo 1)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Sudėtingiau: kad programa leistų įvesti norimą žodžių kiekį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sąrašą (list), ciklą for, funkcijas len ir index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D7113-555E-3204-C4FE-24F19E5BAD1A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23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66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68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69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Sugeneruotų tris atsitiktinius skaičius nuo 1 iki 6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Jei vienas iš šių skaičių yra 5, atspausdinti „Pralaimėjai...“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Kitu atveju atspausdinti „Laimėjai!“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while ciklą, funkciją random.randint (import random), else, break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72519-65E8-858B-D766-0B0DCF3FDCB8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24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1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72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5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74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75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metus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„Keliamieji metai“, jei taip yra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„Nekeliamieji metai“, jei taip yra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1" strike="noStrike" spc="-1">
                <a:solidFill>
                  <a:srgbClr val="000000"/>
                </a:solidFill>
                <a:latin typeface="Arial"/>
                <a:ea typeface="Arial"/>
              </a:rPr>
              <a:t>Keliamieji metai yra kas 4 metus, išskyrus paskutinius amžiaus metus, kurie keliamieji yra tik kas 400 metų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3F-55A5-A0AC-459F-A0FF295D3F2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25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7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78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6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80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81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Perdaryti 5 užduoti taip, kad programa atspausdintų visus keliamuosius metus, nuo 1900 iki 2100 metų.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BF742-38CE-A943-54E9-5C9B17A6518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26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Kintamieji, if sąlyga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3" name="Group 2"/>
          <p:cNvGrpSpPr/>
          <p:nvPr/>
        </p:nvGrpSpPr>
        <p:grpSpPr>
          <a:xfrm>
            <a:off x="480240" y="914400"/>
            <a:ext cx="1834920" cy="464040"/>
            <a:chOff x="480240" y="914400"/>
            <a:chExt cx="1834920" cy="464040"/>
          </a:xfrm>
        </p:grpSpPr>
        <p:sp>
          <p:nvSpPr>
            <p:cNvPr id="384" name="CustomShape 3"/>
            <p:cNvSpPr/>
            <p:nvPr/>
          </p:nvSpPr>
          <p:spPr>
            <a:xfrm>
              <a:off x="480240" y="9144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4"/>
            <p:cNvSpPr/>
            <p:nvPr/>
          </p:nvSpPr>
          <p:spPr>
            <a:xfrm>
              <a:off x="594000" y="9784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86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87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1EEA0-F82E-34CA-41C6-7125A6773264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27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Sąrašai (List)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Picture 2"/>
          <p:cNvPicPr/>
          <p:nvPr/>
        </p:nvPicPr>
        <p:blipFill>
          <a:blip r:embed="rId2"/>
          <a:stretch/>
        </p:blipFill>
        <p:spPr>
          <a:xfrm>
            <a:off x="157680" y="2800800"/>
            <a:ext cx="5266800" cy="19616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49BA1-2745-86A3-D58E-71F16B048CD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2 paskaita. Kintamieji, if sąlyga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2865832" y="2447940"/>
            <a:ext cx="42076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functions</a:t>
            </a:r>
            <a:endParaRPr lang="lt-L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2865832" y="2797500"/>
            <a:ext cx="42076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Sąrašo funkcijos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480240" y="5032080"/>
            <a:ext cx="234324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5"/>
          <p:cNvSpPr txBox="1"/>
          <p:nvPr/>
        </p:nvSpPr>
        <p:spPr>
          <a:xfrm>
            <a:off x="7450929" y="2638080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https://www.w3schools.com/python/python_ref_list.asp</a:t>
            </a:r>
            <a:endParaRPr lang="lt-L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6"/>
          <p:cNvSpPr txBox="1"/>
          <p:nvPr/>
        </p:nvSpPr>
        <p:spPr>
          <a:xfrm>
            <a:off x="2865832" y="3444420"/>
            <a:ext cx="42076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Dictionary functions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7"/>
          <p:cNvSpPr txBox="1"/>
          <p:nvPr/>
        </p:nvSpPr>
        <p:spPr>
          <a:xfrm>
            <a:off x="2865832" y="3793980"/>
            <a:ext cx="42076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Žodyno funkcijos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8"/>
          <p:cNvSpPr txBox="1"/>
          <p:nvPr/>
        </p:nvSpPr>
        <p:spPr>
          <a:xfrm>
            <a:off x="7450929" y="3634560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https://www.w3schools.com/python/python_ref_dictionary.asp</a:t>
            </a:r>
            <a:endParaRPr lang="lt-L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5">
            <a:extLst>
              <a:ext uri="{FF2B5EF4-FFF2-40B4-BE49-F238E27FC236}">
                <a16:creationId xmlns:a16="http://schemas.microsoft.com/office/drawing/2014/main" id="{64A21B9B-C8C8-485B-C887-B6B51678A2C9}"/>
              </a:ext>
            </a:extLst>
          </p:cNvPr>
          <p:cNvSpPr txBox="1"/>
          <p:nvPr/>
        </p:nvSpPr>
        <p:spPr>
          <a:xfrm>
            <a:off x="7450929" y="1641600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b="1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714840B6-8CCA-1CAE-FDFE-C88625D76CD1}"/>
              </a:ext>
            </a:extLst>
          </p:cNvPr>
          <p:cNvSpPr txBox="1"/>
          <p:nvPr/>
        </p:nvSpPr>
        <p:spPr>
          <a:xfrm>
            <a:off x="2865832" y="1641600"/>
            <a:ext cx="420768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>
                <a:solidFill>
                  <a:srgbClr val="000000"/>
                </a:solidFill>
                <a:latin typeface="Arial"/>
                <a:ea typeface="Arial"/>
              </a:rPr>
              <a:t>pirmadienį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pasiekti atskirus sąrašo įrašus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Picture 2"/>
          <p:cNvPicPr/>
          <p:nvPr/>
        </p:nvPicPr>
        <p:blipFill>
          <a:blip r:embed="rId2"/>
          <a:stretch/>
        </p:blipFill>
        <p:spPr>
          <a:xfrm>
            <a:off x="268200" y="1603080"/>
            <a:ext cx="5238360" cy="4228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73BF5D-9D1B-91F7-6051-FC9867463C7E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 sąrašą pridėti duomenų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2"/>
          <p:cNvPicPr/>
          <p:nvPr/>
        </p:nvPicPr>
        <p:blipFill>
          <a:blip r:embed="rId2"/>
          <a:stretch/>
        </p:blipFill>
        <p:spPr>
          <a:xfrm>
            <a:off x="703440" y="2124000"/>
            <a:ext cx="4240800" cy="34585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EDD46-B910-A8FB-3B7D-37CF4B0DFD4B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pakeisti ar ištrinti sąrašo įrašą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tretch/>
        </p:blipFill>
        <p:spPr>
          <a:xfrm>
            <a:off x="849240" y="1904400"/>
            <a:ext cx="3722400" cy="4399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117A8-DF66-3318-FD64-8C7ED3E68331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sužinoti sąrašo dydį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Picture 2"/>
          <p:cNvPicPr/>
          <p:nvPr/>
        </p:nvPicPr>
        <p:blipFill>
          <a:blip r:embed="rId2"/>
          <a:stretch/>
        </p:blipFill>
        <p:spPr>
          <a:xfrm>
            <a:off x="132480" y="2364120"/>
            <a:ext cx="5381280" cy="25142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F98BE-A0A6-33FA-3F48-997AB904B48B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Žodynai (Dictionary)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Picture 2"/>
          <p:cNvPicPr/>
          <p:nvPr/>
        </p:nvPicPr>
        <p:blipFill>
          <a:blip r:embed="rId2"/>
          <a:stretch/>
        </p:blipFill>
        <p:spPr>
          <a:xfrm>
            <a:off x="225360" y="3123720"/>
            <a:ext cx="5200200" cy="1239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5ED92-754A-6C03-5674-8D919B7BC74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2 paskaita. Masyvai, ciklai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pasiekti konkretų žodyno įrašą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2"/>
          <p:cNvPicPr/>
          <p:nvPr/>
        </p:nvPicPr>
        <p:blipFill>
          <a:blip r:embed="rId2"/>
          <a:stretch/>
        </p:blipFill>
        <p:spPr>
          <a:xfrm>
            <a:off x="250920" y="2960280"/>
            <a:ext cx="5163480" cy="1895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29696-FD1F-D813-1E43-72A96EA84D9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1F9BD-9708-4C8F-A900-8C43322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D5055-9CB5-41F3-AF15-84F37E5BB0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4A4B1-EE8B-43EA-9C40-1C930349AD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721</Words>
  <Application>Microsoft Macintosh PowerPoint</Application>
  <PresentationFormat>Widescreen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34</cp:revision>
  <dcterms:modified xsi:type="dcterms:W3CDTF">2023-06-03T18:47:59Z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  <property fmtid="{D5CDD505-2E9C-101B-9397-08002B2CF9AE}" pid="12" name="ContentTypeId">
    <vt:lpwstr>0x0101009ACC98F71C7CEB499EFDC29467EAFC60</vt:lpwstr>
  </property>
</Properties>
</file>