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</p:sldMasterIdLst>
  <p:sldIdLst>
    <p:sldId id="256" r:id="rId9"/>
    <p:sldId id="257" r:id="rId10"/>
    <p:sldId id="258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73" r:id="rId19"/>
    <p:sldId id="286" r:id="rId20"/>
    <p:sldId id="287" r:id="rId21"/>
    <p:sldId id="288" r:id="rId22"/>
    <p:sldId id="289" r:id="rId23"/>
    <p:sldId id="276" r:id="rId24"/>
    <p:sldId id="277" r:id="rId2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C9047-128F-1D9B-91A5-08BF209ED68E}" v="718" dt="2021-05-30T17:04:41.880"/>
    <p1510:client id="{36CBFF7A-E7D6-4981-BD64-F749922E03C3}" v="1" dt="2023-01-04T08:13:44.273"/>
    <p1510:client id="{82EDA03F-DD59-FB52-7BF1-FF6ECA0DA20A}" v="2" dt="2023-01-25T08:14:42.298"/>
    <p1510:client id="{8F7899AC-2D65-9A1E-8FA5-4082503D59EA}" v="1" dt="2022-05-09T15:37:02.159"/>
    <p1510:client id="{C15BA3B4-E8D0-4992-96C1-0AF4C013AF10}" v="4" dt="2021-11-12T08:53:53.701"/>
    <p1510:client id="{D45C66EC-C7B6-4D1A-E7CB-EBA3964A6377}" v="14" dt="2021-05-31T17:05:57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as Pranckietis" userId="S::viktoras.pranckietis@codeacademylt.onmicrosoft.com::c943c7e9-2198-4e0d-9852-3971bad19866" providerId="AD" clId="Web-{36CBFF7A-E7D6-4981-BD64-F749922E03C3}"/>
    <pc:docChg chg="delSld">
      <pc:chgData name="Viktoras Pranckietis" userId="S::viktoras.pranckietis@codeacademylt.onmicrosoft.com::c943c7e9-2198-4e0d-9852-3971bad19866" providerId="AD" clId="Web-{36CBFF7A-E7D6-4981-BD64-F749922E03C3}" dt="2023-01-04T08:13:44.273" v="0"/>
      <pc:docMkLst>
        <pc:docMk/>
      </pc:docMkLst>
      <pc:sldChg chg="del">
        <pc:chgData name="Viktoras Pranckietis" userId="S::viktoras.pranckietis@codeacademylt.onmicrosoft.com::c943c7e9-2198-4e0d-9852-3971bad19866" providerId="AD" clId="Web-{36CBFF7A-E7D6-4981-BD64-F749922E03C3}" dt="2023-01-04T08:13:44.273" v="0"/>
        <pc:sldMkLst>
          <pc:docMk/>
          <pc:sldMk cId="1664257339" sldId="290"/>
        </pc:sldMkLst>
      </pc:sldChg>
    </pc:docChg>
  </pc:docChgLst>
  <pc:docChgLst>
    <pc:chgData name="Stasys Čivilis" userId="S::stasys.civilis@codeacademylt.onmicrosoft.com::c8caef7f-15d3-4cc8-9b1a-dcff87db0818" providerId="AD" clId="Web-{D45C66EC-C7B6-4D1A-E7CB-EBA3964A6377}"/>
    <pc:docChg chg="delSld modSld">
      <pc:chgData name="Stasys Čivilis" userId="S::stasys.civilis@codeacademylt.onmicrosoft.com::c8caef7f-15d3-4cc8-9b1a-dcff87db0818" providerId="AD" clId="Web-{D45C66EC-C7B6-4D1A-E7CB-EBA3964A6377}" dt="2021-05-31T17:05:57.402" v="12"/>
      <pc:docMkLst>
        <pc:docMk/>
      </pc:docMkLst>
      <pc:sldChg chg="del">
        <pc:chgData name="Stasys Čivilis" userId="S::stasys.civilis@codeacademylt.onmicrosoft.com::c8caef7f-15d3-4cc8-9b1a-dcff87db0818" providerId="AD" clId="Web-{D45C66EC-C7B6-4D1A-E7CB-EBA3964A6377}" dt="2021-05-31T17:05:57.402" v="12"/>
        <pc:sldMkLst>
          <pc:docMk/>
          <pc:sldMk cId="3014354264" sldId="285"/>
        </pc:sldMkLst>
      </pc:sldChg>
      <pc:sldChg chg="modSp">
        <pc:chgData name="Stasys Čivilis" userId="S::stasys.civilis@codeacademylt.onmicrosoft.com::c8caef7f-15d3-4cc8-9b1a-dcff87db0818" providerId="AD" clId="Web-{D45C66EC-C7B6-4D1A-E7CB-EBA3964A6377}" dt="2021-05-31T17:05:54.511" v="11" actId="20577"/>
        <pc:sldMkLst>
          <pc:docMk/>
          <pc:sldMk cId="1734170574" sldId="287"/>
        </pc:sldMkLst>
        <pc:spChg chg="mod">
          <ac:chgData name="Stasys Čivilis" userId="S::stasys.civilis@codeacademylt.onmicrosoft.com::c8caef7f-15d3-4cc8-9b1a-dcff87db0818" providerId="AD" clId="Web-{D45C66EC-C7B6-4D1A-E7CB-EBA3964A6377}" dt="2021-05-31T17:05:54.511" v="11" actId="20577"/>
          <ac:spMkLst>
            <pc:docMk/>
            <pc:sldMk cId="1734170574" sldId="287"/>
            <ac:spMk id="310" creationId="{00000000-0000-0000-0000-000000000000}"/>
          </ac:spMkLst>
        </pc:spChg>
      </pc:sldChg>
    </pc:docChg>
  </pc:docChgLst>
  <pc:docChgLst>
    <pc:chgData name="Miglė Brasevičienė" userId="S::migle@codeacademy.lt::dc95be55-bf4e-40c1-9e4d-5418de68b078" providerId="AD" clId="Web-{C15BA3B4-E8D0-4992-96C1-0AF4C013AF10}"/>
    <pc:docChg chg="modSld">
      <pc:chgData name="Miglė Brasevičienė" userId="S::migle@codeacademy.lt::dc95be55-bf4e-40c1-9e4d-5418de68b078" providerId="AD" clId="Web-{C15BA3B4-E8D0-4992-96C1-0AF4C013AF10}" dt="2021-11-12T08:53:53.701" v="3"/>
      <pc:docMkLst>
        <pc:docMk/>
      </pc:docMkLst>
      <pc:sldChg chg="addSp delSp">
        <pc:chgData name="Miglė Brasevičienė" userId="S::migle@codeacademy.lt::dc95be55-bf4e-40c1-9e4d-5418de68b078" providerId="AD" clId="Web-{C15BA3B4-E8D0-4992-96C1-0AF4C013AF10}" dt="2021-11-12T08:53:53.701" v="3"/>
        <pc:sldMkLst>
          <pc:docMk/>
          <pc:sldMk cId="811361222" sldId="279"/>
        </pc:sldMkLst>
        <pc:spChg chg="add del">
          <ac:chgData name="Miglė Brasevičienė" userId="S::migle@codeacademy.lt::dc95be55-bf4e-40c1-9e4d-5418de68b078" providerId="AD" clId="Web-{C15BA3B4-E8D0-4992-96C1-0AF4C013AF10}" dt="2021-11-12T08:53:51.404" v="2"/>
          <ac:spMkLst>
            <pc:docMk/>
            <pc:sldMk cId="811361222" sldId="279"/>
            <ac:spMk id="2" creationId="{10359DF6-DA12-4772-A3D3-E4BF641369DE}"/>
          </ac:spMkLst>
        </pc:spChg>
        <pc:picChg chg="add del">
          <ac:chgData name="Miglė Brasevičienė" userId="S::migle@codeacademy.lt::dc95be55-bf4e-40c1-9e4d-5418de68b078" providerId="AD" clId="Web-{C15BA3B4-E8D0-4992-96C1-0AF4C013AF10}" dt="2021-11-12T08:53:53.701" v="3"/>
          <ac:picMkLst>
            <pc:docMk/>
            <pc:sldMk cId="811361222" sldId="279"/>
            <ac:picMk id="4" creationId="{AADA2D49-3E10-4409-A7FB-75E05F963C8C}"/>
          </ac:picMkLst>
        </pc:picChg>
      </pc:sldChg>
    </pc:docChg>
  </pc:docChgLst>
  <pc:docChgLst>
    <pc:chgData name="Stasys Čivilis" userId="S::stasys.civilis@codeacademylt.onmicrosoft.com::c8caef7f-15d3-4cc8-9b1a-dcff87db0818" providerId="AD" clId="Web-{230C9047-128F-1D9B-91A5-08BF209ED68E}"/>
    <pc:docChg chg="addSld delSld modSld sldOrd">
      <pc:chgData name="Stasys Čivilis" userId="S::stasys.civilis@codeacademylt.onmicrosoft.com::c8caef7f-15d3-4cc8-9b1a-dcff87db0818" providerId="AD" clId="Web-{230C9047-128F-1D9B-91A5-08BF209ED68E}" dt="2021-05-30T17:04:41.880" v="521" actId="14100"/>
      <pc:docMkLst>
        <pc:docMk/>
      </pc:docMkLst>
      <pc:sldChg chg="modSp">
        <pc:chgData name="Stasys Čivilis" userId="S::stasys.civilis@codeacademylt.onmicrosoft.com::c8caef7f-15d3-4cc8-9b1a-dcff87db0818" providerId="AD" clId="Web-{230C9047-128F-1D9B-91A5-08BF209ED68E}" dt="2021-05-30T16:29:13.144" v="53" actId="20577"/>
        <pc:sldMkLst>
          <pc:docMk/>
          <pc:sldMk cId="0" sldId="256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29:13.144" v="53" actId="20577"/>
          <ac:spMkLst>
            <pc:docMk/>
            <pc:sldMk cId="0" sldId="256"/>
            <ac:spMk id="227" creationId="{00000000-0000-0000-0000-000000000000}"/>
          </ac:spMkLst>
        </pc:spChg>
      </pc:sldChg>
      <pc:sldChg chg="modSp">
        <pc:chgData name="Stasys Čivilis" userId="S::stasys.civilis@codeacademylt.onmicrosoft.com::c8caef7f-15d3-4cc8-9b1a-dcff87db0818" providerId="AD" clId="Web-{230C9047-128F-1D9B-91A5-08BF209ED68E}" dt="2021-05-30T16:31:28.603" v="94" actId="1076"/>
        <pc:sldMkLst>
          <pc:docMk/>
          <pc:sldMk cId="0" sldId="257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28:55.862" v="36" actId="20577"/>
          <ac:spMkLst>
            <pc:docMk/>
            <pc:sldMk cId="0" sldId="257"/>
            <ac:spMk id="235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29:54.474" v="60" actId="20577"/>
          <ac:spMkLst>
            <pc:docMk/>
            <pc:sldMk cId="0" sldId="257"/>
            <ac:spMk id="237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30:16.709" v="69" actId="20577"/>
          <ac:spMkLst>
            <pc:docMk/>
            <pc:sldMk cId="0" sldId="257"/>
            <ac:spMk id="23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30:49.601" v="78" actId="20577"/>
          <ac:spMkLst>
            <pc:docMk/>
            <pc:sldMk cId="0" sldId="257"/>
            <ac:spMk id="239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31:28.603" v="94" actId="1076"/>
          <ac:spMkLst>
            <pc:docMk/>
            <pc:sldMk cId="0" sldId="257"/>
            <ac:spMk id="249" creationId="{00000000-0000-0000-0000-000000000000}"/>
          </ac:spMkLst>
        </pc:spChg>
        <pc:grpChg chg="mod">
          <ac:chgData name="Stasys Čivilis" userId="S::stasys.civilis@codeacademylt.onmicrosoft.com::c8caef7f-15d3-4cc8-9b1a-dcff87db0818" providerId="AD" clId="Web-{230C9047-128F-1D9B-91A5-08BF209ED68E}" dt="2021-05-30T16:31:28.588" v="93" actId="1076"/>
          <ac:grpSpMkLst>
            <pc:docMk/>
            <pc:sldMk cId="0" sldId="257"/>
            <ac:grpSpMk id="250" creationId="{00000000-0000-0000-0000-000000000000}"/>
          </ac:grpSpMkLst>
        </pc:grpChg>
      </pc:sldChg>
      <pc:sldChg chg="addSp delSp modSp">
        <pc:chgData name="Stasys Čivilis" userId="S::stasys.civilis@codeacademylt.onmicrosoft.com::c8caef7f-15d3-4cc8-9b1a-dcff87db0818" providerId="AD" clId="Web-{230C9047-128F-1D9B-91A5-08BF209ED68E}" dt="2021-05-30T16:38:36.725" v="225" actId="1076"/>
        <pc:sldMkLst>
          <pc:docMk/>
          <pc:sldMk cId="0" sldId="258"/>
        </pc:sldMkLst>
        <pc:spChg chg="add mod">
          <ac:chgData name="Stasys Čivilis" userId="S::stasys.civilis@codeacademylt.onmicrosoft.com::c8caef7f-15d3-4cc8-9b1a-dcff87db0818" providerId="AD" clId="Web-{230C9047-128F-1D9B-91A5-08BF209ED68E}" dt="2021-05-30T16:35:05.771" v="201" actId="20577"/>
          <ac:spMkLst>
            <pc:docMk/>
            <pc:sldMk cId="0" sldId="258"/>
            <ac:spMk id="2" creationId="{3EC746B1-C59A-4521-B2FD-54780E2ECD16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31:56.527" v="129" actId="20577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34:08.503" v="187" actId="14100"/>
          <ac:spMkLst>
            <pc:docMk/>
            <pc:sldMk cId="0" sldId="258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230C9047-128F-1D9B-91A5-08BF209ED68E}" dt="2021-05-30T16:36:50.594" v="214" actId="1076"/>
          <ac:picMkLst>
            <pc:docMk/>
            <pc:sldMk cId="0" sldId="258"/>
            <ac:picMk id="3" creationId="{B35206F0-A6E0-453C-ADDB-722DAECF7BA9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36:56.110" v="215" actId="1076"/>
          <ac:picMkLst>
            <pc:docMk/>
            <pc:sldMk cId="0" sldId="258"/>
            <ac:picMk id="4" creationId="{AECB2DD1-DEB9-47A7-B5AB-C5CFF9C11551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38:12.192" v="223" actId="1076"/>
          <ac:picMkLst>
            <pc:docMk/>
            <pc:sldMk cId="0" sldId="258"/>
            <ac:picMk id="5" creationId="{CE7E764B-C664-4B14-B24B-BF5267B95855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38:36.725" v="225" actId="1076"/>
          <ac:picMkLst>
            <pc:docMk/>
            <pc:sldMk cId="0" sldId="258"/>
            <ac:picMk id="7" creationId="{9F2AB2AF-7D7B-492B-84C7-E2E165B15B5B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35:27.200" v="202"/>
          <ac:picMkLst>
            <pc:docMk/>
            <pc:sldMk cId="0" sldId="258"/>
            <ac:picMk id="255" creationId="{00000000-0000-0000-0000-000000000000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35:36.044" v="203"/>
          <ac:picMkLst>
            <pc:docMk/>
            <pc:sldMk cId="0" sldId="258"/>
            <ac:picMk id="256" creationId="{00000000-0000-0000-0000-000000000000}"/>
          </ac:picMkLst>
        </pc:picChg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26" v="171"/>
        <pc:sldMkLst>
          <pc:docMk/>
          <pc:sldMk cId="0" sldId="259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70"/>
        <pc:sldMkLst>
          <pc:docMk/>
          <pc:sldMk cId="0" sldId="260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9"/>
        <pc:sldMkLst>
          <pc:docMk/>
          <pc:sldMk cId="0" sldId="261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8"/>
        <pc:sldMkLst>
          <pc:docMk/>
          <pc:sldMk cId="0" sldId="262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7"/>
        <pc:sldMkLst>
          <pc:docMk/>
          <pc:sldMk cId="0" sldId="263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6"/>
        <pc:sldMkLst>
          <pc:docMk/>
          <pc:sldMk cId="0" sldId="264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5"/>
        <pc:sldMkLst>
          <pc:docMk/>
          <pc:sldMk cId="0" sldId="265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4"/>
        <pc:sldMkLst>
          <pc:docMk/>
          <pc:sldMk cId="0" sldId="266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3"/>
        <pc:sldMkLst>
          <pc:docMk/>
          <pc:sldMk cId="0" sldId="267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2"/>
        <pc:sldMkLst>
          <pc:docMk/>
          <pc:sldMk cId="0" sldId="268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1"/>
        <pc:sldMkLst>
          <pc:docMk/>
          <pc:sldMk cId="0" sldId="269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60"/>
        <pc:sldMkLst>
          <pc:docMk/>
          <pc:sldMk cId="0" sldId="270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59"/>
        <pc:sldMkLst>
          <pc:docMk/>
          <pc:sldMk cId="0" sldId="271"/>
        </pc:sldMkLst>
      </pc:sldChg>
      <pc:sldChg chg="add del">
        <pc:chgData name="Stasys Čivilis" userId="S::stasys.civilis@codeacademylt.onmicrosoft.com::c8caef7f-15d3-4cc8-9b1a-dcff87db0818" providerId="AD" clId="Web-{230C9047-128F-1D9B-91A5-08BF209ED68E}" dt="2021-05-30T16:32:39.811" v="158"/>
        <pc:sldMkLst>
          <pc:docMk/>
          <pc:sldMk cId="0" sldId="272"/>
        </pc:sldMkLst>
      </pc:sldChg>
      <pc:sldChg chg="modSp">
        <pc:chgData name="Stasys Čivilis" userId="S::stasys.civilis@codeacademylt.onmicrosoft.com::c8caef7f-15d3-4cc8-9b1a-dcff87db0818" providerId="AD" clId="Web-{230C9047-128F-1D9B-91A5-08BF209ED68E}" dt="2021-05-30T17:00:22.148" v="450" actId="20577"/>
        <pc:sldMkLst>
          <pc:docMk/>
          <pc:sldMk cId="0" sldId="273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57:14.889" v="426" actId="20577"/>
          <ac:spMkLst>
            <pc:docMk/>
            <pc:sldMk cId="0" sldId="273"/>
            <ac:spMk id="305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7:00:22.148" v="450" actId="20577"/>
          <ac:spMkLst>
            <pc:docMk/>
            <pc:sldMk cId="0" sldId="273"/>
            <ac:spMk id="310" creationId="{00000000-0000-0000-0000-000000000000}"/>
          </ac:spMkLst>
        </pc:spChg>
      </pc:sldChg>
      <pc:sldChg chg="del">
        <pc:chgData name="Stasys Čivilis" userId="S::stasys.civilis@codeacademylt.onmicrosoft.com::c8caef7f-15d3-4cc8-9b1a-dcff87db0818" providerId="AD" clId="Web-{230C9047-128F-1D9B-91A5-08BF209ED68E}" dt="2021-05-30T16:56:59.076" v="423"/>
        <pc:sldMkLst>
          <pc:docMk/>
          <pc:sldMk cId="0" sldId="274"/>
        </pc:sldMkLst>
      </pc:sldChg>
      <pc:sldChg chg="del">
        <pc:chgData name="Stasys Čivilis" userId="S::stasys.civilis@codeacademylt.onmicrosoft.com::c8caef7f-15d3-4cc8-9b1a-dcff87db0818" providerId="AD" clId="Web-{230C9047-128F-1D9B-91A5-08BF209ED68E}" dt="2021-05-30T16:57:00.373" v="424"/>
        <pc:sldMkLst>
          <pc:docMk/>
          <pc:sldMk cId="0" sldId="275"/>
        </pc:sldMkLst>
      </pc:sldChg>
      <pc:sldChg chg="modSp">
        <pc:chgData name="Stasys Čivilis" userId="S::stasys.civilis@codeacademylt.onmicrosoft.com::c8caef7f-15d3-4cc8-9b1a-dcff87db0818" providerId="AD" clId="Web-{230C9047-128F-1D9B-91A5-08BF209ED68E}" dt="2021-05-30T16:56:52.279" v="422" actId="20577"/>
        <pc:sldMkLst>
          <pc:docMk/>
          <pc:sldMk cId="0" sldId="276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56:52.279" v="422" actId="20577"/>
          <ac:spMkLst>
            <pc:docMk/>
            <pc:sldMk cId="0" sldId="276"/>
            <ac:spMk id="323" creationId="{00000000-0000-0000-0000-000000000000}"/>
          </ac:spMkLst>
        </pc:spChg>
      </pc:sldChg>
      <pc:sldChg chg="delSp modSp">
        <pc:chgData name="Stasys Čivilis" userId="S::stasys.civilis@codeacademylt.onmicrosoft.com::c8caef7f-15d3-4cc8-9b1a-dcff87db0818" providerId="AD" clId="Web-{230C9047-128F-1D9B-91A5-08BF209ED68E}" dt="2021-05-30T16:56:28.309" v="409" actId="20577"/>
        <pc:sldMkLst>
          <pc:docMk/>
          <pc:sldMk cId="0" sldId="277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54:52.851" v="373" actId="20577"/>
          <ac:spMkLst>
            <pc:docMk/>
            <pc:sldMk cId="0" sldId="277"/>
            <ac:spMk id="329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55:23.993" v="386" actId="20577"/>
          <ac:spMkLst>
            <pc:docMk/>
            <pc:sldMk cId="0" sldId="277"/>
            <ac:spMk id="330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56:28.309" v="409" actId="20577"/>
          <ac:spMkLst>
            <pc:docMk/>
            <pc:sldMk cId="0" sldId="277"/>
            <ac:spMk id="331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55:05.273" v="376" actId="20577"/>
          <ac:spMkLst>
            <pc:docMk/>
            <pc:sldMk cId="0" sldId="277"/>
            <ac:spMk id="333" creationId="{00000000-0000-0000-0000-000000000000}"/>
          </ac:spMkLst>
        </pc:spChg>
        <pc:spChg chg="del">
          <ac:chgData name="Stasys Čivilis" userId="S::stasys.civilis@codeacademylt.onmicrosoft.com::c8caef7f-15d3-4cc8-9b1a-dcff87db0818" providerId="AD" clId="Web-{230C9047-128F-1D9B-91A5-08BF209ED68E}" dt="2021-05-30T16:55:33.400" v="389"/>
          <ac:spMkLst>
            <pc:docMk/>
            <pc:sldMk cId="0" sldId="277"/>
            <ac:spMk id="334" creationId="{00000000-0000-0000-0000-000000000000}"/>
          </ac:spMkLst>
        </pc:spChg>
        <pc:spChg chg="del">
          <ac:chgData name="Stasys Čivilis" userId="S::stasys.civilis@codeacademylt.onmicrosoft.com::c8caef7f-15d3-4cc8-9b1a-dcff87db0818" providerId="AD" clId="Web-{230C9047-128F-1D9B-91A5-08BF209ED68E}" dt="2021-05-30T16:55:31.978" v="388"/>
          <ac:spMkLst>
            <pc:docMk/>
            <pc:sldMk cId="0" sldId="277"/>
            <ac:spMk id="335" creationId="{00000000-0000-0000-0000-000000000000}"/>
          </ac:spMkLst>
        </pc:spChg>
        <pc:spChg chg="del">
          <ac:chgData name="Stasys Čivilis" userId="S::stasys.civilis@codeacademylt.onmicrosoft.com::c8caef7f-15d3-4cc8-9b1a-dcff87db0818" providerId="AD" clId="Web-{230C9047-128F-1D9B-91A5-08BF209ED68E}" dt="2021-05-30T16:55:30.212" v="387"/>
          <ac:spMkLst>
            <pc:docMk/>
            <pc:sldMk cId="0" sldId="277"/>
            <ac:spMk id="336" creationId="{00000000-0000-0000-0000-000000000000}"/>
          </ac:spMkLst>
        </pc:spChg>
      </pc:sldChg>
      <pc:sldChg chg="addSp delSp modSp add replId">
        <pc:chgData name="Stasys Čivilis" userId="S::stasys.civilis@codeacademylt.onmicrosoft.com::c8caef7f-15d3-4cc8-9b1a-dcff87db0818" providerId="AD" clId="Web-{230C9047-128F-1D9B-91A5-08BF209ED68E}" dt="2021-05-30T16:40:10.276" v="245" actId="1076"/>
        <pc:sldMkLst>
          <pc:docMk/>
          <pc:sldMk cId="2729643231" sldId="278"/>
        </pc:sldMkLst>
        <pc:spChg chg="del mod">
          <ac:chgData name="Stasys Čivilis" userId="S::stasys.civilis@codeacademylt.onmicrosoft.com::c8caef7f-15d3-4cc8-9b1a-dcff87db0818" providerId="AD" clId="Web-{230C9047-128F-1D9B-91A5-08BF209ED68E}" dt="2021-05-30T16:38:58.226" v="230"/>
          <ac:spMkLst>
            <pc:docMk/>
            <pc:sldMk cId="2729643231" sldId="278"/>
            <ac:spMk id="2" creationId="{3EC746B1-C59A-4521-B2FD-54780E2ECD16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39:58.901" v="240" actId="20577"/>
          <ac:spMkLst>
            <pc:docMk/>
            <pc:sldMk cId="2729643231" sldId="278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230C9047-128F-1D9B-91A5-08BF209ED68E}" dt="2021-05-30T16:38:53.616" v="226"/>
          <ac:picMkLst>
            <pc:docMk/>
            <pc:sldMk cId="2729643231" sldId="278"/>
            <ac:picMk id="3" creationId="{B35206F0-A6E0-453C-ADDB-722DAECF7BA9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38:54.179" v="227"/>
          <ac:picMkLst>
            <pc:docMk/>
            <pc:sldMk cId="2729643231" sldId="278"/>
            <ac:picMk id="4" creationId="{AECB2DD1-DEB9-47A7-B5AB-C5CFF9C11551}"/>
          </ac:picMkLst>
        </pc:picChg>
        <pc:picChg chg="del mod">
          <ac:chgData name="Stasys Čivilis" userId="S::stasys.civilis@codeacademylt.onmicrosoft.com::c8caef7f-15d3-4cc8-9b1a-dcff87db0818" providerId="AD" clId="Web-{230C9047-128F-1D9B-91A5-08BF209ED68E}" dt="2021-05-30T16:38:54.710" v="228"/>
          <ac:picMkLst>
            <pc:docMk/>
            <pc:sldMk cId="2729643231" sldId="278"/>
            <ac:picMk id="5" creationId="{CE7E764B-C664-4B14-B24B-BF5267B95855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39:46.353" v="238" actId="1076"/>
          <ac:picMkLst>
            <pc:docMk/>
            <pc:sldMk cId="2729643231" sldId="278"/>
            <ac:picMk id="6" creationId="{75658D15-056B-4690-8273-60D0E18D3BB8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40:10.276" v="245" actId="1076"/>
          <ac:picMkLst>
            <pc:docMk/>
            <pc:sldMk cId="2729643231" sldId="278"/>
            <ac:picMk id="7" creationId="{394EC269-B69D-4B11-9CBD-22312A22FCB7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230C9047-128F-1D9B-91A5-08BF209ED68E}" dt="2021-05-30T16:46:18.513" v="299" actId="1076"/>
        <pc:sldMkLst>
          <pc:docMk/>
          <pc:sldMk cId="811361222" sldId="279"/>
        </pc:sldMkLst>
        <pc:spChg chg="add del mod">
          <ac:chgData name="Stasys Čivilis" userId="S::stasys.civilis@codeacademylt.onmicrosoft.com::c8caef7f-15d3-4cc8-9b1a-dcff87db0818" providerId="AD" clId="Web-{230C9047-128F-1D9B-91A5-08BF209ED68E}" dt="2021-05-30T16:44:16.726" v="266"/>
          <ac:spMkLst>
            <pc:docMk/>
            <pc:sldMk cId="811361222" sldId="279"/>
            <ac:spMk id="2" creationId="{0B1202F7-AC24-4D46-9A9F-6FA660BFC78D}"/>
          </ac:spMkLst>
        </pc:spChg>
        <pc:spChg chg="add mod">
          <ac:chgData name="Stasys Čivilis" userId="S::stasys.civilis@codeacademylt.onmicrosoft.com::c8caef7f-15d3-4cc8-9b1a-dcff87db0818" providerId="AD" clId="Web-{230C9047-128F-1D9B-91A5-08BF209ED68E}" dt="2021-05-30T16:45:02.275" v="288" actId="20577"/>
          <ac:spMkLst>
            <pc:docMk/>
            <pc:sldMk cId="811361222" sldId="279"/>
            <ac:spMk id="3" creationId="{CCF90B1B-E411-4281-A14A-1679D156CE27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6:43:58.225" v="264" actId="20577"/>
          <ac:spMkLst>
            <pc:docMk/>
            <pc:sldMk cId="811361222" sldId="279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230C9047-128F-1D9B-91A5-08BF209ED68E}" dt="2021-05-30T16:45:43.652" v="296" actId="14100"/>
          <ac:picMkLst>
            <pc:docMk/>
            <pc:sldMk cId="811361222" sldId="279"/>
            <ac:picMk id="4" creationId="{AADA2D49-3E10-4409-A7FB-75E05F963C8C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46:18.513" v="299" actId="1076"/>
          <ac:picMkLst>
            <pc:docMk/>
            <pc:sldMk cId="811361222" sldId="279"/>
            <ac:picMk id="5" creationId="{8517606C-C7D0-4782-BF96-8BDD8C1D6BAB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45:12.604" v="289"/>
          <ac:picMkLst>
            <pc:docMk/>
            <pc:sldMk cId="811361222" sldId="279"/>
            <ac:picMk id="6" creationId="{75658D15-056B-4690-8273-60D0E18D3BB8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45:13.275" v="290"/>
          <ac:picMkLst>
            <pc:docMk/>
            <pc:sldMk cId="811361222" sldId="279"/>
            <ac:picMk id="7" creationId="{394EC269-B69D-4B11-9CBD-22312A22FCB7}"/>
          </ac:picMkLst>
        </pc:picChg>
      </pc:sldChg>
      <pc:sldChg chg="addSp delSp modSp add ord replId">
        <pc:chgData name="Stasys Čivilis" userId="S::stasys.civilis@codeacademylt.onmicrosoft.com::c8caef7f-15d3-4cc8-9b1a-dcff87db0818" providerId="AD" clId="Web-{230C9047-128F-1D9B-91A5-08BF209ED68E}" dt="2021-05-30T16:49:14.194" v="321"/>
        <pc:sldMkLst>
          <pc:docMk/>
          <pc:sldMk cId="1671284634" sldId="280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48:51.505" v="320" actId="20577"/>
          <ac:spMkLst>
            <pc:docMk/>
            <pc:sldMk cId="1671284634" sldId="280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230C9047-128F-1D9B-91A5-08BF209ED68E}" dt="2021-05-30T16:49:14.194" v="321"/>
          <ac:picMkLst>
            <pc:docMk/>
            <pc:sldMk cId="1671284634" sldId="280"/>
            <ac:picMk id="2" creationId="{CDA53E19-00C5-438C-89CF-A1618BECF0A8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49:14.194" v="321"/>
          <ac:picMkLst>
            <pc:docMk/>
            <pc:sldMk cId="1671284634" sldId="280"/>
            <ac:picMk id="3" creationId="{6587E177-E303-4D72-96C0-1275A6B4AFA8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49:14.194" v="321"/>
          <ac:picMkLst>
            <pc:docMk/>
            <pc:sldMk cId="1671284634" sldId="280"/>
            <ac:picMk id="4" creationId="{E6707797-2C78-470D-B612-44AC9A6F87C1}"/>
          </ac:picMkLst>
        </pc:picChg>
        <pc:picChg chg="add del mod">
          <ac:chgData name="Stasys Čivilis" userId="S::stasys.civilis@codeacademylt.onmicrosoft.com::c8caef7f-15d3-4cc8-9b1a-dcff87db0818" providerId="AD" clId="Web-{230C9047-128F-1D9B-91A5-08BF209ED68E}" dt="2021-05-30T16:48:28.285" v="318"/>
          <ac:picMkLst>
            <pc:docMk/>
            <pc:sldMk cId="1671284634" sldId="280"/>
            <ac:picMk id="5" creationId="{54F8E4A0-03A8-4950-928D-118967A1A133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47:32.110" v="307"/>
          <ac:picMkLst>
            <pc:docMk/>
            <pc:sldMk cId="1671284634" sldId="280"/>
            <ac:picMk id="6" creationId="{75658D15-056B-4690-8273-60D0E18D3BB8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47:33.454" v="308"/>
          <ac:picMkLst>
            <pc:docMk/>
            <pc:sldMk cId="1671284634" sldId="280"/>
            <ac:picMk id="7" creationId="{394EC269-B69D-4B11-9CBD-22312A22FCB7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230C9047-128F-1D9B-91A5-08BF209ED68E}" dt="2021-05-30T16:52:29.375" v="352" actId="1076"/>
        <pc:sldMkLst>
          <pc:docMk/>
          <pc:sldMk cId="3577935793" sldId="281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50:28.135" v="324" actId="20577"/>
          <ac:spMkLst>
            <pc:docMk/>
            <pc:sldMk cId="3577935793" sldId="281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230C9047-128F-1D9B-91A5-08BF209ED68E}" dt="2021-05-30T16:52:29.359" v="349" actId="1076"/>
          <ac:picMkLst>
            <pc:docMk/>
            <pc:sldMk cId="3577935793" sldId="281"/>
            <ac:picMk id="2" creationId="{F04FA65F-F7C7-4B37-ABE7-3842153F5FFD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52:29.375" v="351" actId="1076"/>
          <ac:picMkLst>
            <pc:docMk/>
            <pc:sldMk cId="3577935793" sldId="281"/>
            <ac:picMk id="3" creationId="{E81D0920-9D41-4285-B8D4-D69C63464575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52:29.375" v="352" actId="1076"/>
          <ac:picMkLst>
            <pc:docMk/>
            <pc:sldMk cId="3577935793" sldId="281"/>
            <ac:picMk id="4" creationId="{3EF59027-51D7-4902-8D8B-556299C9F9EB}"/>
          </ac:picMkLst>
        </pc:picChg>
        <pc:picChg chg="add mod">
          <ac:chgData name="Stasys Čivilis" userId="S::stasys.civilis@codeacademylt.onmicrosoft.com::c8caef7f-15d3-4cc8-9b1a-dcff87db0818" providerId="AD" clId="Web-{230C9047-128F-1D9B-91A5-08BF209ED68E}" dt="2021-05-30T16:52:29.359" v="350" actId="1076"/>
          <ac:picMkLst>
            <pc:docMk/>
            <pc:sldMk cId="3577935793" sldId="281"/>
            <ac:picMk id="5" creationId="{47C439FE-31DE-4969-AF3E-C95BCEB16B12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0:40.276" v="325"/>
          <ac:picMkLst>
            <pc:docMk/>
            <pc:sldMk cId="3577935793" sldId="281"/>
            <ac:picMk id="6" creationId="{75658D15-056B-4690-8273-60D0E18D3BB8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0:42.104" v="326"/>
          <ac:picMkLst>
            <pc:docMk/>
            <pc:sldMk cId="3577935793" sldId="281"/>
            <ac:picMk id="7" creationId="{394EC269-B69D-4B11-9CBD-22312A22FCB7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230C9047-128F-1D9B-91A5-08BF209ED68E}" dt="2021-05-30T16:53:57.707" v="361" actId="1076"/>
        <pc:sldMkLst>
          <pc:docMk/>
          <pc:sldMk cId="1422858639" sldId="282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53:32.550" v="355" actId="20577"/>
          <ac:spMkLst>
            <pc:docMk/>
            <pc:sldMk cId="1422858639" sldId="282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230C9047-128F-1D9B-91A5-08BF209ED68E}" dt="2021-05-30T16:53:57.707" v="361" actId="1076"/>
          <ac:picMkLst>
            <pc:docMk/>
            <pc:sldMk cId="1422858639" sldId="282"/>
            <ac:picMk id="2" creationId="{A1E302C3-7B25-4C8F-A24B-6B24CD86D33E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3:36.050" v="357"/>
          <ac:picMkLst>
            <pc:docMk/>
            <pc:sldMk cId="1422858639" sldId="282"/>
            <ac:picMk id="6" creationId="{75658D15-056B-4690-8273-60D0E18D3BB8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3:36.050" v="356"/>
          <ac:picMkLst>
            <pc:docMk/>
            <pc:sldMk cId="1422858639" sldId="282"/>
            <ac:picMk id="7" creationId="{394EC269-B69D-4B11-9CBD-22312A22FCB7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230C9047-128F-1D9B-91A5-08BF209ED68E}" dt="2021-05-30T16:58:53.503" v="436" actId="1076"/>
        <pc:sldMkLst>
          <pc:docMk/>
          <pc:sldMk cId="2281846919" sldId="283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57:56.704" v="429" actId="14100"/>
          <ac:spMkLst>
            <pc:docMk/>
            <pc:sldMk cId="2281846919" sldId="283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230C9047-128F-1D9B-91A5-08BF209ED68E}" dt="2021-05-30T16:58:53.503" v="436" actId="1076"/>
          <ac:picMkLst>
            <pc:docMk/>
            <pc:sldMk cId="2281846919" sldId="283"/>
            <ac:picMk id="2" creationId="{557C8C2E-891F-403C-946D-9B08866B50FA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8:00.719" v="431"/>
          <ac:picMkLst>
            <pc:docMk/>
            <pc:sldMk cId="2281846919" sldId="283"/>
            <ac:picMk id="6" creationId="{75658D15-056B-4690-8273-60D0E18D3BB8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8:00.719" v="430"/>
          <ac:picMkLst>
            <pc:docMk/>
            <pc:sldMk cId="2281846919" sldId="283"/>
            <ac:picMk id="7" creationId="{394EC269-B69D-4B11-9CBD-22312A22FCB7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230C9047-128F-1D9B-91A5-08BF209ED68E}" dt="2021-05-30T16:59:50.865" v="448" actId="1076"/>
        <pc:sldMkLst>
          <pc:docMk/>
          <pc:sldMk cId="3719049373" sldId="284"/>
        </pc:sldMkLst>
        <pc:spChg chg="mod">
          <ac:chgData name="Stasys Čivilis" userId="S::stasys.civilis@codeacademylt.onmicrosoft.com::c8caef7f-15d3-4cc8-9b1a-dcff87db0818" providerId="AD" clId="Web-{230C9047-128F-1D9B-91A5-08BF209ED68E}" dt="2021-05-30T16:59:14.629" v="438" actId="20577"/>
          <ac:spMkLst>
            <pc:docMk/>
            <pc:sldMk cId="3719049373" sldId="284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230C9047-128F-1D9B-91A5-08BF209ED68E}" dt="2021-05-30T16:59:50.865" v="448" actId="1076"/>
          <ac:picMkLst>
            <pc:docMk/>
            <pc:sldMk cId="3719049373" sldId="284"/>
            <ac:picMk id="2" creationId="{B2E15816-CA16-4FBD-9CD7-BDC9C75D961B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9:34.208" v="440"/>
          <ac:picMkLst>
            <pc:docMk/>
            <pc:sldMk cId="3719049373" sldId="284"/>
            <ac:picMk id="6" creationId="{75658D15-056B-4690-8273-60D0E18D3BB8}"/>
          </ac:picMkLst>
        </pc:picChg>
        <pc:picChg chg="del">
          <ac:chgData name="Stasys Čivilis" userId="S::stasys.civilis@codeacademylt.onmicrosoft.com::c8caef7f-15d3-4cc8-9b1a-dcff87db0818" providerId="AD" clId="Web-{230C9047-128F-1D9B-91A5-08BF209ED68E}" dt="2021-05-30T16:59:32.240" v="439"/>
          <ac:picMkLst>
            <pc:docMk/>
            <pc:sldMk cId="3719049373" sldId="284"/>
            <ac:picMk id="7" creationId="{394EC269-B69D-4B11-9CBD-22312A22FCB7}"/>
          </ac:picMkLst>
        </pc:picChg>
      </pc:sldChg>
      <pc:sldChg chg="add replId">
        <pc:chgData name="Stasys Čivilis" userId="S::stasys.civilis@codeacademylt.onmicrosoft.com::c8caef7f-15d3-4cc8-9b1a-dcff87db0818" providerId="AD" clId="Web-{230C9047-128F-1D9B-91A5-08BF209ED68E}" dt="2021-05-30T16:46:39.030" v="306"/>
        <pc:sldMkLst>
          <pc:docMk/>
          <pc:sldMk cId="3014354264" sldId="285"/>
        </pc:sldMkLst>
      </pc:sldChg>
      <pc:sldChg chg="modSp add replId">
        <pc:chgData name="Stasys Čivilis" userId="S::stasys.civilis@codeacademylt.onmicrosoft.com::c8caef7f-15d3-4cc8-9b1a-dcff87db0818" providerId="AD" clId="Web-{230C9047-128F-1D9B-91A5-08BF209ED68E}" dt="2021-05-30T17:00:57.556" v="454" actId="20577"/>
        <pc:sldMkLst>
          <pc:docMk/>
          <pc:sldMk cId="3525877350" sldId="286"/>
        </pc:sldMkLst>
        <pc:spChg chg="mod">
          <ac:chgData name="Stasys Čivilis" userId="S::stasys.civilis@codeacademylt.onmicrosoft.com::c8caef7f-15d3-4cc8-9b1a-dcff87db0818" providerId="AD" clId="Web-{230C9047-128F-1D9B-91A5-08BF209ED68E}" dt="2021-05-30T17:00:25.898" v="452" actId="20577"/>
          <ac:spMkLst>
            <pc:docMk/>
            <pc:sldMk cId="3525877350" sldId="286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7:00:57.556" v="454" actId="20577"/>
          <ac:spMkLst>
            <pc:docMk/>
            <pc:sldMk cId="3525877350" sldId="286"/>
            <ac:spMk id="310" creationId="{00000000-0000-0000-0000-000000000000}"/>
          </ac:spMkLst>
        </pc:spChg>
      </pc:sldChg>
      <pc:sldChg chg="modSp add replId">
        <pc:chgData name="Stasys Čivilis" userId="S::stasys.civilis@codeacademylt.onmicrosoft.com::c8caef7f-15d3-4cc8-9b1a-dcff87db0818" providerId="AD" clId="Web-{230C9047-128F-1D9B-91A5-08BF209ED68E}" dt="2021-05-30T17:01:40.043" v="461" actId="20577"/>
        <pc:sldMkLst>
          <pc:docMk/>
          <pc:sldMk cId="1734170574" sldId="287"/>
        </pc:sldMkLst>
        <pc:spChg chg="mod">
          <ac:chgData name="Stasys Čivilis" userId="S::stasys.civilis@codeacademylt.onmicrosoft.com::c8caef7f-15d3-4cc8-9b1a-dcff87db0818" providerId="AD" clId="Web-{230C9047-128F-1D9B-91A5-08BF209ED68E}" dt="2021-05-30T17:01:03.744" v="457" actId="20577"/>
          <ac:spMkLst>
            <pc:docMk/>
            <pc:sldMk cId="1734170574" sldId="287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7:01:40.043" v="461" actId="20577"/>
          <ac:spMkLst>
            <pc:docMk/>
            <pc:sldMk cId="1734170574" sldId="287"/>
            <ac:spMk id="310" creationId="{00000000-0000-0000-0000-000000000000}"/>
          </ac:spMkLst>
        </pc:spChg>
      </pc:sldChg>
      <pc:sldChg chg="modSp add replId">
        <pc:chgData name="Stasys Čivilis" userId="S::stasys.civilis@codeacademylt.onmicrosoft.com::c8caef7f-15d3-4cc8-9b1a-dcff87db0818" providerId="AD" clId="Web-{230C9047-128F-1D9B-91A5-08BF209ED68E}" dt="2021-05-30T17:03:37.158" v="511" actId="20577"/>
        <pc:sldMkLst>
          <pc:docMk/>
          <pc:sldMk cId="657061265" sldId="288"/>
        </pc:sldMkLst>
        <pc:spChg chg="mod">
          <ac:chgData name="Stasys Čivilis" userId="S::stasys.civilis@codeacademylt.onmicrosoft.com::c8caef7f-15d3-4cc8-9b1a-dcff87db0818" providerId="AD" clId="Web-{230C9047-128F-1D9B-91A5-08BF209ED68E}" dt="2021-05-30T17:01:59.794" v="465" actId="20577"/>
          <ac:spMkLst>
            <pc:docMk/>
            <pc:sldMk cId="657061265" sldId="288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7:03:37.158" v="511" actId="20577"/>
          <ac:spMkLst>
            <pc:docMk/>
            <pc:sldMk cId="657061265" sldId="288"/>
            <ac:spMk id="310" creationId="{00000000-0000-0000-0000-000000000000}"/>
          </ac:spMkLst>
        </pc:spChg>
      </pc:sldChg>
      <pc:sldChg chg="modSp add replId">
        <pc:chgData name="Stasys Čivilis" userId="S::stasys.civilis@codeacademylt.onmicrosoft.com::c8caef7f-15d3-4cc8-9b1a-dcff87db0818" providerId="AD" clId="Web-{230C9047-128F-1D9B-91A5-08BF209ED68E}" dt="2021-05-30T17:04:41.880" v="521" actId="14100"/>
        <pc:sldMkLst>
          <pc:docMk/>
          <pc:sldMk cId="2167059799" sldId="289"/>
        </pc:sldMkLst>
        <pc:spChg chg="mod">
          <ac:chgData name="Stasys Čivilis" userId="S::stasys.civilis@codeacademylt.onmicrosoft.com::c8caef7f-15d3-4cc8-9b1a-dcff87db0818" providerId="AD" clId="Web-{230C9047-128F-1D9B-91A5-08BF209ED68E}" dt="2021-05-30T17:04:02.440" v="515" actId="20577"/>
          <ac:spMkLst>
            <pc:docMk/>
            <pc:sldMk cId="2167059799" sldId="289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230C9047-128F-1D9B-91A5-08BF209ED68E}" dt="2021-05-30T17:04:41.880" v="521" actId="14100"/>
          <ac:spMkLst>
            <pc:docMk/>
            <pc:sldMk cId="2167059799" sldId="289"/>
            <ac:spMk id="310" creationId="{00000000-0000-0000-0000-000000000000}"/>
          </ac:spMkLst>
        </pc:spChg>
      </pc:sldChg>
    </pc:docChg>
  </pc:docChgLst>
  <pc:docChgLst>
    <pc:chgData clId="Web-{230C9047-128F-1D9B-91A5-08BF209ED68E}"/>
    <pc:docChg chg="modSld">
      <pc:chgData name="" userId="" providerId="" clId="Web-{230C9047-128F-1D9B-91A5-08BF209ED68E}" dt="2021-05-30T16:27:42.264" v="0" actId="20577"/>
      <pc:docMkLst>
        <pc:docMk/>
      </pc:docMkLst>
      <pc:sldChg chg="modSp">
        <pc:chgData name="" userId="" providerId="" clId="Web-{230C9047-128F-1D9B-91A5-08BF209ED68E}" dt="2021-05-30T16:27:42.264" v="0" actId="20577"/>
        <pc:sldMkLst>
          <pc:docMk/>
          <pc:sldMk cId="0" sldId="256"/>
        </pc:sldMkLst>
        <pc:spChg chg="mod">
          <ac:chgData name="" userId="" providerId="" clId="Web-{230C9047-128F-1D9B-91A5-08BF209ED68E}" dt="2021-05-30T16:27:42.264" v="0" actId="20577"/>
          <ac:spMkLst>
            <pc:docMk/>
            <pc:sldMk cId="0" sldId="256"/>
            <ac:spMk id="227" creationId="{00000000-0000-0000-0000-000000000000}"/>
          </ac:spMkLst>
        </pc:spChg>
      </pc:sldChg>
    </pc:docChg>
  </pc:docChgLst>
  <pc:docChgLst>
    <pc:chgData name="Vakaris Žilius" userId="S::vakaris.zilius@codeacademylt.onmicrosoft.com::6bfa060e-9d37-4586-a0d5-384bae66d38b" providerId="AD" clId="Web-{8F7899AC-2D65-9A1E-8FA5-4082503D59EA}"/>
    <pc:docChg chg="addSld">
      <pc:chgData name="Vakaris Žilius" userId="S::vakaris.zilius@codeacademylt.onmicrosoft.com::6bfa060e-9d37-4586-a0d5-384bae66d38b" providerId="AD" clId="Web-{8F7899AC-2D65-9A1E-8FA5-4082503D59EA}" dt="2022-05-09T15:37:02.159" v="0"/>
      <pc:docMkLst>
        <pc:docMk/>
      </pc:docMkLst>
      <pc:sldChg chg="new">
        <pc:chgData name="Vakaris Žilius" userId="S::vakaris.zilius@codeacademylt.onmicrosoft.com::6bfa060e-9d37-4586-a0d5-384bae66d38b" providerId="AD" clId="Web-{8F7899AC-2D65-9A1E-8FA5-4082503D59EA}" dt="2022-05-09T15:37:02.159" v="0"/>
        <pc:sldMkLst>
          <pc:docMk/>
          <pc:sldMk cId="1664257339" sldId="290"/>
        </pc:sldMkLst>
      </pc:sldChg>
    </pc:docChg>
  </pc:docChgLst>
  <pc:docChgLst>
    <pc:chgData name="Viktoras Pranckietis" userId="S::viktoras.pranckietis@codeacademylt.onmicrosoft.com::c943c7e9-2198-4e0d-9852-3971bad19866" providerId="AD" clId="Web-{82EDA03F-DD59-FB52-7BF1-FF6ECA0DA20A}"/>
    <pc:docChg chg="modSld">
      <pc:chgData name="Viktoras Pranckietis" userId="S::viktoras.pranckietis@codeacademylt.onmicrosoft.com::c943c7e9-2198-4e0d-9852-3971bad19866" providerId="AD" clId="Web-{82EDA03F-DD59-FB52-7BF1-FF6ECA0DA20A}" dt="2023-01-25T08:14:39.720" v="0" actId="20577"/>
      <pc:docMkLst>
        <pc:docMk/>
      </pc:docMkLst>
      <pc:sldChg chg="modSp">
        <pc:chgData name="Viktoras Pranckietis" userId="S::viktoras.pranckietis@codeacademylt.onmicrosoft.com::c943c7e9-2198-4e0d-9852-3971bad19866" providerId="AD" clId="Web-{82EDA03F-DD59-FB52-7BF1-FF6ECA0DA20A}" dt="2023-01-25T08:14:39.720" v="0" actId="20577"/>
        <pc:sldMkLst>
          <pc:docMk/>
          <pc:sldMk cId="0" sldId="256"/>
        </pc:sldMkLst>
        <pc:spChg chg="mod">
          <ac:chgData name="Viktoras Pranckietis" userId="S::viktoras.pranckietis@codeacademylt.onmicrosoft.com::c943c7e9-2198-4e0d-9852-3971bad19866" providerId="AD" clId="Web-{82EDA03F-DD59-FB52-7BF1-FF6ECA0DA20A}" dt="2023-01-25T08:14:39.720" v="0" actId="20577"/>
          <ac:spMkLst>
            <pc:docMk/>
            <pc:sldMk cId="0" sldId="256"/>
            <ac:spMk id="22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3520" cy="68220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4280" cy="738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6400" cy="12276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8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fleC1nWM6A" TargetMode="Externa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273120" y="2618280"/>
            <a:ext cx="7049520" cy="2386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lt-LT" sz="4400" b="1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lang="lt-LT" sz="4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paskaita.</a:t>
            </a:r>
            <a:br>
              <a:rPr dirty="0"/>
            </a:br>
            <a:r>
              <a:rPr lang="lt-LT" sz="4400" b="1" spc="-1" dirty="0">
                <a:solidFill>
                  <a:srgbClr val="000000"/>
                </a:solidFill>
                <a:latin typeface="Arial"/>
              </a:rPr>
              <a:t>Objektinis programavimas  (1 dalis), klasės.</a:t>
            </a:r>
            <a:endParaRPr lang="lt-LT" sz="4400" b="0" strike="noStrike" spc="-1" dirty="0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273120" y="5916960"/>
            <a:ext cx="7049520" cy="927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95720" y="5930280"/>
            <a:ext cx="2266920" cy="33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230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4560" cy="1834560"/>
          </a:xfrm>
          <a:prstGeom prst="rect">
            <a:avLst/>
          </a:prstGeom>
          <a:ln w="12600">
            <a:noFill/>
          </a:ln>
        </p:spPr>
      </p:pic>
      <p:grpSp>
        <p:nvGrpSpPr>
          <p:cNvPr id="231" name="Group 4"/>
          <p:cNvGrpSpPr/>
          <p:nvPr/>
        </p:nvGrpSpPr>
        <p:grpSpPr>
          <a:xfrm>
            <a:off x="9866160" y="2715120"/>
            <a:ext cx="1834560" cy="463680"/>
            <a:chOff x="9866160" y="2715120"/>
            <a:chExt cx="1834560" cy="463680"/>
          </a:xfrm>
        </p:grpSpPr>
        <p:sp>
          <p:nvSpPr>
            <p:cNvPr id="232" name="CustomShape 5"/>
            <p:cNvSpPr/>
            <p:nvPr/>
          </p:nvSpPr>
          <p:spPr>
            <a:xfrm>
              <a:off x="9866160" y="271512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6"/>
            <p:cNvSpPr/>
            <p:nvPr/>
          </p:nvSpPr>
          <p:spPr>
            <a:xfrm>
              <a:off x="9979920" y="2779920"/>
              <a:ext cx="160704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234" name="Picture 4"/>
          <p:cNvPicPr/>
          <p:nvPr/>
        </p:nvPicPr>
        <p:blipFill>
          <a:blip r:embed="rId3"/>
          <a:stretch/>
        </p:blipFill>
        <p:spPr>
          <a:xfrm>
            <a:off x="9920160" y="406080"/>
            <a:ext cx="1951920" cy="195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5 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(1 dalis), klasės.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85439" y="3119125"/>
            <a:ext cx="5944619" cy="119321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Kad nereikėtų taip kartotis</a:t>
            </a:r>
            <a:endParaRPr lang="en-US" sz="3000" dirty="0"/>
          </a:p>
          <a:p>
            <a:endParaRPr lang="lt-LT" sz="3000" b="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E15816-CA16-4FBD-9CD7-BDC9C75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7" y="1775672"/>
            <a:ext cx="5135299" cy="38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4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5 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(1 dalis), klasės.</a:t>
            </a:r>
            <a:endParaRPr lang="lt-LT" sz="13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 dirty="0">
                <a:ea typeface="+mn-lt"/>
                <a:cs typeface="+mn-lt"/>
              </a:rPr>
              <a:t>Parašyti klasę Sakinys, kuri turi savybę tekstas </a:t>
            </a:r>
            <a:r>
              <a:rPr lang="lt-LT" sz="1600" b="0" strike="noStrike" spc="-1" dirty="0">
                <a:ea typeface="+mn-lt"/>
                <a:cs typeface="+mn-lt"/>
              </a:rPr>
              <a:t>ir </a:t>
            </a:r>
            <a:r>
              <a:rPr lang="lt-LT" sz="1600" spc="-1" dirty="0">
                <a:ea typeface="+mn-lt"/>
                <a:cs typeface="+mn-lt"/>
              </a:rPr>
              <a:t>metodus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kurie</a:t>
            </a:r>
            <a:r>
              <a:rPr lang="lt-LT" sz="1600" b="0" strike="noStrike" spc="-1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Gražina tekstą atbulai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Gražina tekstą mažosiomis raidėmis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Gražina tekstą didžiosiomis raidėmis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Gražina žodį pagal nurodytą eilės numerį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Gražina</a:t>
            </a:r>
            <a:r>
              <a:rPr lang="lt-LT" sz="1600" b="0" strike="noStrike" spc="-1" dirty="0">
                <a:ea typeface="+mn-lt"/>
                <a:cs typeface="+mn-lt"/>
              </a:rPr>
              <a:t>, kiek </a:t>
            </a:r>
            <a:r>
              <a:rPr lang="lt-LT" sz="1600" spc="-1" dirty="0">
                <a:ea typeface="+mn-lt"/>
                <a:cs typeface="+mn-lt"/>
              </a:rPr>
              <a:t>tekste </a:t>
            </a:r>
            <a:r>
              <a:rPr lang="lt-LT" sz="1600" b="0" strike="noStrike" spc="-1" dirty="0">
                <a:ea typeface="+mn-lt"/>
                <a:cs typeface="+mn-lt"/>
              </a:rPr>
              <a:t>yra </a:t>
            </a:r>
            <a:r>
              <a:rPr lang="lt-LT" sz="1600" spc="-1" dirty="0">
                <a:ea typeface="+mn-lt"/>
                <a:cs typeface="+mn-lt"/>
              </a:rPr>
              <a:t>nurodytų simbolių arba </a:t>
            </a:r>
            <a:r>
              <a:rPr lang="lt-LT" sz="1600" b="0" strike="noStrike" spc="-1" dirty="0">
                <a:ea typeface="+mn-lt"/>
                <a:cs typeface="+mn-lt"/>
              </a:rPr>
              <a:t>žodžių</a:t>
            </a:r>
            <a:endParaRPr lang="lt-LT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b="0" strike="noStrike" spc="-1" dirty="0">
                <a:ea typeface="+mn-lt"/>
                <a:cs typeface="+mn-lt"/>
              </a:rPr>
              <a:t>Gražina</a:t>
            </a:r>
            <a:r>
              <a:rPr lang="lt-LT" sz="1600" spc="-1" dirty="0">
                <a:ea typeface="+mn-lt"/>
                <a:cs typeface="+mn-lt"/>
              </a:rPr>
              <a:t> tekstą su pakeistu nurodytu žodžiu arba simboliu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b="0" strike="noStrike" spc="-1" dirty="0">
                <a:ea typeface="+mn-lt"/>
                <a:cs typeface="+mn-lt"/>
              </a:rPr>
              <a:t>Atspausdina, kiek </a:t>
            </a:r>
            <a:r>
              <a:rPr lang="lt-LT" sz="1600" spc="-1" dirty="0">
                <a:ea typeface="+mn-lt"/>
                <a:cs typeface="+mn-lt"/>
              </a:rPr>
              <a:t>sakinyje yra žodžių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skaičių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didžiųjų ir mažųjų raidžių</a:t>
            </a:r>
            <a:endParaRPr lang="lt-LT" dirty="0"/>
          </a:p>
          <a:p>
            <a:r>
              <a:rPr lang="lt-LT" sz="1600" spc="-1" dirty="0">
                <a:ea typeface="+mn-lt"/>
                <a:cs typeface="+mn-lt"/>
              </a:rPr>
              <a:t>Susikurti kelis klasės objektus ir išbandyti visus metodus</a:t>
            </a:r>
            <a:endParaRPr lang="lt-LT" dirty="0"/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5 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(1 dalis), klasės.</a:t>
            </a:r>
            <a:endParaRPr lang="lt-LT" sz="13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 dirty="0">
                  <a:solidFill>
                    <a:srgbClr val="FEFFFF"/>
                  </a:solidFill>
                  <a:latin typeface="Arial"/>
                  <a:ea typeface="Arial"/>
                </a:rPr>
                <a:t>Užduotis </a:t>
              </a:r>
              <a:r>
                <a:rPr lang="lt-LT" sz="1600" b="1" strike="noStrike" spc="-1" dirty="0" err="1">
                  <a:solidFill>
                    <a:srgbClr val="FEFFFF"/>
                  </a:solidFill>
                  <a:latin typeface="Arial"/>
                  <a:ea typeface="Arial"/>
                </a:rPr>
                <a:t>nr.</a:t>
              </a:r>
              <a:r>
                <a:rPr lang="lt-LT" sz="1600" b="1" spc="-1" dirty="0">
                  <a:solidFill>
                    <a:srgbClr val="FEFFFF"/>
                  </a:solidFill>
                  <a:latin typeface="Arial"/>
                  <a:ea typeface="Arial"/>
                </a:rPr>
                <a:t> 2</a:t>
              </a:r>
              <a:endParaRPr lang="lt-LT" sz="1600" b="0" strike="noStrike" spc="-1" dirty="0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 dirty="0">
                <a:ea typeface="+mn-lt"/>
                <a:cs typeface="+mn-lt"/>
              </a:rPr>
              <a:t>Sukurti klasę Sukaktis, kuri turėtų savybę data (galima atskirai įvesti metus, mėnesius ir kt.) </a:t>
            </a:r>
            <a:r>
              <a:rPr lang="lt-LT" sz="1600" b="0" strike="noStrike" spc="-1" dirty="0">
                <a:ea typeface="+mn-lt"/>
                <a:cs typeface="+mn-lt"/>
              </a:rPr>
              <a:t>ir </a:t>
            </a:r>
            <a:r>
              <a:rPr lang="lt-LT" sz="1600" spc="-1" dirty="0">
                <a:ea typeface="+mn-lt"/>
                <a:cs typeface="+mn-lt"/>
              </a:rPr>
              <a:t>metodus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kurie</a:t>
            </a:r>
            <a:r>
              <a:rPr lang="lt-LT" sz="1600" b="0" strike="noStrike" spc="-1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Gražina</a:t>
            </a:r>
            <a:r>
              <a:rPr lang="lt-LT" sz="1600" b="0" strike="noStrike" spc="-1" dirty="0">
                <a:ea typeface="+mn-lt"/>
                <a:cs typeface="+mn-lt"/>
              </a:rPr>
              <a:t>, kiek </a:t>
            </a:r>
            <a:r>
              <a:rPr lang="lt-LT" sz="1600" spc="-1" dirty="0">
                <a:ea typeface="+mn-lt"/>
                <a:cs typeface="+mn-lt"/>
              </a:rPr>
              <a:t>nuo įvestos sukakties praėjo metų, savaičių, dienų, valandų, minučių, sekundžių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b="0" strike="noStrike" spc="-1" dirty="0">
                <a:ea typeface="+mn-lt"/>
                <a:cs typeface="+mn-lt"/>
              </a:rPr>
              <a:t>Gražina, </a:t>
            </a:r>
            <a:r>
              <a:rPr lang="lt-LT" sz="1600" spc="-1" dirty="0">
                <a:ea typeface="+mn-lt"/>
                <a:cs typeface="+mn-lt"/>
              </a:rPr>
              <a:t>ar nurodytos sukakties metai buvo keliamieji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Atima iš nurodytos datos nurodytą kiekį dienų ir gražina naują datą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Prideda prie nurodytos datos nurodytą kiekį dienų ir gražina naują datą</a:t>
            </a:r>
            <a:endParaRPr lang="lt-LT" dirty="0"/>
          </a:p>
          <a:p>
            <a:endParaRPr lang="lt-LT" sz="1600" spc="-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87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5 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(1 dalis), klasės.</a:t>
            </a:r>
            <a:endParaRPr lang="lt-LT" sz="13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 dirty="0">
                  <a:solidFill>
                    <a:srgbClr val="FEFFFF"/>
                  </a:solidFill>
                  <a:latin typeface="Arial"/>
                  <a:ea typeface="Arial"/>
                </a:rPr>
                <a:t>Užduotis </a:t>
              </a:r>
              <a:r>
                <a:rPr lang="lt-LT" sz="1600" b="1" strike="noStrike" spc="-1" dirty="0" err="1">
                  <a:solidFill>
                    <a:srgbClr val="FEFFFF"/>
                  </a:solidFill>
                  <a:latin typeface="Arial"/>
                  <a:ea typeface="Arial"/>
                </a:rPr>
                <a:t>nr.</a:t>
              </a:r>
              <a:r>
                <a:rPr lang="lt-LT" sz="1600" b="1" spc="-1" dirty="0">
                  <a:solidFill>
                    <a:srgbClr val="FEFFFF"/>
                  </a:solidFill>
                  <a:latin typeface="Arial"/>
                  <a:ea typeface="Arial"/>
                </a:rPr>
                <a:t> 3</a:t>
              </a:r>
              <a:endParaRPr lang="lt-LT" sz="1600" b="0" strike="noStrike" spc="-1" dirty="0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 dirty="0">
                <a:ea typeface="+mn-lt"/>
                <a:cs typeface="+mn-lt"/>
              </a:rPr>
              <a:t>Perdaryti:</a:t>
            </a:r>
          </a:p>
          <a:p>
            <a:pPr marL="742950" lvl="1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1 užduotį taip, kad jei kuriant objektą, nepaduodamas joks tekstas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veiksmai turi būti atliekami su „</a:t>
            </a:r>
            <a:r>
              <a:rPr lang="lt-LT" sz="1600" spc="-1" dirty="0" err="1">
                <a:ea typeface="+mn-lt"/>
                <a:cs typeface="+mn-lt"/>
              </a:rPr>
              <a:t>default</a:t>
            </a:r>
            <a:r>
              <a:rPr lang="lt-LT" sz="1600" spc="-1" dirty="0">
                <a:ea typeface="+mn-lt"/>
                <a:cs typeface="+mn-lt"/>
              </a:rPr>
              <a:t>“ tekstu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2 užduotį taip, kad jei kuriant objektą, nepaduodamas jokia data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veiksmai turi būti atliekami su programuotojo gimtadieniu</a:t>
            </a:r>
            <a:endParaRPr lang="lt-LT" dirty="0"/>
          </a:p>
          <a:p>
            <a:endParaRPr lang="lt-LT" sz="1600" spc="-1" dirty="0">
              <a:cs typeface="Arial"/>
            </a:endParaRPr>
          </a:p>
          <a:p>
            <a:endParaRPr lang="lt-LT" sz="1600" spc="-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17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5 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(1 dalis), klasės.</a:t>
            </a:r>
            <a:endParaRPr lang="lt-LT" sz="13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 dirty="0">
                  <a:solidFill>
                    <a:srgbClr val="FEFFFF"/>
                  </a:solidFill>
                  <a:latin typeface="Arial"/>
                  <a:ea typeface="Arial"/>
                </a:rPr>
                <a:t>Užduotis </a:t>
              </a:r>
              <a:r>
                <a:rPr lang="lt-LT" sz="1600" b="1" strike="noStrike" spc="-1" dirty="0" err="1">
                  <a:solidFill>
                    <a:srgbClr val="FEFFFF"/>
                  </a:solidFill>
                  <a:latin typeface="Arial"/>
                  <a:ea typeface="Arial"/>
                </a:rPr>
                <a:t>nr.</a:t>
              </a:r>
              <a:r>
                <a:rPr lang="lt-LT" sz="1600" b="1" spc="-1" dirty="0">
                  <a:solidFill>
                    <a:srgbClr val="FEFFFF"/>
                  </a:solidFill>
                  <a:latin typeface="Arial"/>
                  <a:ea typeface="Arial"/>
                </a:rPr>
                <a:t> 4</a:t>
              </a:r>
              <a:endParaRPr lang="lt-LT" sz="1600" b="0" strike="noStrike" spc="-1" dirty="0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 dirty="0">
                <a:ea typeface="+mn-lt"/>
                <a:cs typeface="+mn-lt"/>
              </a:rPr>
              <a:t>Perdaryti:     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lt-LT" sz="1600" spc="-1" dirty="0">
                <a:cs typeface="Arial"/>
              </a:rPr>
              <a:t>1 užduotį taip, kad spausdinant sakinio objektą, spausdintų ne objekto adresą, o įvestą tekstą; </a:t>
            </a:r>
            <a:endParaRPr lang="lt-LT" dirty="0"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lt-LT" sz="1600" spc="-1" dirty="0">
                <a:cs typeface="Arial"/>
              </a:rPr>
              <a:t>2 užduotį taip, kad spausdinant datos objektą, spausdintų ne objekto adresą, o įvestą datą</a:t>
            </a:r>
            <a:endParaRPr lang="lt-LT" dirty="0"/>
          </a:p>
          <a:p>
            <a:pPr marL="285750" indent="-285750">
              <a:buFont typeface="Arial"/>
              <a:buChar char="•"/>
            </a:pPr>
            <a:endParaRPr lang="lt-LT" sz="1600" spc="-1" dirty="0">
              <a:cs typeface="Arial"/>
            </a:endParaRPr>
          </a:p>
          <a:p>
            <a:endParaRPr lang="lt-LT" sz="1600" spc="-1" dirty="0">
              <a:cs typeface="Arial"/>
            </a:endParaRPr>
          </a:p>
          <a:p>
            <a:endParaRPr lang="lt-LT" sz="1600" spc="-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06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5 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(1 dalis), klasės.</a:t>
            </a:r>
            <a:endParaRPr lang="lt-LT" sz="13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 dirty="0">
                  <a:solidFill>
                    <a:srgbClr val="FEFFFF"/>
                  </a:solidFill>
                  <a:latin typeface="Arial"/>
                  <a:ea typeface="Arial"/>
                </a:rPr>
                <a:t>Užduotis </a:t>
              </a:r>
              <a:r>
                <a:rPr lang="lt-LT" sz="1600" b="1" strike="noStrike" spc="-1" dirty="0" err="1">
                  <a:solidFill>
                    <a:srgbClr val="FEFFFF"/>
                  </a:solidFill>
                  <a:latin typeface="Arial"/>
                  <a:ea typeface="Arial"/>
                </a:rPr>
                <a:t>nr.</a:t>
              </a:r>
              <a:r>
                <a:rPr lang="lt-LT" sz="1600" b="1" spc="-1" dirty="0">
                  <a:solidFill>
                    <a:srgbClr val="FEFFFF"/>
                  </a:solidFill>
                  <a:latin typeface="Arial"/>
                  <a:ea typeface="Arial"/>
                </a:rPr>
                <a:t> 5</a:t>
              </a:r>
              <a:endParaRPr lang="lt-LT" sz="1600" b="0" strike="noStrike" spc="-1" dirty="0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639489"/>
            <a:ext cx="10718640" cy="475699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 dirty="0">
                <a:ea typeface="+mn-lt"/>
                <a:cs typeface="+mn-lt"/>
              </a:rPr>
              <a:t>Padaryti </a:t>
            </a:r>
            <a:r>
              <a:rPr lang="lt-LT" sz="1600" spc="-1" dirty="0" err="1">
                <a:ea typeface="+mn-lt"/>
                <a:cs typeface="+mn-lt"/>
              </a:rPr>
              <a:t>minibiudžeto</a:t>
            </a:r>
            <a:r>
              <a:rPr lang="lt-LT" sz="1600" spc="-1" dirty="0">
                <a:ea typeface="+mn-lt"/>
                <a:cs typeface="+mn-lt"/>
              </a:rPr>
              <a:t> programą, kuri: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Leistų vartotojui įvesti pajamas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Leistų vartotojui įvesti išlaidas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Leistų vartotojui parodyti pajamų/išlaidų balansą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Leistų vartotojui parodyti biudžeto ataskaitą (visus pajamų ir išlaidų įrašus su sumomis)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Leistų vartotojui išeiti iš programos</a:t>
            </a:r>
            <a:endParaRPr lang="lt-LT" dirty="0"/>
          </a:p>
          <a:p>
            <a:endParaRPr lang="lt-LT" sz="1600" spc="-1" dirty="0">
              <a:cs typeface="Arial"/>
            </a:endParaRPr>
          </a:p>
          <a:p>
            <a:r>
              <a:rPr lang="lt-LT" b="1" dirty="0" err="1"/>
              <a:t>Rekomendacija</a:t>
            </a:r>
            <a:r>
              <a:rPr lang="lt-LT" b="1" dirty="0"/>
              <a:t>, kaip galima būtų padaryti: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Programa turi turėti klasę </a:t>
            </a:r>
            <a:r>
              <a:rPr lang="lt-LT" sz="1600" i="1" spc="-1" dirty="0" err="1">
                <a:ea typeface="+mn-lt"/>
                <a:cs typeface="+mn-lt"/>
              </a:rPr>
              <a:t>Irasas</a:t>
            </a:r>
            <a:r>
              <a:rPr lang="lt-LT" sz="1600" spc="-1" dirty="0">
                <a:ea typeface="+mn-lt"/>
                <a:cs typeface="+mn-lt"/>
              </a:rPr>
              <a:t>, kuri turėtų argumentus </a:t>
            </a:r>
            <a:r>
              <a:rPr lang="lt-LT" sz="1600" i="1" spc="-1" dirty="0">
                <a:ea typeface="+mn-lt"/>
                <a:cs typeface="+mn-lt"/>
              </a:rPr>
              <a:t>tipas</a:t>
            </a:r>
            <a:r>
              <a:rPr lang="lt-LT" sz="1600" spc="-1" dirty="0">
                <a:ea typeface="+mn-lt"/>
                <a:cs typeface="+mn-lt"/>
              </a:rPr>
              <a:t> (</a:t>
            </a:r>
            <a:r>
              <a:rPr lang="lt-LT" sz="1600" i="1" spc="-1" dirty="0">
                <a:ea typeface="+mn-lt"/>
                <a:cs typeface="+mn-lt"/>
              </a:rPr>
              <a:t>Pajamos</a:t>
            </a:r>
            <a:r>
              <a:rPr lang="lt-LT" sz="1600" spc="-1" dirty="0">
                <a:ea typeface="+mn-lt"/>
                <a:cs typeface="+mn-lt"/>
              </a:rPr>
              <a:t> arba </a:t>
            </a:r>
            <a:r>
              <a:rPr lang="lt-LT" sz="1600" i="1" spc="-1" dirty="0">
                <a:ea typeface="+mn-lt"/>
                <a:cs typeface="+mn-lt"/>
              </a:rPr>
              <a:t>Išlaidos</a:t>
            </a:r>
            <a:r>
              <a:rPr lang="lt-LT" sz="1600" spc="-1" dirty="0">
                <a:ea typeface="+mn-lt"/>
                <a:cs typeface="+mn-lt"/>
              </a:rPr>
              <a:t>) ir </a:t>
            </a:r>
            <a:r>
              <a:rPr lang="lt-LT" sz="1600" i="1" spc="-1" dirty="0">
                <a:ea typeface="+mn-lt"/>
                <a:cs typeface="+mn-lt"/>
              </a:rPr>
              <a:t>suma</a:t>
            </a:r>
            <a:r>
              <a:rPr lang="lt-LT" sz="1600" spc="-1" dirty="0">
                <a:ea typeface="+mn-lt"/>
                <a:cs typeface="+mn-lt"/>
              </a:rPr>
              <a:t>. Galima prirašyti </a:t>
            </a:r>
            <a:r>
              <a:rPr lang="lt-LT" sz="1600" b="1" spc="-1" dirty="0" err="1">
                <a:ea typeface="+mn-lt"/>
                <a:cs typeface="+mn-lt"/>
              </a:rPr>
              <a:t>str</a:t>
            </a:r>
            <a:r>
              <a:rPr lang="lt-LT" sz="1600" spc="-1" dirty="0">
                <a:ea typeface="+mn-lt"/>
                <a:cs typeface="+mn-lt"/>
              </a:rPr>
              <a:t> metodą, kuris gražintų, kaip bus atvaizduojamas spausdinamas objektas.</a:t>
            </a:r>
            <a:endParaRPr lang="lt-LT" sz="1600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Programa turi turėti klasę </a:t>
            </a:r>
            <a:r>
              <a:rPr lang="lt-LT" sz="1600" i="1" spc="-1" dirty="0" err="1">
                <a:ea typeface="+mn-lt"/>
                <a:cs typeface="+mn-lt"/>
              </a:rPr>
              <a:t>Biudzetas</a:t>
            </a:r>
            <a:r>
              <a:rPr lang="lt-LT" sz="1600" spc="-1" dirty="0">
                <a:ea typeface="+mn-lt"/>
                <a:cs typeface="+mn-lt"/>
              </a:rPr>
              <a:t>, kurioje būtų:</a:t>
            </a:r>
            <a:endParaRPr lang="lt-LT" sz="1600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Metodas </a:t>
            </a:r>
            <a:r>
              <a:rPr lang="lt-LT" sz="1600" b="1" spc="-1" dirty="0" err="1">
                <a:ea typeface="+mn-lt"/>
                <a:cs typeface="+mn-lt"/>
              </a:rPr>
              <a:t>init</a:t>
            </a:r>
            <a:r>
              <a:rPr lang="lt-LT" sz="1600" spc="-1" dirty="0">
                <a:ea typeface="+mn-lt"/>
                <a:cs typeface="+mn-lt"/>
              </a:rPr>
              <a:t>, kuriame sukurtas tuščias sąrašas </a:t>
            </a:r>
            <a:r>
              <a:rPr lang="lt-LT" sz="1600" i="1" spc="-1" dirty="0" err="1">
                <a:ea typeface="+mn-lt"/>
                <a:cs typeface="+mn-lt"/>
              </a:rPr>
              <a:t>zurnalas</a:t>
            </a:r>
            <a:r>
              <a:rPr lang="lt-LT" sz="1600" spc="-1" dirty="0">
                <a:ea typeface="+mn-lt"/>
                <a:cs typeface="+mn-lt"/>
              </a:rPr>
              <a:t>, į kurį bus dedami sukurti pajamų ir išlaidų objektai</a:t>
            </a:r>
            <a:endParaRPr lang="lt-LT" sz="1600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Metodas </a:t>
            </a:r>
            <a:r>
              <a:rPr lang="lt-LT" sz="1600" spc="-1" dirty="0" err="1">
                <a:ea typeface="+mn-lt"/>
                <a:cs typeface="+mn-lt"/>
              </a:rPr>
              <a:t>prideti_pajamu_irasa</a:t>
            </a:r>
            <a:r>
              <a:rPr lang="lt-LT" sz="1600" spc="-1" dirty="0">
                <a:ea typeface="+mn-lt"/>
                <a:cs typeface="+mn-lt"/>
              </a:rPr>
              <a:t>(</a:t>
            </a:r>
            <a:r>
              <a:rPr lang="lt-LT" sz="1600" spc="-1" dirty="0" err="1">
                <a:ea typeface="+mn-lt"/>
                <a:cs typeface="+mn-lt"/>
              </a:rPr>
              <a:t>self</a:t>
            </a:r>
            <a:r>
              <a:rPr lang="lt-LT" sz="1600" spc="-1" dirty="0">
                <a:ea typeface="+mn-lt"/>
                <a:cs typeface="+mn-lt"/>
              </a:rPr>
              <a:t>, suma), kuris priimtų paduotą sumą, sukurtų pajamų objektą ir įdėtų jį į biudžeto žurnalą</a:t>
            </a:r>
            <a:endParaRPr lang="lt-LT" sz="1600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Metodas </a:t>
            </a:r>
            <a:r>
              <a:rPr lang="lt-LT" sz="1600" spc="-1" dirty="0" err="1">
                <a:ea typeface="+mn-lt"/>
                <a:cs typeface="+mn-lt"/>
              </a:rPr>
              <a:t>prideti_islaidu_irasa</a:t>
            </a:r>
            <a:r>
              <a:rPr lang="lt-LT" sz="1600" spc="-1" dirty="0">
                <a:ea typeface="+mn-lt"/>
                <a:cs typeface="+mn-lt"/>
              </a:rPr>
              <a:t>(</a:t>
            </a:r>
            <a:r>
              <a:rPr lang="lt-LT" sz="1600" spc="-1" dirty="0" err="1">
                <a:ea typeface="+mn-lt"/>
                <a:cs typeface="+mn-lt"/>
              </a:rPr>
              <a:t>self</a:t>
            </a:r>
            <a:r>
              <a:rPr lang="lt-LT" sz="1600" spc="-1" dirty="0">
                <a:ea typeface="+mn-lt"/>
                <a:cs typeface="+mn-lt"/>
              </a:rPr>
              <a:t>, suma), kuris priimtų paduotą sumą, sukurtų išlaidų objektą ir įdėtų jį į biudžeto žurnalą</a:t>
            </a:r>
            <a:endParaRPr lang="lt-LT" sz="1600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Metodas </a:t>
            </a:r>
            <a:r>
              <a:rPr lang="lt-LT" sz="1600" spc="-1" dirty="0" err="1">
                <a:ea typeface="+mn-lt"/>
                <a:cs typeface="+mn-lt"/>
              </a:rPr>
              <a:t>gauti_balansą</a:t>
            </a:r>
            <a:r>
              <a:rPr lang="lt-LT" sz="1600" spc="-1" dirty="0">
                <a:ea typeface="+mn-lt"/>
                <a:cs typeface="+mn-lt"/>
              </a:rPr>
              <a:t>(</a:t>
            </a:r>
            <a:r>
              <a:rPr lang="lt-LT" sz="1600" spc="-1" dirty="0" err="1">
                <a:ea typeface="+mn-lt"/>
                <a:cs typeface="+mn-lt"/>
              </a:rPr>
              <a:t>self</a:t>
            </a:r>
            <a:r>
              <a:rPr lang="lt-LT" sz="1600" spc="-1" dirty="0">
                <a:ea typeface="+mn-lt"/>
                <a:cs typeface="+mn-lt"/>
              </a:rPr>
              <a:t>), kuris gražintų žurnale laikomų pajamų ir išlaidų balansą.</a:t>
            </a:r>
            <a:endParaRPr lang="lt-LT" sz="1600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Metodas </a:t>
            </a:r>
            <a:r>
              <a:rPr lang="lt-LT" sz="1600" spc="-1" dirty="0" err="1">
                <a:ea typeface="+mn-lt"/>
                <a:cs typeface="+mn-lt"/>
              </a:rPr>
              <a:t>parodyti_ataskaita</a:t>
            </a:r>
            <a:r>
              <a:rPr lang="lt-LT" sz="1600" spc="-1" dirty="0">
                <a:ea typeface="+mn-lt"/>
                <a:cs typeface="+mn-lt"/>
              </a:rPr>
              <a:t>(</a:t>
            </a:r>
            <a:r>
              <a:rPr lang="lt-LT" sz="1600" spc="-1" dirty="0" err="1">
                <a:ea typeface="+mn-lt"/>
                <a:cs typeface="+mn-lt"/>
              </a:rPr>
              <a:t>self</a:t>
            </a:r>
            <a:r>
              <a:rPr lang="lt-LT" sz="1600" spc="-1" dirty="0">
                <a:ea typeface="+mn-lt"/>
                <a:cs typeface="+mn-lt"/>
              </a:rPr>
              <a:t>), kuris atspausdintų visus pajamų ir išlaidų įrašus (nurodydamas kiekvieno įrašo tipą ir sumą).</a:t>
            </a:r>
            <a:endParaRPr lang="lt-LT" dirty="0"/>
          </a:p>
          <a:p>
            <a:endParaRPr lang="lt-LT" sz="1600" spc="-1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lt-LT" sz="1600" spc="-1" dirty="0">
              <a:cs typeface="Arial"/>
            </a:endParaRPr>
          </a:p>
          <a:p>
            <a:endParaRPr lang="lt-LT" sz="1600" spc="-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  <a:cs typeface="Arial"/>
            </a:endParaRPr>
          </a:p>
          <a:p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05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5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Objektinis programavimas (1 dalis), klasės.</a:t>
            </a:r>
            <a:endParaRPr lang="lt-LT" sz="13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24" name="Group 2"/>
          <p:cNvGrpSpPr/>
          <p:nvPr/>
        </p:nvGrpSpPr>
        <p:grpSpPr>
          <a:xfrm>
            <a:off x="480240" y="914400"/>
            <a:ext cx="1834560" cy="463680"/>
            <a:chOff x="480240" y="914400"/>
            <a:chExt cx="1834560" cy="463680"/>
          </a:xfrm>
        </p:grpSpPr>
        <p:sp>
          <p:nvSpPr>
            <p:cNvPr id="325" name="CustomShape 3"/>
            <p:cNvSpPr/>
            <p:nvPr/>
          </p:nvSpPr>
          <p:spPr>
            <a:xfrm>
              <a:off x="480240" y="9144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4"/>
            <p:cNvSpPr/>
            <p:nvPr/>
          </p:nvSpPr>
          <p:spPr>
            <a:xfrm>
              <a:off x="594000" y="9788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27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28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Objektinis programavimas (1 dalis), klasės.</a:t>
            </a:r>
            <a:endParaRPr lang="lt-LT" sz="13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pc="-1" dirty="0" err="1">
                <a:solidFill>
                  <a:srgbClr val="000000"/>
                </a:solidFill>
                <a:latin typeface="Arial"/>
              </a:rPr>
              <a:t>Python</a:t>
            </a:r>
            <a:r>
              <a:rPr lang="lt-LT" sz="16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lt-LT" sz="1600" b="1" spc="-1" dirty="0" err="1">
                <a:solidFill>
                  <a:srgbClr val="000000"/>
                </a:solidFill>
                <a:latin typeface="Arial"/>
              </a:rPr>
              <a:t>String</a:t>
            </a:r>
            <a:r>
              <a:rPr lang="lt-LT" sz="16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lt-LT" sz="1600" b="1" spc="-1" dirty="0" err="1">
                <a:solidFill>
                  <a:srgbClr val="000000"/>
                </a:solidFill>
                <a:latin typeface="Arial"/>
              </a:rPr>
              <a:t>Class</a:t>
            </a:r>
            <a:r>
              <a:rPr lang="lt-LT" sz="16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lt-LT" sz="1600" b="1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lt-LT" sz="16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lt-LT" sz="1600" b="1" spc="-1" dirty="0" err="1">
                <a:solidFill>
                  <a:srgbClr val="000000"/>
                </a:solidFill>
                <a:latin typeface="Arial"/>
              </a:rPr>
              <a:t>Object</a:t>
            </a:r>
            <a:endParaRPr lang="lt-LT" sz="1600" b="0" strike="noStrike" spc="-1" dirty="0" err="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latin typeface="Arial"/>
              </a:rPr>
              <a:t>Platesnė informacija apie "</a:t>
            </a:r>
            <a:r>
              <a:rPr lang="lt-LT" sz="1600" spc="-1" dirty="0" err="1">
                <a:latin typeface="Arial"/>
              </a:rPr>
              <a:t>str</a:t>
            </a:r>
            <a:r>
              <a:rPr lang="lt-LT" sz="1600" spc="-1" dirty="0">
                <a:latin typeface="Arial"/>
              </a:rPr>
              <a:t>" klasę</a:t>
            </a:r>
            <a:endParaRPr lang="lt-LT" sz="1600" b="0" strike="noStrike" spc="-1" dirty="0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7503480" y="1821960"/>
            <a:ext cx="4207320" cy="79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trike="noStrike" spc="-1" dirty="0">
                <a:uFillTx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lt-LT" sz="1600" spc="-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lt-LT" sz="1600" strike="noStrike" spc="-1" dirty="0">
                <a:uFillTx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lt-LT" sz="1600" spc="-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r>
              <a:rPr lang="lt-LT" sz="1600" strike="noStrike" spc="-1" dirty="0">
                <a:uFillTx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lt-LT" sz="1600" spc="-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lt-LT" sz="1600" strike="noStrike" spc="-1" dirty="0">
                <a:uFillTx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lt-LT" sz="1600" spc="-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watch?v=YfleC1nWM6A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5 paskaita</a:t>
            </a: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Objektinis programavimas (1 dalis), klasės.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80240" y="137160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398600" y="3329280"/>
            <a:ext cx="4235040" cy="459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Kas yra </a:t>
            </a:r>
            <a:r>
              <a:rPr lang="lt-LT" sz="1600" spc="-1" dirty="0">
                <a:solidFill>
                  <a:srgbClr val="000000"/>
                </a:solidFill>
                <a:latin typeface="Arial"/>
                <a:ea typeface="DejaVu Sans"/>
              </a:rPr>
              <a:t>klasės</a:t>
            </a:r>
            <a:endParaRPr lang="lt-LT" sz="1600" b="0" strike="noStrike" spc="-1" dirty="0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398600" y="4563720"/>
            <a:ext cx="4235040" cy="343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solidFill>
                  <a:srgbClr val="000000"/>
                </a:solidFill>
                <a:latin typeface="Arial"/>
              </a:rPr>
              <a:t>Kaip kurti klasės objektus</a:t>
            </a:r>
            <a:endParaRPr lang="en-US" dirty="0"/>
          </a:p>
        </p:txBody>
      </p:sp>
      <p:sp>
        <p:nvSpPr>
          <p:cNvPr id="239" name="CustomShape 5"/>
          <p:cNvSpPr/>
          <p:nvPr/>
        </p:nvSpPr>
        <p:spPr>
          <a:xfrm>
            <a:off x="1398600" y="5697000"/>
            <a:ext cx="4456080" cy="330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Atlikti veiksmus naudojant </a:t>
            </a:r>
            <a:r>
              <a:rPr lang="lt-LT" sz="1600" spc="-1" dirty="0">
                <a:solidFill>
                  <a:srgbClr val="000000"/>
                </a:solidFill>
                <a:latin typeface="Arial"/>
                <a:ea typeface="DejaVu Sans"/>
              </a:rPr>
              <a:t>klasės objektus</a:t>
            </a:r>
            <a:endParaRPr lang="lt-LT" sz="1600" b="0" strike="noStrike" spc="-1" dirty="0">
              <a:latin typeface="Arial"/>
            </a:endParaRPr>
          </a:p>
        </p:txBody>
      </p:sp>
      <p:grpSp>
        <p:nvGrpSpPr>
          <p:cNvPr id="240" name="Group 6"/>
          <p:cNvGrpSpPr/>
          <p:nvPr/>
        </p:nvGrpSpPr>
        <p:grpSpPr>
          <a:xfrm>
            <a:off x="480240" y="3180600"/>
            <a:ext cx="730800" cy="730800"/>
            <a:chOff x="480240" y="3180600"/>
            <a:chExt cx="730800" cy="730800"/>
          </a:xfrm>
        </p:grpSpPr>
        <p:sp>
          <p:nvSpPr>
            <p:cNvPr id="241" name="CustomShape 7"/>
            <p:cNvSpPr/>
            <p:nvPr/>
          </p:nvSpPr>
          <p:spPr>
            <a:xfrm>
              <a:off x="480240" y="318060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8"/>
            <p:cNvSpPr/>
            <p:nvPr/>
          </p:nvSpPr>
          <p:spPr>
            <a:xfrm>
              <a:off x="633240" y="33480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3" name="Group 9"/>
          <p:cNvGrpSpPr/>
          <p:nvPr/>
        </p:nvGrpSpPr>
        <p:grpSpPr>
          <a:xfrm>
            <a:off x="480240" y="4369680"/>
            <a:ext cx="730800" cy="730800"/>
            <a:chOff x="480240" y="4369680"/>
            <a:chExt cx="730800" cy="730800"/>
          </a:xfrm>
        </p:grpSpPr>
        <p:sp>
          <p:nvSpPr>
            <p:cNvPr id="244" name="CustomShape 10"/>
            <p:cNvSpPr/>
            <p:nvPr/>
          </p:nvSpPr>
          <p:spPr>
            <a:xfrm>
              <a:off x="480240" y="436968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11"/>
            <p:cNvSpPr/>
            <p:nvPr/>
          </p:nvSpPr>
          <p:spPr>
            <a:xfrm>
              <a:off x="633240" y="453744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6" name="Group 12"/>
          <p:cNvGrpSpPr/>
          <p:nvPr/>
        </p:nvGrpSpPr>
        <p:grpSpPr>
          <a:xfrm>
            <a:off x="480240" y="5496840"/>
            <a:ext cx="730800" cy="730800"/>
            <a:chOff x="480240" y="5496840"/>
            <a:chExt cx="730800" cy="730800"/>
          </a:xfrm>
        </p:grpSpPr>
        <p:sp>
          <p:nvSpPr>
            <p:cNvPr id="247" name="CustomShape 13"/>
            <p:cNvSpPr/>
            <p:nvPr/>
          </p:nvSpPr>
          <p:spPr>
            <a:xfrm>
              <a:off x="480240" y="549684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4"/>
            <p:cNvSpPr/>
            <p:nvPr/>
          </p:nvSpPr>
          <p:spPr>
            <a:xfrm>
              <a:off x="633240" y="56646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  <p:sp>
        <p:nvSpPr>
          <p:cNvPr id="249" name="CustomShape 15"/>
          <p:cNvSpPr/>
          <p:nvPr/>
        </p:nvSpPr>
        <p:spPr>
          <a:xfrm>
            <a:off x="7638480" y="3274200"/>
            <a:ext cx="4456080" cy="55232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solidFill>
                  <a:srgbClr val="000000"/>
                </a:solidFill>
                <a:latin typeface="Arial"/>
              </a:rPr>
              <a:t>Susipažinsime su objektinio programavimo principais</a:t>
            </a:r>
            <a:endParaRPr lang="en-US" dirty="0" err="1"/>
          </a:p>
        </p:txBody>
      </p:sp>
      <p:grpSp>
        <p:nvGrpSpPr>
          <p:cNvPr id="250" name="Group 16"/>
          <p:cNvGrpSpPr/>
          <p:nvPr/>
        </p:nvGrpSpPr>
        <p:grpSpPr>
          <a:xfrm>
            <a:off x="6720120" y="3182567"/>
            <a:ext cx="730800" cy="730800"/>
            <a:chOff x="6720120" y="3180600"/>
            <a:chExt cx="730800" cy="730800"/>
          </a:xfrm>
        </p:grpSpPr>
        <p:sp>
          <p:nvSpPr>
            <p:cNvPr id="251" name="CustomShape 17"/>
            <p:cNvSpPr/>
            <p:nvPr/>
          </p:nvSpPr>
          <p:spPr>
            <a:xfrm>
              <a:off x="6720120" y="318060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18"/>
            <p:cNvSpPr/>
            <p:nvPr/>
          </p:nvSpPr>
          <p:spPr>
            <a:xfrm>
              <a:off x="6873120" y="3347280"/>
              <a:ext cx="425160" cy="397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DejaVu Sans"/>
                </a:rPr>
                <a:t>04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5 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(1 dalis), klasės.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46857" y="1527606"/>
            <a:ext cx="5703480" cy="72058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Objektinis programavimas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" name="CustomShape 15">
            <a:extLst>
              <a:ext uri="{FF2B5EF4-FFF2-40B4-BE49-F238E27FC236}">
                <a16:creationId xmlns:a16="http://schemas.microsoft.com/office/drawing/2014/main" id="{3EC746B1-C59A-4521-B2FD-54780E2ECD16}"/>
              </a:ext>
            </a:extLst>
          </p:cNvPr>
          <p:cNvSpPr/>
          <p:nvPr/>
        </p:nvSpPr>
        <p:spPr>
          <a:xfrm>
            <a:off x="6249518" y="2348225"/>
            <a:ext cx="5497799" cy="42176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 fontScale="92500" lnSpcReduction="10000"/>
          </a:bodyPr>
          <a:lstStyle/>
          <a:p>
            <a:r>
              <a:rPr lang="lt-LT" sz="1600" spc="-1" dirty="0">
                <a:ea typeface="+mn-lt"/>
                <a:cs typeface="+mn-lt"/>
              </a:rPr>
              <a:t>Objektinis programavimas – programavimo būdas, naudojant objektus ir jų sąveikas</a:t>
            </a:r>
            <a:endParaRPr lang="en-US" sz="1600">
              <a:ea typeface="+mn-lt"/>
              <a:cs typeface="+mn-lt"/>
            </a:endParaRPr>
          </a:p>
          <a:p>
            <a:endParaRPr lang="lt-LT" sz="1600" spc="-1" dirty="0">
              <a:ea typeface="+mn-lt"/>
              <a:cs typeface="+mn-lt"/>
            </a:endParaRPr>
          </a:p>
          <a:p>
            <a:r>
              <a:rPr lang="lt-LT" sz="1600" spc="-1" dirty="0">
                <a:ea typeface="+mn-lt"/>
                <a:cs typeface="+mn-lt"/>
              </a:rPr>
              <a:t>Objektas – į vieną vienetą (klasę) sutalpintos susijusios savybės ir funkcionalumas (kintamieji, funkcijos ir t.t.)</a:t>
            </a:r>
            <a:endParaRPr lang="lt-LT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spc="-1" dirty="0"/>
          </a:p>
          <a:p>
            <a:r>
              <a:rPr lang="lt-LT" b="1" dirty="0"/>
              <a:t>Kaip sukuriama objekto klasė:</a:t>
            </a:r>
            <a:endParaRPr lang="lt-LT" dirty="0"/>
          </a:p>
          <a:p>
            <a:r>
              <a:rPr lang="lt-LT" sz="1700" dirty="0">
                <a:ea typeface="+mn-lt"/>
                <a:cs typeface="+mn-lt"/>
              </a:rPr>
              <a:t>Objekto klasė duomenų nesaugo. Ji yra lyg instrukcija, pagal kurią sukuriamas objektas (kuris saugo objekto duomenis).</a:t>
            </a:r>
            <a:endParaRPr lang="lt-LT" sz="1700" dirty="0"/>
          </a:p>
          <a:p>
            <a:endParaRPr lang="lt-LT" sz="1700" dirty="0">
              <a:ea typeface="+mn-lt"/>
              <a:cs typeface="+mn-lt"/>
            </a:endParaRPr>
          </a:p>
          <a:p>
            <a:r>
              <a:rPr lang="lt-LT" sz="1700" b="1" dirty="0" err="1">
                <a:ea typeface="+mn-lt"/>
                <a:cs typeface="+mn-lt"/>
              </a:rPr>
              <a:t>init</a:t>
            </a:r>
            <a:r>
              <a:rPr lang="lt-LT" sz="1700" dirty="0">
                <a:ea typeface="+mn-lt"/>
                <a:cs typeface="+mn-lt"/>
              </a:rPr>
              <a:t> metodas (konstruktorius) yra automatiškai įvykdomas kuriant objektą. Jame gali būti inicijuojamos savybės (objekto kintamieji), paleidžiami metodai (funkcijos) ir t. t.</a:t>
            </a:r>
            <a:endParaRPr lang="lt-LT" sz="1700" dirty="0"/>
          </a:p>
          <a:p>
            <a:endParaRPr lang="lt-LT" sz="1700" dirty="0">
              <a:ea typeface="+mn-lt"/>
              <a:cs typeface="+mn-lt"/>
            </a:endParaRPr>
          </a:p>
          <a:p>
            <a:r>
              <a:rPr lang="lt-LT" sz="1700" dirty="0">
                <a:ea typeface="+mn-lt"/>
                <a:cs typeface="+mn-lt"/>
              </a:rPr>
              <a:t>Objekto kintamieji vadinami savybėmis (</a:t>
            </a:r>
            <a:r>
              <a:rPr lang="lt-LT" sz="1700" dirty="0" err="1">
                <a:ea typeface="+mn-lt"/>
                <a:cs typeface="+mn-lt"/>
              </a:rPr>
              <a:t>Property</a:t>
            </a:r>
            <a:r>
              <a:rPr lang="lt-LT" sz="1700" dirty="0">
                <a:ea typeface="+mn-lt"/>
                <a:cs typeface="+mn-lt"/>
              </a:rPr>
              <a:t>), o funkcijos – metodais (</a:t>
            </a:r>
            <a:r>
              <a:rPr lang="lt-LT" sz="1700" dirty="0" err="1">
                <a:ea typeface="+mn-lt"/>
                <a:cs typeface="+mn-lt"/>
              </a:rPr>
              <a:t>Methods</a:t>
            </a:r>
            <a:r>
              <a:rPr lang="lt-LT" sz="1700" dirty="0">
                <a:ea typeface="+mn-lt"/>
                <a:cs typeface="+mn-lt"/>
              </a:rPr>
              <a:t>)</a:t>
            </a:r>
            <a:endParaRPr lang="lt-LT" sz="1700" dirty="0"/>
          </a:p>
          <a:p>
            <a:endParaRPr lang="lt-LT" b="1" dirty="0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spc="-1" dirty="0"/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35206F0-A6E0-453C-ADDB-722DAECF7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97" y="1235340"/>
            <a:ext cx="4382946" cy="131038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ECB2DD1-DEB9-47A7-B5AB-C5CFF9C1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8" y="2872813"/>
            <a:ext cx="4353889" cy="1122019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CE7E764B-C664-4B14-B24B-BF5267B95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55" y="4318261"/>
            <a:ext cx="1378111" cy="902946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F2AB2AF-7D7B-492B-84C7-E2E165B15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274" y="5539089"/>
            <a:ext cx="14954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5 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(1 dalis), klasės.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85439" y="3119125"/>
            <a:ext cx="5944619" cy="119321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>
                <a:ea typeface="+mn-lt"/>
                <a:cs typeface="+mn-lt"/>
              </a:rPr>
              <a:t>Kaip sukuriamas metodas (objekto funkcija)</a:t>
            </a:r>
            <a:endParaRPr lang="en-US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5658D15-056B-4690-8273-60D0E18D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13" y="1607960"/>
            <a:ext cx="2743200" cy="155863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94EC269-B69D-4B11-9CBD-22312A22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59" y="3772140"/>
            <a:ext cx="2840861" cy="13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5 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(1 dalis), klasės.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72249" y="1749454"/>
            <a:ext cx="5944619" cy="119321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Objektinio programavimo principai.</a:t>
            </a:r>
            <a:endParaRPr lang="en-US" sz="3000" dirty="0" err="1"/>
          </a:p>
          <a:p>
            <a:endParaRPr lang="lt-LT" sz="3000" b="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sp>
        <p:nvSpPr>
          <p:cNvPr id="3" name="CustomShape 15">
            <a:extLst>
              <a:ext uri="{FF2B5EF4-FFF2-40B4-BE49-F238E27FC236}">
                <a16:creationId xmlns:a16="http://schemas.microsoft.com/office/drawing/2014/main" id="{CCF90B1B-E411-4281-A14A-1679D156CE27}"/>
              </a:ext>
            </a:extLst>
          </p:cNvPr>
          <p:cNvSpPr/>
          <p:nvPr/>
        </p:nvSpPr>
        <p:spPr>
          <a:xfrm>
            <a:off x="6374910" y="3081288"/>
            <a:ext cx="5054103" cy="28093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Inkapsuliacija (</a:t>
            </a:r>
            <a:r>
              <a:rPr lang="lt-LT" sz="1600" spc="-1" dirty="0" err="1">
                <a:ea typeface="+mn-lt"/>
                <a:cs typeface="+mn-lt"/>
              </a:rPr>
              <a:t>Encapsulation</a:t>
            </a:r>
            <a:r>
              <a:rPr lang="lt-LT" sz="1600" spc="-1" dirty="0">
                <a:ea typeface="+mn-lt"/>
                <a:cs typeface="+mn-lt"/>
              </a:rPr>
              <a:t>) – vidiniai objekto (klasės) duomenys yra slepiami ir pasiekiami tik metodais (savybėmis, funkcijomis). Tai leidžia neprisirišti prie vidinės objekto struktūros, jį nesunkiai pakeisti kitu arba pakeisti jo struktūrą, nekeičiant pirminio kodo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Abstrakcija (</a:t>
            </a:r>
            <a:r>
              <a:rPr lang="lt-LT" sz="1600" spc="-1" dirty="0" err="1">
                <a:ea typeface="+mn-lt"/>
                <a:cs typeface="+mn-lt"/>
              </a:rPr>
              <a:t>Abstraction</a:t>
            </a:r>
            <a:r>
              <a:rPr lang="lt-LT" sz="1600" spc="-1" dirty="0">
                <a:ea typeface="+mn-lt"/>
                <a:cs typeface="+mn-lt"/>
              </a:rPr>
              <a:t>) – galimybė naudotis objektais, nesigilinant į tai, kaip jie veikia. Supaprastina objektų naudojimą, sumažina pakeitimų poveikį </a:t>
            </a:r>
            <a:r>
              <a:rPr lang="lt-LT" sz="1600" spc="-1" dirty="0" err="1">
                <a:ea typeface="+mn-lt"/>
                <a:cs typeface="+mn-lt"/>
              </a:rPr>
              <a:t>likusiams</a:t>
            </a:r>
            <a:r>
              <a:rPr lang="lt-LT" sz="1600" spc="-1" dirty="0">
                <a:ea typeface="+mn-lt"/>
                <a:cs typeface="+mn-lt"/>
              </a:rPr>
              <a:t> kodui</a:t>
            </a:r>
            <a:endParaRPr lang="lt-LT" dirty="0"/>
          </a:p>
          <a:p>
            <a:pPr marL="285750" indent="-285750">
              <a:buFont typeface="Arial"/>
              <a:buChar char="•"/>
            </a:pPr>
            <a:endParaRPr lang="lt-LT" sz="1600" spc="-1" dirty="0">
              <a:ea typeface="+mn-lt"/>
              <a:cs typeface="+mn-lt"/>
            </a:endParaRPr>
          </a:p>
          <a:p>
            <a:r>
              <a:rPr lang="lt-LT" sz="1600" spc="-1" dirty="0">
                <a:ea typeface="+mn-lt"/>
                <a:cs typeface="+mn-lt"/>
              </a:rPr>
              <a:t>Kiti du - kitoje paskaitoje</a:t>
            </a:r>
            <a:endParaRPr lang="lt-LT" dirty="0"/>
          </a:p>
          <a:p>
            <a:endParaRPr lang="lt-LT" sz="1600" spc="-1" dirty="0">
              <a:cs typeface="Arial"/>
            </a:endParaRPr>
          </a:p>
          <a:p>
            <a:endParaRPr lang="lt-LT" b="1" dirty="0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spc="-1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ADA2D49-3E10-4409-A7FB-75E05F963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74" y="1353274"/>
            <a:ext cx="3543782" cy="3543782"/>
          </a:xfrm>
          <a:prstGeom prst="rect">
            <a:avLst/>
          </a:prstGeom>
        </p:spPr>
      </p:pic>
      <p:pic>
        <p:nvPicPr>
          <p:cNvPr id="5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517606C-C7D0-4782-BF96-8BDD8C1D6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716" y="5441066"/>
            <a:ext cx="1876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6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5 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(1 dalis), klasės.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85439" y="3119125"/>
            <a:ext cx="5944619" cy="119321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Kaip sukurti objektą su skirtingu kiekiu savybių</a:t>
            </a:r>
            <a:endParaRPr lang="en-US" sz="3000" dirty="0"/>
          </a:p>
          <a:p>
            <a:endParaRPr lang="lt-LT" sz="3000" b="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A53E19-00C5-438C-89CF-A1618BEC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00225"/>
            <a:ext cx="3719513" cy="909638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587E177-E303-4D72-96C0-1275A6B4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3368675"/>
            <a:ext cx="2557463" cy="909638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6707797-2C78-470D-B612-44AC9A6F8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988" y="4935538"/>
            <a:ext cx="2778125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5 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(1 dalis), klasės.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85439" y="3119125"/>
            <a:ext cx="5944619" cy="119321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Kaip pakeisti objekto spausdinimą (</a:t>
            </a:r>
            <a:r>
              <a:rPr lang="lt-LT" sz="3000" b="1" dirty="0" err="1"/>
              <a:t>str</a:t>
            </a:r>
            <a:r>
              <a:rPr lang="lt-LT" sz="3000" b="1" dirty="0"/>
              <a:t> metodas)</a:t>
            </a:r>
            <a:endParaRPr lang="en-US" sz="3000" dirty="0"/>
          </a:p>
          <a:p>
            <a:endParaRPr lang="lt-LT" sz="3000" b="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F04FA65F-F7C7-4B37-ABE7-3842153F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85" y="1217074"/>
            <a:ext cx="3360516" cy="1144357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81D0920-9D41-4285-B8D4-D69C63464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84" y="2687546"/>
            <a:ext cx="3360517" cy="759506"/>
          </a:xfrm>
          <a:prstGeom prst="rect">
            <a:avLst/>
          </a:prstGeom>
        </p:spPr>
      </p:pic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EF59027-51D7-4902-8D8B-556299C9F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185" y="3772196"/>
            <a:ext cx="3360517" cy="1105338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47C439FE-31DE-4969-AF3E-C95BCEB16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606" y="5204086"/>
            <a:ext cx="3359672" cy="13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5 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(1 dalis), klasės.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85439" y="3119125"/>
            <a:ext cx="5944619" cy="119321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Simbolių eilutė (</a:t>
            </a:r>
            <a:r>
              <a:rPr lang="lt-LT" sz="3000" b="1" dirty="0" err="1"/>
              <a:t>String</a:t>
            </a:r>
            <a:r>
              <a:rPr lang="lt-LT" sz="3000" b="1" dirty="0"/>
              <a:t>) kaip objektas</a:t>
            </a:r>
            <a:endParaRPr lang="en-US" sz="3000" dirty="0"/>
          </a:p>
          <a:p>
            <a:endParaRPr lang="lt-LT" sz="3000" b="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E302C3-7B25-4C8F-A24B-6B24CD86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46" y="1034005"/>
            <a:ext cx="3150837" cy="55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5 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(1 dalis), klasės.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85439" y="3119125"/>
            <a:ext cx="5626316" cy="119321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Kaip objektus sudėti į masyvą ir iš jo išimti</a:t>
            </a:r>
            <a:endParaRPr lang="en-US" sz="3000" dirty="0"/>
          </a:p>
          <a:p>
            <a:endParaRPr lang="lt-LT" sz="3000" b="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557C8C2E-891F-403C-946D-9B08866B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81" y="1308683"/>
            <a:ext cx="3746339" cy="51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4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0B1B3A-FB41-47A1-8643-4F5F96F114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1C78C-24DC-47CA-9769-EC81026576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2D1E63F-D43F-4979-8330-8FF8C846F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62f0fa9f-d35e-4a7f-aed7-55df17063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</TotalTime>
  <Words>414</Words>
  <Application>Microsoft Office PowerPoint</Application>
  <PresentationFormat>Widescreen</PresentationFormat>
  <Paragraphs>72</Paragraphs>
  <Slides>17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576</cp:revision>
  <dcterms:modified xsi:type="dcterms:W3CDTF">2023-01-25T08:14:46Z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0x0101009ACC98F71C7CEB499EFDC29467EAFC60</vt:lpwstr>
  </property>
</Properties>
</file>