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  <p:sldMasterId id="2147483700" r:id="rId8"/>
  </p:sldMasterIdLst>
  <p:sldIdLst>
    <p:sldId id="256" r:id="rId9"/>
    <p:sldId id="257" r:id="rId10"/>
    <p:sldId id="258" r:id="rId11"/>
    <p:sldId id="290" r:id="rId12"/>
    <p:sldId id="291" r:id="rId13"/>
    <p:sldId id="292" r:id="rId14"/>
    <p:sldId id="293" r:id="rId15"/>
    <p:sldId id="273" r:id="rId16"/>
    <p:sldId id="294" r:id="rId17"/>
    <p:sldId id="295" r:id="rId18"/>
    <p:sldId id="276" r:id="rId1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0C9047-128F-1D9B-91A5-08BF209ED68E}" v="718" dt="2021-05-30T17:04:41.880"/>
    <p1510:client id="{3C251E20-0B65-6C52-11CC-8FDA7C89D5AC}" v="172" dt="2021-05-31T17:16:38.448"/>
    <p1510:client id="{85E29994-D922-4311-871C-88F804C47ACE}" v="2" dt="2023-01-05T13:19:07.509"/>
    <p1510:client id="{B43F9476-B99F-9C1D-17B9-30EA3C897B34}" v="136" dt="2021-05-31T18:25:03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sys Čivilis" userId="S::stasys.civilis@codeacademylt.onmicrosoft.com::c8caef7f-15d3-4cc8-9b1a-dcff87db0818" providerId="AD" clId="Web-{3C251E20-0B65-6C52-11CC-8FDA7C89D5AC}"/>
    <pc:docChg chg="modSld">
      <pc:chgData name="Stasys Čivilis" userId="S::stasys.civilis@codeacademylt.onmicrosoft.com::c8caef7f-15d3-4cc8-9b1a-dcff87db0818" providerId="AD" clId="Web-{3C251E20-0B65-6C52-11CC-8FDA7C89D5AC}" dt="2021-05-31T17:16:38.448" v="114" actId="14100"/>
      <pc:docMkLst>
        <pc:docMk/>
      </pc:docMkLst>
      <pc:sldChg chg="modSp">
        <pc:chgData name="Stasys Čivilis" userId="S::stasys.civilis@codeacademylt.onmicrosoft.com::c8caef7f-15d3-4cc8-9b1a-dcff87db0818" providerId="AD" clId="Web-{3C251E20-0B65-6C52-11CC-8FDA7C89D5AC}" dt="2021-05-31T16:54:23.148" v="12" actId="20577"/>
        <pc:sldMkLst>
          <pc:docMk/>
          <pc:sldMk cId="0" sldId="256"/>
        </pc:sldMkLst>
        <pc:spChg chg="mod">
          <ac:chgData name="Stasys Čivilis" userId="S::stasys.civilis@codeacademylt.onmicrosoft.com::c8caef7f-15d3-4cc8-9b1a-dcff87db0818" providerId="AD" clId="Web-{3C251E20-0B65-6C52-11CC-8FDA7C89D5AC}" dt="2021-05-31T16:54:23.148" v="12" actId="20577"/>
          <ac:spMkLst>
            <pc:docMk/>
            <pc:sldMk cId="0" sldId="256"/>
            <ac:spMk id="227" creationId="{00000000-0000-0000-0000-000000000000}"/>
          </ac:spMkLst>
        </pc:spChg>
      </pc:sldChg>
      <pc:sldChg chg="addSp delSp modSp">
        <pc:chgData name="Stasys Čivilis" userId="S::stasys.civilis@codeacademylt.onmicrosoft.com::c8caef7f-15d3-4cc8-9b1a-dcff87db0818" providerId="AD" clId="Web-{3C251E20-0B65-6C52-11CC-8FDA7C89D5AC}" dt="2021-05-31T16:56:41.026" v="76" actId="1076"/>
        <pc:sldMkLst>
          <pc:docMk/>
          <pc:sldMk cId="0" sldId="257"/>
        </pc:sldMkLst>
        <pc:spChg chg="mod">
          <ac:chgData name="Stasys Čivilis" userId="S::stasys.civilis@codeacademylt.onmicrosoft.com::c8caef7f-15d3-4cc8-9b1a-dcff87db0818" providerId="AD" clId="Web-{3C251E20-0B65-6C52-11CC-8FDA7C89D5AC}" dt="2021-05-31T16:54:43.648" v="20" actId="20577"/>
          <ac:spMkLst>
            <pc:docMk/>
            <pc:sldMk cId="0" sldId="257"/>
            <ac:spMk id="235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3C251E20-0B65-6C52-11CC-8FDA7C89D5AC}" dt="2021-05-31T16:54:57.242" v="25" actId="20577"/>
          <ac:spMkLst>
            <pc:docMk/>
            <pc:sldMk cId="0" sldId="257"/>
            <ac:spMk id="237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3C251E20-0B65-6C52-11CC-8FDA7C89D5AC}" dt="2021-05-31T16:55:28.477" v="40" actId="20577"/>
          <ac:spMkLst>
            <pc:docMk/>
            <pc:sldMk cId="0" sldId="257"/>
            <ac:spMk id="238" creationId="{00000000-0000-0000-0000-000000000000}"/>
          </ac:spMkLst>
        </pc:spChg>
        <pc:spChg chg="add del mod">
          <ac:chgData name="Stasys Čivilis" userId="S::stasys.civilis@codeacademylt.onmicrosoft.com::c8caef7f-15d3-4cc8-9b1a-dcff87db0818" providerId="AD" clId="Web-{3C251E20-0B65-6C52-11CC-8FDA7C89D5AC}" dt="2021-05-31T16:56:04.635" v="56" actId="20577"/>
          <ac:spMkLst>
            <pc:docMk/>
            <pc:sldMk cId="0" sldId="257"/>
            <ac:spMk id="239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3C251E20-0B65-6C52-11CC-8FDA7C89D5AC}" dt="2021-05-31T16:56:41.026" v="76" actId="1076"/>
          <ac:spMkLst>
            <pc:docMk/>
            <pc:sldMk cId="0" sldId="257"/>
            <ac:spMk id="249" creationId="{00000000-0000-0000-0000-000000000000}"/>
          </ac:spMkLst>
        </pc:spChg>
      </pc:sldChg>
      <pc:sldChg chg="addSp delSp modSp">
        <pc:chgData name="Stasys Čivilis" userId="S::stasys.civilis@codeacademylt.onmicrosoft.com::c8caef7f-15d3-4cc8-9b1a-dcff87db0818" providerId="AD" clId="Web-{3C251E20-0B65-6C52-11CC-8FDA7C89D5AC}" dt="2021-05-31T17:16:38.448" v="114" actId="14100"/>
        <pc:sldMkLst>
          <pc:docMk/>
          <pc:sldMk cId="0" sldId="258"/>
        </pc:sldMkLst>
        <pc:spChg chg="mod">
          <ac:chgData name="Stasys Čivilis" userId="S::stasys.civilis@codeacademylt.onmicrosoft.com::c8caef7f-15d3-4cc8-9b1a-dcff87db0818" providerId="AD" clId="Web-{3C251E20-0B65-6C52-11CC-8FDA7C89D5AC}" dt="2021-05-31T17:13:44.350" v="82" actId="20577"/>
          <ac:spMkLst>
            <pc:docMk/>
            <pc:sldMk cId="0" sldId="258"/>
            <ac:spMk id="2" creationId="{3EC746B1-C59A-4521-B2FD-54780E2ECD16}"/>
          </ac:spMkLst>
        </pc:spChg>
        <pc:spChg chg="mod">
          <ac:chgData name="Stasys Čivilis" userId="S::stasys.civilis@codeacademylt.onmicrosoft.com::c8caef7f-15d3-4cc8-9b1a-dcff87db0818" providerId="AD" clId="Web-{3C251E20-0B65-6C52-11CC-8FDA7C89D5AC}" dt="2021-05-31T17:14:59.914" v="101" actId="20577"/>
          <ac:spMkLst>
            <pc:docMk/>
            <pc:sldMk cId="0" sldId="258"/>
            <ac:spMk id="253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3C251E20-0B65-6C52-11CC-8FDA7C89D5AC}" dt="2021-05-31T17:13:36.631" v="78" actId="20577"/>
          <ac:spMkLst>
            <pc:docMk/>
            <pc:sldMk cId="0" sldId="258"/>
            <ac:spMk id="254" creationId="{00000000-0000-0000-0000-000000000000}"/>
          </ac:spMkLst>
        </pc:spChg>
        <pc:picChg chg="del">
          <ac:chgData name="Stasys Čivilis" userId="S::stasys.civilis@codeacademylt.onmicrosoft.com::c8caef7f-15d3-4cc8-9b1a-dcff87db0818" providerId="AD" clId="Web-{3C251E20-0B65-6C52-11CC-8FDA7C89D5AC}" dt="2021-05-31T17:14:13.835" v="83"/>
          <ac:picMkLst>
            <pc:docMk/>
            <pc:sldMk cId="0" sldId="258"/>
            <ac:picMk id="3" creationId="{B35206F0-A6E0-453C-ADDB-722DAECF7BA9}"/>
          </ac:picMkLst>
        </pc:picChg>
        <pc:picChg chg="del">
          <ac:chgData name="Stasys Čivilis" userId="S::stasys.civilis@codeacademylt.onmicrosoft.com::c8caef7f-15d3-4cc8-9b1a-dcff87db0818" providerId="AD" clId="Web-{3C251E20-0B65-6C52-11CC-8FDA7C89D5AC}" dt="2021-05-31T17:14:14.444" v="84"/>
          <ac:picMkLst>
            <pc:docMk/>
            <pc:sldMk cId="0" sldId="258"/>
            <ac:picMk id="4" creationId="{AECB2DD1-DEB9-47A7-B5AB-C5CFF9C11551}"/>
          </ac:picMkLst>
        </pc:picChg>
        <pc:picChg chg="del">
          <ac:chgData name="Stasys Čivilis" userId="S::stasys.civilis@codeacademylt.onmicrosoft.com::c8caef7f-15d3-4cc8-9b1a-dcff87db0818" providerId="AD" clId="Web-{3C251E20-0B65-6C52-11CC-8FDA7C89D5AC}" dt="2021-05-31T17:14:15.507" v="85"/>
          <ac:picMkLst>
            <pc:docMk/>
            <pc:sldMk cId="0" sldId="258"/>
            <ac:picMk id="5" creationId="{CE7E764B-C664-4B14-B24B-BF5267B95855}"/>
          </ac:picMkLst>
        </pc:picChg>
        <pc:picChg chg="add mod">
          <ac:chgData name="Stasys Čivilis" userId="S::stasys.civilis@codeacademylt.onmicrosoft.com::c8caef7f-15d3-4cc8-9b1a-dcff87db0818" providerId="AD" clId="Web-{3C251E20-0B65-6C52-11CC-8FDA7C89D5AC}" dt="2021-05-31T17:16:35.417" v="112" actId="14100"/>
          <ac:picMkLst>
            <pc:docMk/>
            <pc:sldMk cId="0" sldId="258"/>
            <ac:picMk id="6" creationId="{B5838E80-B5A7-4859-91E7-E86371857874}"/>
          </ac:picMkLst>
        </pc:picChg>
        <pc:picChg chg="del">
          <ac:chgData name="Stasys Čivilis" userId="S::stasys.civilis@codeacademylt.onmicrosoft.com::c8caef7f-15d3-4cc8-9b1a-dcff87db0818" providerId="AD" clId="Web-{3C251E20-0B65-6C52-11CC-8FDA7C89D5AC}" dt="2021-05-31T17:14:15.819" v="86"/>
          <ac:picMkLst>
            <pc:docMk/>
            <pc:sldMk cId="0" sldId="258"/>
            <ac:picMk id="7" creationId="{9F2AB2AF-7D7B-492B-84C7-E2E165B15B5B}"/>
          </ac:picMkLst>
        </pc:picChg>
        <pc:picChg chg="add mod">
          <ac:chgData name="Stasys Čivilis" userId="S::stasys.civilis@codeacademylt.onmicrosoft.com::c8caef7f-15d3-4cc8-9b1a-dcff87db0818" providerId="AD" clId="Web-{3C251E20-0B65-6C52-11CC-8FDA7C89D5AC}" dt="2021-05-31T17:16:38.448" v="114" actId="14100"/>
          <ac:picMkLst>
            <pc:docMk/>
            <pc:sldMk cId="0" sldId="258"/>
            <ac:picMk id="8" creationId="{2FCBC9C8-8BB3-4B42-96AA-33A4E223BCBF}"/>
          </ac:picMkLst>
        </pc:picChg>
      </pc:sldChg>
    </pc:docChg>
  </pc:docChgLst>
  <pc:docChgLst>
    <pc:chgData name="Stasys Čivilis" userId="S::stasys.civilis@codeacademylt.onmicrosoft.com::c8caef7f-15d3-4cc8-9b1a-dcff87db0818" providerId="AD" clId="Web-{B43F9476-B99F-9C1D-17B9-30EA3C897B34}"/>
    <pc:docChg chg="addSld delSld modSld">
      <pc:chgData name="Stasys Čivilis" userId="S::stasys.civilis@codeacademylt.onmicrosoft.com::c8caef7f-15d3-4cc8-9b1a-dcff87db0818" providerId="AD" clId="Web-{B43F9476-B99F-9C1D-17B9-30EA3C897B34}" dt="2021-05-31T18:25:03.379" v="97"/>
      <pc:docMkLst>
        <pc:docMk/>
      </pc:docMkLst>
      <pc:sldChg chg="modSp">
        <pc:chgData name="Stasys Čivilis" userId="S::stasys.civilis@codeacademylt.onmicrosoft.com::c8caef7f-15d3-4cc8-9b1a-dcff87db0818" providerId="AD" clId="Web-{B43F9476-B99F-9C1D-17B9-30EA3C897B34}" dt="2021-05-31T17:37:10.792" v="22" actId="20577"/>
        <pc:sldMkLst>
          <pc:docMk/>
          <pc:sldMk cId="0" sldId="258"/>
        </pc:sldMkLst>
        <pc:spChg chg="mod">
          <ac:chgData name="Stasys Čivilis" userId="S::stasys.civilis@codeacademylt.onmicrosoft.com::c8caef7f-15d3-4cc8-9b1a-dcff87db0818" providerId="AD" clId="Web-{B43F9476-B99F-9C1D-17B9-30EA3C897B34}" dt="2021-05-31T17:37:10.792" v="22" actId="20577"/>
          <ac:spMkLst>
            <pc:docMk/>
            <pc:sldMk cId="0" sldId="258"/>
            <ac:spMk id="2" creationId="{3EC746B1-C59A-4521-B2FD-54780E2ECD16}"/>
          </ac:spMkLst>
        </pc:spChg>
      </pc:sldChg>
      <pc:sldChg chg="modSp">
        <pc:chgData name="Stasys Čivilis" userId="S::stasys.civilis@codeacademylt.onmicrosoft.com::c8caef7f-15d3-4cc8-9b1a-dcff87db0818" providerId="AD" clId="Web-{B43F9476-B99F-9C1D-17B9-30EA3C897B34}" dt="2021-05-31T18:23:30.577" v="81" actId="20577"/>
        <pc:sldMkLst>
          <pc:docMk/>
          <pc:sldMk cId="0" sldId="273"/>
        </pc:sldMkLst>
        <pc:spChg chg="mod">
          <ac:chgData name="Stasys Čivilis" userId="S::stasys.civilis@codeacademylt.onmicrosoft.com::c8caef7f-15d3-4cc8-9b1a-dcff87db0818" providerId="AD" clId="Web-{B43F9476-B99F-9C1D-17B9-30EA3C897B34}" dt="2021-05-31T18:23:10.872" v="80" actId="20577"/>
          <ac:spMkLst>
            <pc:docMk/>
            <pc:sldMk cId="0" sldId="273"/>
            <ac:spMk id="305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B43F9476-B99F-9C1D-17B9-30EA3C897B34}" dt="2021-05-31T18:23:30.577" v="81" actId="20577"/>
          <ac:spMkLst>
            <pc:docMk/>
            <pc:sldMk cId="0" sldId="273"/>
            <ac:spMk id="310" creationId="{00000000-0000-0000-0000-000000000000}"/>
          </ac:spMkLst>
        </pc:spChg>
      </pc:sldChg>
      <pc:sldChg chg="modSp">
        <pc:chgData name="Stasys Čivilis" userId="S::stasys.civilis@codeacademylt.onmicrosoft.com::c8caef7f-15d3-4cc8-9b1a-dcff87db0818" providerId="AD" clId="Web-{B43F9476-B99F-9C1D-17B9-30EA3C897B34}" dt="2021-05-31T18:24:05.891" v="90" actId="20577"/>
        <pc:sldMkLst>
          <pc:docMk/>
          <pc:sldMk cId="0" sldId="276"/>
        </pc:sldMkLst>
        <pc:spChg chg="mod">
          <ac:chgData name="Stasys Čivilis" userId="S::stasys.civilis@codeacademylt.onmicrosoft.com::c8caef7f-15d3-4cc8-9b1a-dcff87db0818" providerId="AD" clId="Web-{B43F9476-B99F-9C1D-17B9-30EA3C897B34}" dt="2021-05-31T18:24:05.891" v="90" actId="20577"/>
          <ac:spMkLst>
            <pc:docMk/>
            <pc:sldMk cId="0" sldId="276"/>
            <ac:spMk id="323" creationId="{00000000-0000-0000-0000-000000000000}"/>
          </ac:spMkLst>
        </pc:spChg>
      </pc:sldChg>
      <pc:sldChg chg="del">
        <pc:chgData name="Stasys Čivilis" userId="S::stasys.civilis@codeacademylt.onmicrosoft.com::c8caef7f-15d3-4cc8-9b1a-dcff87db0818" providerId="AD" clId="Web-{B43F9476-B99F-9C1D-17B9-30EA3C897B34}" dt="2021-05-31T18:25:03.379" v="97"/>
        <pc:sldMkLst>
          <pc:docMk/>
          <pc:sldMk cId="0" sldId="277"/>
        </pc:sldMkLst>
      </pc:sldChg>
      <pc:sldChg chg="del">
        <pc:chgData name="Stasys Čivilis" userId="S::stasys.civilis@codeacademylt.onmicrosoft.com::c8caef7f-15d3-4cc8-9b1a-dcff87db0818" providerId="AD" clId="Web-{B43F9476-B99F-9C1D-17B9-30EA3C897B34}" dt="2021-05-31T17:35:38.775" v="7"/>
        <pc:sldMkLst>
          <pc:docMk/>
          <pc:sldMk cId="2729643231" sldId="278"/>
        </pc:sldMkLst>
      </pc:sldChg>
      <pc:sldChg chg="del">
        <pc:chgData name="Stasys Čivilis" userId="S::stasys.civilis@codeacademylt.onmicrosoft.com::c8caef7f-15d3-4cc8-9b1a-dcff87db0818" providerId="AD" clId="Web-{B43F9476-B99F-9C1D-17B9-30EA3C897B34}" dt="2021-05-31T17:35:38.775" v="6"/>
        <pc:sldMkLst>
          <pc:docMk/>
          <pc:sldMk cId="811361222" sldId="279"/>
        </pc:sldMkLst>
      </pc:sldChg>
      <pc:sldChg chg="del">
        <pc:chgData name="Stasys Čivilis" userId="S::stasys.civilis@codeacademylt.onmicrosoft.com::c8caef7f-15d3-4cc8-9b1a-dcff87db0818" providerId="AD" clId="Web-{B43F9476-B99F-9C1D-17B9-30EA3C897B34}" dt="2021-05-31T17:35:38.775" v="5"/>
        <pc:sldMkLst>
          <pc:docMk/>
          <pc:sldMk cId="1671284634" sldId="280"/>
        </pc:sldMkLst>
      </pc:sldChg>
      <pc:sldChg chg="del">
        <pc:chgData name="Stasys Čivilis" userId="S::stasys.civilis@codeacademylt.onmicrosoft.com::c8caef7f-15d3-4cc8-9b1a-dcff87db0818" providerId="AD" clId="Web-{B43F9476-B99F-9C1D-17B9-30EA3C897B34}" dt="2021-05-31T17:35:38.775" v="4"/>
        <pc:sldMkLst>
          <pc:docMk/>
          <pc:sldMk cId="3577935793" sldId="281"/>
        </pc:sldMkLst>
      </pc:sldChg>
      <pc:sldChg chg="del">
        <pc:chgData name="Stasys Čivilis" userId="S::stasys.civilis@codeacademylt.onmicrosoft.com::c8caef7f-15d3-4cc8-9b1a-dcff87db0818" providerId="AD" clId="Web-{B43F9476-B99F-9C1D-17B9-30EA3C897B34}" dt="2021-05-31T17:35:38.775" v="3"/>
        <pc:sldMkLst>
          <pc:docMk/>
          <pc:sldMk cId="1422858639" sldId="282"/>
        </pc:sldMkLst>
      </pc:sldChg>
      <pc:sldChg chg="del">
        <pc:chgData name="Stasys Čivilis" userId="S::stasys.civilis@codeacademylt.onmicrosoft.com::c8caef7f-15d3-4cc8-9b1a-dcff87db0818" providerId="AD" clId="Web-{B43F9476-B99F-9C1D-17B9-30EA3C897B34}" dt="2021-05-31T17:35:38.759" v="2"/>
        <pc:sldMkLst>
          <pc:docMk/>
          <pc:sldMk cId="2281846919" sldId="283"/>
        </pc:sldMkLst>
      </pc:sldChg>
      <pc:sldChg chg="del">
        <pc:chgData name="Stasys Čivilis" userId="S::stasys.civilis@codeacademylt.onmicrosoft.com::c8caef7f-15d3-4cc8-9b1a-dcff87db0818" providerId="AD" clId="Web-{B43F9476-B99F-9C1D-17B9-30EA3C897B34}" dt="2021-05-31T17:35:38.759" v="1"/>
        <pc:sldMkLst>
          <pc:docMk/>
          <pc:sldMk cId="3719049373" sldId="284"/>
        </pc:sldMkLst>
      </pc:sldChg>
      <pc:sldChg chg="del">
        <pc:chgData name="Stasys Čivilis" userId="S::stasys.civilis@codeacademylt.onmicrosoft.com::c8caef7f-15d3-4cc8-9b1a-dcff87db0818" providerId="AD" clId="Web-{B43F9476-B99F-9C1D-17B9-30EA3C897B34}" dt="2021-05-31T17:35:38.759" v="0"/>
        <pc:sldMkLst>
          <pc:docMk/>
          <pc:sldMk cId="3014354264" sldId="285"/>
        </pc:sldMkLst>
      </pc:sldChg>
      <pc:sldChg chg="del">
        <pc:chgData name="Stasys Čivilis" userId="S::stasys.civilis@codeacademylt.onmicrosoft.com::c8caef7f-15d3-4cc8-9b1a-dcff87db0818" providerId="AD" clId="Web-{B43F9476-B99F-9C1D-17B9-30EA3C897B34}" dt="2021-05-31T18:23:44.234" v="83"/>
        <pc:sldMkLst>
          <pc:docMk/>
          <pc:sldMk cId="3525877350" sldId="286"/>
        </pc:sldMkLst>
      </pc:sldChg>
      <pc:sldChg chg="del">
        <pc:chgData name="Stasys Čivilis" userId="S::stasys.civilis@codeacademylt.onmicrosoft.com::c8caef7f-15d3-4cc8-9b1a-dcff87db0818" providerId="AD" clId="Web-{B43F9476-B99F-9C1D-17B9-30EA3C897B34}" dt="2021-05-31T18:23:51.828" v="86"/>
        <pc:sldMkLst>
          <pc:docMk/>
          <pc:sldMk cId="1734170574" sldId="287"/>
        </pc:sldMkLst>
      </pc:sldChg>
      <pc:sldChg chg="del">
        <pc:chgData name="Stasys Čivilis" userId="S::stasys.civilis@codeacademylt.onmicrosoft.com::c8caef7f-15d3-4cc8-9b1a-dcff87db0818" providerId="AD" clId="Web-{B43F9476-B99F-9C1D-17B9-30EA3C897B34}" dt="2021-05-31T18:23:51.828" v="85"/>
        <pc:sldMkLst>
          <pc:docMk/>
          <pc:sldMk cId="657061265" sldId="288"/>
        </pc:sldMkLst>
      </pc:sldChg>
      <pc:sldChg chg="del">
        <pc:chgData name="Stasys Čivilis" userId="S::stasys.civilis@codeacademylt.onmicrosoft.com::c8caef7f-15d3-4cc8-9b1a-dcff87db0818" providerId="AD" clId="Web-{B43F9476-B99F-9C1D-17B9-30EA3C897B34}" dt="2021-05-31T18:23:51.812" v="84"/>
        <pc:sldMkLst>
          <pc:docMk/>
          <pc:sldMk cId="2167059799" sldId="289"/>
        </pc:sldMkLst>
      </pc:sldChg>
      <pc:sldChg chg="addSp delSp modSp add replId">
        <pc:chgData name="Stasys Čivilis" userId="S::stasys.civilis@codeacademylt.onmicrosoft.com::c8caef7f-15d3-4cc8-9b1a-dcff87db0818" providerId="AD" clId="Web-{B43F9476-B99F-9C1D-17B9-30EA3C897B34}" dt="2021-05-31T17:38:12.324" v="33" actId="1076"/>
        <pc:sldMkLst>
          <pc:docMk/>
          <pc:sldMk cId="195191755" sldId="290"/>
        </pc:sldMkLst>
        <pc:spChg chg="mod">
          <ac:chgData name="Stasys Čivilis" userId="S::stasys.civilis@codeacademylt.onmicrosoft.com::c8caef7f-15d3-4cc8-9b1a-dcff87db0818" providerId="AD" clId="Web-{B43F9476-B99F-9C1D-17B9-30EA3C897B34}" dt="2021-05-31T17:37:37.558" v="27" actId="20577"/>
          <ac:spMkLst>
            <pc:docMk/>
            <pc:sldMk cId="195191755" sldId="290"/>
            <ac:spMk id="2" creationId="{3EC746B1-C59A-4521-B2FD-54780E2ECD16}"/>
          </ac:spMkLst>
        </pc:spChg>
        <pc:spChg chg="mod">
          <ac:chgData name="Stasys Čivilis" userId="S::stasys.civilis@codeacademylt.onmicrosoft.com::c8caef7f-15d3-4cc8-9b1a-dcff87db0818" providerId="AD" clId="Web-{B43F9476-B99F-9C1D-17B9-30EA3C897B34}" dt="2021-05-31T17:36:07.652" v="12" actId="14100"/>
          <ac:spMkLst>
            <pc:docMk/>
            <pc:sldMk cId="195191755" sldId="290"/>
            <ac:spMk id="254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B43F9476-B99F-9C1D-17B9-30EA3C897B34}" dt="2021-05-31T17:38:12.324" v="33" actId="1076"/>
          <ac:picMkLst>
            <pc:docMk/>
            <pc:sldMk cId="195191755" sldId="290"/>
            <ac:picMk id="3" creationId="{CF3EB585-5E64-4ABB-AC54-D94CF944F70D}"/>
          </ac:picMkLst>
        </pc:picChg>
        <pc:picChg chg="del">
          <ac:chgData name="Stasys Čivilis" userId="S::stasys.civilis@codeacademylt.onmicrosoft.com::c8caef7f-15d3-4cc8-9b1a-dcff87db0818" providerId="AD" clId="Web-{B43F9476-B99F-9C1D-17B9-30EA3C897B34}" dt="2021-05-31T17:38:00.980" v="28"/>
          <ac:picMkLst>
            <pc:docMk/>
            <pc:sldMk cId="195191755" sldId="290"/>
            <ac:picMk id="6" creationId="{B5838E80-B5A7-4859-91E7-E86371857874}"/>
          </ac:picMkLst>
        </pc:picChg>
        <pc:picChg chg="del">
          <ac:chgData name="Stasys Čivilis" userId="S::stasys.civilis@codeacademylt.onmicrosoft.com::c8caef7f-15d3-4cc8-9b1a-dcff87db0818" providerId="AD" clId="Web-{B43F9476-B99F-9C1D-17B9-30EA3C897B34}" dt="2021-05-31T17:38:03.308" v="29"/>
          <ac:picMkLst>
            <pc:docMk/>
            <pc:sldMk cId="195191755" sldId="290"/>
            <ac:picMk id="8" creationId="{2FCBC9C8-8BB3-4B42-96AA-33A4E223BCBF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B43F9476-B99F-9C1D-17B9-30EA3C897B34}" dt="2021-05-31T17:39:58.561" v="45" actId="14100"/>
        <pc:sldMkLst>
          <pc:docMk/>
          <pc:sldMk cId="1808992682" sldId="291"/>
        </pc:sldMkLst>
        <pc:spChg chg="del">
          <ac:chgData name="Stasys Čivilis" userId="S::stasys.civilis@codeacademylt.onmicrosoft.com::c8caef7f-15d3-4cc8-9b1a-dcff87db0818" providerId="AD" clId="Web-{B43F9476-B99F-9C1D-17B9-30EA3C897B34}" dt="2021-05-31T17:39:10.591" v="35"/>
          <ac:spMkLst>
            <pc:docMk/>
            <pc:sldMk cId="1808992682" sldId="291"/>
            <ac:spMk id="2" creationId="{3EC746B1-C59A-4521-B2FD-54780E2ECD16}"/>
          </ac:spMkLst>
        </pc:spChg>
        <pc:spChg chg="mod">
          <ac:chgData name="Stasys Čivilis" userId="S::stasys.civilis@codeacademylt.onmicrosoft.com::c8caef7f-15d3-4cc8-9b1a-dcff87db0818" providerId="AD" clId="Web-{B43F9476-B99F-9C1D-17B9-30EA3C897B34}" dt="2021-05-31T17:39:26.122" v="39" actId="20577"/>
          <ac:spMkLst>
            <pc:docMk/>
            <pc:sldMk cId="1808992682" sldId="291"/>
            <ac:spMk id="254" creationId="{00000000-0000-0000-0000-000000000000}"/>
          </ac:spMkLst>
        </pc:spChg>
        <pc:picChg chg="del">
          <ac:chgData name="Stasys Čivilis" userId="S::stasys.civilis@codeacademylt.onmicrosoft.com::c8caef7f-15d3-4cc8-9b1a-dcff87db0818" providerId="AD" clId="Web-{B43F9476-B99F-9C1D-17B9-30EA3C897B34}" dt="2021-05-31T17:39:42.170" v="40"/>
          <ac:picMkLst>
            <pc:docMk/>
            <pc:sldMk cId="1808992682" sldId="291"/>
            <ac:picMk id="3" creationId="{CF3EB585-5E64-4ABB-AC54-D94CF944F70D}"/>
          </ac:picMkLst>
        </pc:picChg>
        <pc:picChg chg="add mod">
          <ac:chgData name="Stasys Čivilis" userId="S::stasys.civilis@codeacademylt.onmicrosoft.com::c8caef7f-15d3-4cc8-9b1a-dcff87db0818" providerId="AD" clId="Web-{B43F9476-B99F-9C1D-17B9-30EA3C897B34}" dt="2021-05-31T17:39:58.561" v="45" actId="14100"/>
          <ac:picMkLst>
            <pc:docMk/>
            <pc:sldMk cId="1808992682" sldId="291"/>
            <ac:picMk id="4" creationId="{DBAB41B8-872D-4C19-BF85-06068F4C3C44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B43F9476-B99F-9C1D-17B9-30EA3C897B34}" dt="2021-05-31T17:40:59.953" v="55" actId="1076"/>
        <pc:sldMkLst>
          <pc:docMk/>
          <pc:sldMk cId="3382659454" sldId="292"/>
        </pc:sldMkLst>
        <pc:spChg chg="mod">
          <ac:chgData name="Stasys Čivilis" userId="S::stasys.civilis@codeacademylt.onmicrosoft.com::c8caef7f-15d3-4cc8-9b1a-dcff87db0818" providerId="AD" clId="Web-{B43F9476-B99F-9C1D-17B9-30EA3C897B34}" dt="2021-05-31T17:40:21.483" v="48" actId="20577"/>
          <ac:spMkLst>
            <pc:docMk/>
            <pc:sldMk cId="3382659454" sldId="292"/>
            <ac:spMk id="254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B43F9476-B99F-9C1D-17B9-30EA3C897B34}" dt="2021-05-31T17:40:59.953" v="55" actId="1076"/>
          <ac:picMkLst>
            <pc:docMk/>
            <pc:sldMk cId="3382659454" sldId="292"/>
            <ac:picMk id="2" creationId="{3B7DFE6D-0B47-49AB-8A1B-81DF40E0B383}"/>
          </ac:picMkLst>
        </pc:picChg>
        <pc:picChg chg="del">
          <ac:chgData name="Stasys Čivilis" userId="S::stasys.civilis@codeacademylt.onmicrosoft.com::c8caef7f-15d3-4cc8-9b1a-dcff87db0818" providerId="AD" clId="Web-{B43F9476-B99F-9C1D-17B9-30EA3C897B34}" dt="2021-05-31T17:40:44.686" v="49"/>
          <ac:picMkLst>
            <pc:docMk/>
            <pc:sldMk cId="3382659454" sldId="292"/>
            <ac:picMk id="4" creationId="{DBAB41B8-872D-4C19-BF85-06068F4C3C44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B43F9476-B99F-9C1D-17B9-30EA3C897B34}" dt="2021-05-31T18:22:47.199" v="65" actId="1076"/>
        <pc:sldMkLst>
          <pc:docMk/>
          <pc:sldMk cId="2622380680" sldId="293"/>
        </pc:sldMkLst>
        <pc:spChg chg="mod">
          <ac:chgData name="Stasys Čivilis" userId="S::stasys.civilis@codeacademylt.onmicrosoft.com::c8caef7f-15d3-4cc8-9b1a-dcff87db0818" providerId="AD" clId="Web-{B43F9476-B99F-9C1D-17B9-30EA3C897B34}" dt="2021-05-31T18:22:23.197" v="60" actId="20577"/>
          <ac:spMkLst>
            <pc:docMk/>
            <pc:sldMk cId="2622380680" sldId="293"/>
            <ac:spMk id="254" creationId="{00000000-0000-0000-0000-000000000000}"/>
          </ac:spMkLst>
        </pc:spChg>
        <pc:picChg chg="del">
          <ac:chgData name="Stasys Čivilis" userId="S::stasys.civilis@codeacademylt.onmicrosoft.com::c8caef7f-15d3-4cc8-9b1a-dcff87db0818" providerId="AD" clId="Web-{B43F9476-B99F-9C1D-17B9-30EA3C897B34}" dt="2021-05-31T18:22:36.792" v="61"/>
          <ac:picMkLst>
            <pc:docMk/>
            <pc:sldMk cId="2622380680" sldId="293"/>
            <ac:picMk id="2" creationId="{3B7DFE6D-0B47-49AB-8A1B-81DF40E0B383}"/>
          </ac:picMkLst>
        </pc:picChg>
        <pc:picChg chg="add mod">
          <ac:chgData name="Stasys Čivilis" userId="S::stasys.civilis@codeacademylt.onmicrosoft.com::c8caef7f-15d3-4cc8-9b1a-dcff87db0818" providerId="AD" clId="Web-{B43F9476-B99F-9C1D-17B9-30EA3C897B34}" dt="2021-05-31T18:22:47.199" v="65" actId="1076"/>
          <ac:picMkLst>
            <pc:docMk/>
            <pc:sldMk cId="2622380680" sldId="293"/>
            <ac:picMk id="3" creationId="{1D61ACBA-8014-4050-B910-F0F391BE0C50}"/>
          </ac:picMkLst>
        </pc:picChg>
      </pc:sldChg>
      <pc:sldChg chg="modSp add replId">
        <pc:chgData name="Stasys Čivilis" userId="S::stasys.civilis@codeacademylt.onmicrosoft.com::c8caef7f-15d3-4cc8-9b1a-dcff87db0818" providerId="AD" clId="Web-{B43F9476-B99F-9C1D-17B9-30EA3C897B34}" dt="2021-05-31T18:24:24.346" v="92" actId="20577"/>
        <pc:sldMkLst>
          <pc:docMk/>
          <pc:sldMk cId="4227645794" sldId="294"/>
        </pc:sldMkLst>
        <pc:spChg chg="mod">
          <ac:chgData name="Stasys Čivilis" userId="S::stasys.civilis@codeacademylt.onmicrosoft.com::c8caef7f-15d3-4cc8-9b1a-dcff87db0818" providerId="AD" clId="Web-{B43F9476-B99F-9C1D-17B9-30EA3C897B34}" dt="2021-05-31T18:24:15.189" v="91" actId="20577"/>
          <ac:spMkLst>
            <pc:docMk/>
            <pc:sldMk cId="4227645794" sldId="294"/>
            <ac:spMk id="308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B43F9476-B99F-9C1D-17B9-30EA3C897B34}" dt="2021-05-31T18:24:24.346" v="92" actId="20577"/>
          <ac:spMkLst>
            <pc:docMk/>
            <pc:sldMk cId="4227645794" sldId="294"/>
            <ac:spMk id="310" creationId="{00000000-0000-0000-0000-000000000000}"/>
          </ac:spMkLst>
        </pc:spChg>
      </pc:sldChg>
      <pc:sldChg chg="modSp add replId">
        <pc:chgData name="Stasys Čivilis" userId="S::stasys.civilis@codeacademylt.onmicrosoft.com::c8caef7f-15d3-4cc8-9b1a-dcff87db0818" providerId="AD" clId="Web-{B43F9476-B99F-9C1D-17B9-30EA3C897B34}" dt="2021-05-31T18:24:51.863" v="96" actId="20577"/>
        <pc:sldMkLst>
          <pc:docMk/>
          <pc:sldMk cId="1749993306" sldId="295"/>
        </pc:sldMkLst>
        <pc:spChg chg="mod">
          <ac:chgData name="Stasys Čivilis" userId="S::stasys.civilis@codeacademylt.onmicrosoft.com::c8caef7f-15d3-4cc8-9b1a-dcff87db0818" providerId="AD" clId="Web-{B43F9476-B99F-9C1D-17B9-30EA3C897B34}" dt="2021-05-31T18:24:40.862" v="95" actId="20577"/>
          <ac:spMkLst>
            <pc:docMk/>
            <pc:sldMk cId="1749993306" sldId="295"/>
            <ac:spMk id="308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B43F9476-B99F-9C1D-17B9-30EA3C897B34}" dt="2021-05-31T18:24:51.863" v="96" actId="20577"/>
          <ac:spMkLst>
            <pc:docMk/>
            <pc:sldMk cId="1749993306" sldId="295"/>
            <ac:spMk id="310" creationId="{00000000-0000-0000-0000-000000000000}"/>
          </ac:spMkLst>
        </pc:spChg>
      </pc:sldChg>
    </pc:docChg>
  </pc:docChgLst>
  <pc:docChgLst>
    <pc:chgData name="Viktoras Pranckietis" userId="S::viktoras.pranckietis@codeacademylt.onmicrosoft.com::c943c7e9-2198-4e0d-9852-3971bad19866" providerId="AD" clId="Web-{85E29994-D922-4311-871C-88F804C47ACE}"/>
    <pc:docChg chg="modSld">
      <pc:chgData name="Viktoras Pranckietis" userId="S::viktoras.pranckietis@codeacademylt.onmicrosoft.com::c943c7e9-2198-4e0d-9852-3971bad19866" providerId="AD" clId="Web-{85E29994-D922-4311-871C-88F804C47ACE}" dt="2023-01-05T13:19:06.712" v="0" actId="20577"/>
      <pc:docMkLst>
        <pc:docMk/>
      </pc:docMkLst>
      <pc:sldChg chg="modSp">
        <pc:chgData name="Viktoras Pranckietis" userId="S::viktoras.pranckietis@codeacademylt.onmicrosoft.com::c943c7e9-2198-4e0d-9852-3971bad19866" providerId="AD" clId="Web-{85E29994-D922-4311-871C-88F804C47ACE}" dt="2023-01-05T13:19:06.712" v="0" actId="20577"/>
        <pc:sldMkLst>
          <pc:docMk/>
          <pc:sldMk cId="0" sldId="256"/>
        </pc:sldMkLst>
        <pc:spChg chg="mod">
          <ac:chgData name="Viktoras Pranckietis" userId="S::viktoras.pranckietis@codeacademylt.onmicrosoft.com::c943c7e9-2198-4e0d-9852-3971bad19866" providerId="AD" clId="Web-{85E29994-D922-4311-871C-88F804C47ACE}" dt="2023-01-05T13:19:06.712" v="0" actId="20577"/>
          <ac:spMkLst>
            <pc:docMk/>
            <pc:sldMk cId="0" sldId="256"/>
            <ac:spMk id="227" creationId="{00000000-0000-0000-0000-000000000000}"/>
          </ac:spMkLst>
        </pc:spChg>
      </pc:sldChg>
    </pc:docChg>
  </pc:docChgLst>
  <pc:docChgLst>
    <pc:chgData name="Stasys Čivilis" userId="S::stasys.civilis@codeacademylt.onmicrosoft.com::c8caef7f-15d3-4cc8-9b1a-dcff87db0818" providerId="AD" clId="Web-{230C9047-128F-1D9B-91A5-08BF209ED68E}"/>
    <pc:docChg chg="addSld delSld modSld sldOrd">
      <pc:chgData name="Stasys Čivilis" userId="S::stasys.civilis@codeacademylt.onmicrosoft.com::c8caef7f-15d3-4cc8-9b1a-dcff87db0818" providerId="AD" clId="Web-{230C9047-128F-1D9B-91A5-08BF209ED68E}" dt="2021-05-30T17:04:41.880" v="521" actId="14100"/>
      <pc:docMkLst>
        <pc:docMk/>
      </pc:docMkLst>
      <pc:sldChg chg="modSp">
        <pc:chgData name="Stasys Čivilis" userId="S::stasys.civilis@codeacademylt.onmicrosoft.com::c8caef7f-15d3-4cc8-9b1a-dcff87db0818" providerId="AD" clId="Web-{230C9047-128F-1D9B-91A5-08BF209ED68E}" dt="2021-05-30T16:29:13.144" v="53" actId="20577"/>
        <pc:sldMkLst>
          <pc:docMk/>
          <pc:sldMk cId="0" sldId="256"/>
        </pc:sldMkLst>
        <pc:spChg chg="mod">
          <ac:chgData name="Stasys Čivilis" userId="S::stasys.civilis@codeacademylt.onmicrosoft.com::c8caef7f-15d3-4cc8-9b1a-dcff87db0818" providerId="AD" clId="Web-{230C9047-128F-1D9B-91A5-08BF209ED68E}" dt="2021-05-30T16:29:13.144" v="53" actId="20577"/>
          <ac:spMkLst>
            <pc:docMk/>
            <pc:sldMk cId="0" sldId="256"/>
            <ac:spMk id="227" creationId="{00000000-0000-0000-0000-000000000000}"/>
          </ac:spMkLst>
        </pc:spChg>
      </pc:sldChg>
      <pc:sldChg chg="modSp">
        <pc:chgData name="Stasys Čivilis" userId="S::stasys.civilis@codeacademylt.onmicrosoft.com::c8caef7f-15d3-4cc8-9b1a-dcff87db0818" providerId="AD" clId="Web-{230C9047-128F-1D9B-91A5-08BF209ED68E}" dt="2021-05-30T16:31:28.603" v="94" actId="1076"/>
        <pc:sldMkLst>
          <pc:docMk/>
          <pc:sldMk cId="0" sldId="257"/>
        </pc:sldMkLst>
        <pc:spChg chg="mod">
          <ac:chgData name="Stasys Čivilis" userId="S::stasys.civilis@codeacademylt.onmicrosoft.com::c8caef7f-15d3-4cc8-9b1a-dcff87db0818" providerId="AD" clId="Web-{230C9047-128F-1D9B-91A5-08BF209ED68E}" dt="2021-05-30T16:28:55.862" v="36" actId="20577"/>
          <ac:spMkLst>
            <pc:docMk/>
            <pc:sldMk cId="0" sldId="257"/>
            <ac:spMk id="235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230C9047-128F-1D9B-91A5-08BF209ED68E}" dt="2021-05-30T16:29:54.474" v="60" actId="20577"/>
          <ac:spMkLst>
            <pc:docMk/>
            <pc:sldMk cId="0" sldId="257"/>
            <ac:spMk id="237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230C9047-128F-1D9B-91A5-08BF209ED68E}" dt="2021-05-30T16:30:16.709" v="69" actId="20577"/>
          <ac:spMkLst>
            <pc:docMk/>
            <pc:sldMk cId="0" sldId="257"/>
            <ac:spMk id="238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230C9047-128F-1D9B-91A5-08BF209ED68E}" dt="2021-05-30T16:30:49.601" v="78" actId="20577"/>
          <ac:spMkLst>
            <pc:docMk/>
            <pc:sldMk cId="0" sldId="257"/>
            <ac:spMk id="239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230C9047-128F-1D9B-91A5-08BF209ED68E}" dt="2021-05-30T16:31:28.603" v="94" actId="1076"/>
          <ac:spMkLst>
            <pc:docMk/>
            <pc:sldMk cId="0" sldId="257"/>
            <ac:spMk id="249" creationId="{00000000-0000-0000-0000-000000000000}"/>
          </ac:spMkLst>
        </pc:spChg>
        <pc:grpChg chg="mod">
          <ac:chgData name="Stasys Čivilis" userId="S::stasys.civilis@codeacademylt.onmicrosoft.com::c8caef7f-15d3-4cc8-9b1a-dcff87db0818" providerId="AD" clId="Web-{230C9047-128F-1D9B-91A5-08BF209ED68E}" dt="2021-05-30T16:31:28.588" v="93" actId="1076"/>
          <ac:grpSpMkLst>
            <pc:docMk/>
            <pc:sldMk cId="0" sldId="257"/>
            <ac:grpSpMk id="250" creationId="{00000000-0000-0000-0000-000000000000}"/>
          </ac:grpSpMkLst>
        </pc:grpChg>
      </pc:sldChg>
      <pc:sldChg chg="addSp delSp modSp">
        <pc:chgData name="Stasys Čivilis" userId="S::stasys.civilis@codeacademylt.onmicrosoft.com::c8caef7f-15d3-4cc8-9b1a-dcff87db0818" providerId="AD" clId="Web-{230C9047-128F-1D9B-91A5-08BF209ED68E}" dt="2021-05-30T16:38:36.725" v="225" actId="1076"/>
        <pc:sldMkLst>
          <pc:docMk/>
          <pc:sldMk cId="0" sldId="258"/>
        </pc:sldMkLst>
        <pc:spChg chg="add mod">
          <ac:chgData name="Stasys Čivilis" userId="S::stasys.civilis@codeacademylt.onmicrosoft.com::c8caef7f-15d3-4cc8-9b1a-dcff87db0818" providerId="AD" clId="Web-{230C9047-128F-1D9B-91A5-08BF209ED68E}" dt="2021-05-30T16:35:05.771" v="201" actId="20577"/>
          <ac:spMkLst>
            <pc:docMk/>
            <pc:sldMk cId="0" sldId="258"/>
            <ac:spMk id="2" creationId="{3EC746B1-C59A-4521-B2FD-54780E2ECD16}"/>
          </ac:spMkLst>
        </pc:spChg>
        <pc:spChg chg="mod">
          <ac:chgData name="Stasys Čivilis" userId="S::stasys.civilis@codeacademylt.onmicrosoft.com::c8caef7f-15d3-4cc8-9b1a-dcff87db0818" providerId="AD" clId="Web-{230C9047-128F-1D9B-91A5-08BF209ED68E}" dt="2021-05-30T16:31:56.527" v="129" actId="20577"/>
          <ac:spMkLst>
            <pc:docMk/>
            <pc:sldMk cId="0" sldId="258"/>
            <ac:spMk id="253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230C9047-128F-1D9B-91A5-08BF209ED68E}" dt="2021-05-30T16:34:08.503" v="187" actId="14100"/>
          <ac:spMkLst>
            <pc:docMk/>
            <pc:sldMk cId="0" sldId="258"/>
            <ac:spMk id="254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230C9047-128F-1D9B-91A5-08BF209ED68E}" dt="2021-05-30T16:36:50.594" v="214" actId="1076"/>
          <ac:picMkLst>
            <pc:docMk/>
            <pc:sldMk cId="0" sldId="258"/>
            <ac:picMk id="3" creationId="{B35206F0-A6E0-453C-ADDB-722DAECF7BA9}"/>
          </ac:picMkLst>
        </pc:picChg>
        <pc:picChg chg="add mod">
          <ac:chgData name="Stasys Čivilis" userId="S::stasys.civilis@codeacademylt.onmicrosoft.com::c8caef7f-15d3-4cc8-9b1a-dcff87db0818" providerId="AD" clId="Web-{230C9047-128F-1D9B-91A5-08BF209ED68E}" dt="2021-05-30T16:36:56.110" v="215" actId="1076"/>
          <ac:picMkLst>
            <pc:docMk/>
            <pc:sldMk cId="0" sldId="258"/>
            <ac:picMk id="4" creationId="{AECB2DD1-DEB9-47A7-B5AB-C5CFF9C11551}"/>
          </ac:picMkLst>
        </pc:picChg>
        <pc:picChg chg="add mod">
          <ac:chgData name="Stasys Čivilis" userId="S::stasys.civilis@codeacademylt.onmicrosoft.com::c8caef7f-15d3-4cc8-9b1a-dcff87db0818" providerId="AD" clId="Web-{230C9047-128F-1D9B-91A5-08BF209ED68E}" dt="2021-05-30T16:38:12.192" v="223" actId="1076"/>
          <ac:picMkLst>
            <pc:docMk/>
            <pc:sldMk cId="0" sldId="258"/>
            <ac:picMk id="5" creationId="{CE7E764B-C664-4B14-B24B-BF5267B95855}"/>
          </ac:picMkLst>
        </pc:picChg>
        <pc:picChg chg="add mod">
          <ac:chgData name="Stasys Čivilis" userId="S::stasys.civilis@codeacademylt.onmicrosoft.com::c8caef7f-15d3-4cc8-9b1a-dcff87db0818" providerId="AD" clId="Web-{230C9047-128F-1D9B-91A5-08BF209ED68E}" dt="2021-05-30T16:38:36.725" v="225" actId="1076"/>
          <ac:picMkLst>
            <pc:docMk/>
            <pc:sldMk cId="0" sldId="258"/>
            <ac:picMk id="7" creationId="{9F2AB2AF-7D7B-492B-84C7-E2E165B15B5B}"/>
          </ac:picMkLst>
        </pc:picChg>
        <pc:picChg chg="del">
          <ac:chgData name="Stasys Čivilis" userId="S::stasys.civilis@codeacademylt.onmicrosoft.com::c8caef7f-15d3-4cc8-9b1a-dcff87db0818" providerId="AD" clId="Web-{230C9047-128F-1D9B-91A5-08BF209ED68E}" dt="2021-05-30T16:35:27.200" v="202"/>
          <ac:picMkLst>
            <pc:docMk/>
            <pc:sldMk cId="0" sldId="258"/>
            <ac:picMk id="255" creationId="{00000000-0000-0000-0000-000000000000}"/>
          </ac:picMkLst>
        </pc:picChg>
        <pc:picChg chg="del">
          <ac:chgData name="Stasys Čivilis" userId="S::stasys.civilis@codeacademylt.onmicrosoft.com::c8caef7f-15d3-4cc8-9b1a-dcff87db0818" providerId="AD" clId="Web-{230C9047-128F-1D9B-91A5-08BF209ED68E}" dt="2021-05-30T16:35:36.044" v="203"/>
          <ac:picMkLst>
            <pc:docMk/>
            <pc:sldMk cId="0" sldId="258"/>
            <ac:picMk id="256" creationId="{00000000-0000-0000-0000-000000000000}"/>
          </ac:picMkLst>
        </pc:picChg>
      </pc:sldChg>
      <pc:sldChg chg="add del">
        <pc:chgData name="Stasys Čivilis" userId="S::stasys.civilis@codeacademylt.onmicrosoft.com::c8caef7f-15d3-4cc8-9b1a-dcff87db0818" providerId="AD" clId="Web-{230C9047-128F-1D9B-91A5-08BF209ED68E}" dt="2021-05-30T16:32:39.826" v="171"/>
        <pc:sldMkLst>
          <pc:docMk/>
          <pc:sldMk cId="0" sldId="259"/>
        </pc:sldMkLst>
      </pc:sldChg>
      <pc:sldChg chg="add del">
        <pc:chgData name="Stasys Čivilis" userId="S::stasys.civilis@codeacademylt.onmicrosoft.com::c8caef7f-15d3-4cc8-9b1a-dcff87db0818" providerId="AD" clId="Web-{230C9047-128F-1D9B-91A5-08BF209ED68E}" dt="2021-05-30T16:32:39.811" v="170"/>
        <pc:sldMkLst>
          <pc:docMk/>
          <pc:sldMk cId="0" sldId="260"/>
        </pc:sldMkLst>
      </pc:sldChg>
      <pc:sldChg chg="add del">
        <pc:chgData name="Stasys Čivilis" userId="S::stasys.civilis@codeacademylt.onmicrosoft.com::c8caef7f-15d3-4cc8-9b1a-dcff87db0818" providerId="AD" clId="Web-{230C9047-128F-1D9B-91A5-08BF209ED68E}" dt="2021-05-30T16:32:39.811" v="169"/>
        <pc:sldMkLst>
          <pc:docMk/>
          <pc:sldMk cId="0" sldId="261"/>
        </pc:sldMkLst>
      </pc:sldChg>
      <pc:sldChg chg="add del">
        <pc:chgData name="Stasys Čivilis" userId="S::stasys.civilis@codeacademylt.onmicrosoft.com::c8caef7f-15d3-4cc8-9b1a-dcff87db0818" providerId="AD" clId="Web-{230C9047-128F-1D9B-91A5-08BF209ED68E}" dt="2021-05-30T16:32:39.811" v="168"/>
        <pc:sldMkLst>
          <pc:docMk/>
          <pc:sldMk cId="0" sldId="262"/>
        </pc:sldMkLst>
      </pc:sldChg>
      <pc:sldChg chg="add del">
        <pc:chgData name="Stasys Čivilis" userId="S::stasys.civilis@codeacademylt.onmicrosoft.com::c8caef7f-15d3-4cc8-9b1a-dcff87db0818" providerId="AD" clId="Web-{230C9047-128F-1D9B-91A5-08BF209ED68E}" dt="2021-05-30T16:32:39.811" v="167"/>
        <pc:sldMkLst>
          <pc:docMk/>
          <pc:sldMk cId="0" sldId="263"/>
        </pc:sldMkLst>
      </pc:sldChg>
      <pc:sldChg chg="add del">
        <pc:chgData name="Stasys Čivilis" userId="S::stasys.civilis@codeacademylt.onmicrosoft.com::c8caef7f-15d3-4cc8-9b1a-dcff87db0818" providerId="AD" clId="Web-{230C9047-128F-1D9B-91A5-08BF209ED68E}" dt="2021-05-30T16:32:39.811" v="166"/>
        <pc:sldMkLst>
          <pc:docMk/>
          <pc:sldMk cId="0" sldId="264"/>
        </pc:sldMkLst>
      </pc:sldChg>
      <pc:sldChg chg="add del">
        <pc:chgData name="Stasys Čivilis" userId="S::stasys.civilis@codeacademylt.onmicrosoft.com::c8caef7f-15d3-4cc8-9b1a-dcff87db0818" providerId="AD" clId="Web-{230C9047-128F-1D9B-91A5-08BF209ED68E}" dt="2021-05-30T16:32:39.811" v="165"/>
        <pc:sldMkLst>
          <pc:docMk/>
          <pc:sldMk cId="0" sldId="265"/>
        </pc:sldMkLst>
      </pc:sldChg>
      <pc:sldChg chg="add del">
        <pc:chgData name="Stasys Čivilis" userId="S::stasys.civilis@codeacademylt.onmicrosoft.com::c8caef7f-15d3-4cc8-9b1a-dcff87db0818" providerId="AD" clId="Web-{230C9047-128F-1D9B-91A5-08BF209ED68E}" dt="2021-05-30T16:32:39.811" v="164"/>
        <pc:sldMkLst>
          <pc:docMk/>
          <pc:sldMk cId="0" sldId="266"/>
        </pc:sldMkLst>
      </pc:sldChg>
      <pc:sldChg chg="add del">
        <pc:chgData name="Stasys Čivilis" userId="S::stasys.civilis@codeacademylt.onmicrosoft.com::c8caef7f-15d3-4cc8-9b1a-dcff87db0818" providerId="AD" clId="Web-{230C9047-128F-1D9B-91A5-08BF209ED68E}" dt="2021-05-30T16:32:39.811" v="163"/>
        <pc:sldMkLst>
          <pc:docMk/>
          <pc:sldMk cId="0" sldId="267"/>
        </pc:sldMkLst>
      </pc:sldChg>
      <pc:sldChg chg="add del">
        <pc:chgData name="Stasys Čivilis" userId="S::stasys.civilis@codeacademylt.onmicrosoft.com::c8caef7f-15d3-4cc8-9b1a-dcff87db0818" providerId="AD" clId="Web-{230C9047-128F-1D9B-91A5-08BF209ED68E}" dt="2021-05-30T16:32:39.811" v="162"/>
        <pc:sldMkLst>
          <pc:docMk/>
          <pc:sldMk cId="0" sldId="268"/>
        </pc:sldMkLst>
      </pc:sldChg>
      <pc:sldChg chg="add del">
        <pc:chgData name="Stasys Čivilis" userId="S::stasys.civilis@codeacademylt.onmicrosoft.com::c8caef7f-15d3-4cc8-9b1a-dcff87db0818" providerId="AD" clId="Web-{230C9047-128F-1D9B-91A5-08BF209ED68E}" dt="2021-05-30T16:32:39.811" v="161"/>
        <pc:sldMkLst>
          <pc:docMk/>
          <pc:sldMk cId="0" sldId="269"/>
        </pc:sldMkLst>
      </pc:sldChg>
      <pc:sldChg chg="add del">
        <pc:chgData name="Stasys Čivilis" userId="S::stasys.civilis@codeacademylt.onmicrosoft.com::c8caef7f-15d3-4cc8-9b1a-dcff87db0818" providerId="AD" clId="Web-{230C9047-128F-1D9B-91A5-08BF209ED68E}" dt="2021-05-30T16:32:39.811" v="160"/>
        <pc:sldMkLst>
          <pc:docMk/>
          <pc:sldMk cId="0" sldId="270"/>
        </pc:sldMkLst>
      </pc:sldChg>
      <pc:sldChg chg="add del">
        <pc:chgData name="Stasys Čivilis" userId="S::stasys.civilis@codeacademylt.onmicrosoft.com::c8caef7f-15d3-4cc8-9b1a-dcff87db0818" providerId="AD" clId="Web-{230C9047-128F-1D9B-91A5-08BF209ED68E}" dt="2021-05-30T16:32:39.811" v="159"/>
        <pc:sldMkLst>
          <pc:docMk/>
          <pc:sldMk cId="0" sldId="271"/>
        </pc:sldMkLst>
      </pc:sldChg>
      <pc:sldChg chg="add del">
        <pc:chgData name="Stasys Čivilis" userId="S::stasys.civilis@codeacademylt.onmicrosoft.com::c8caef7f-15d3-4cc8-9b1a-dcff87db0818" providerId="AD" clId="Web-{230C9047-128F-1D9B-91A5-08BF209ED68E}" dt="2021-05-30T16:32:39.811" v="158"/>
        <pc:sldMkLst>
          <pc:docMk/>
          <pc:sldMk cId="0" sldId="272"/>
        </pc:sldMkLst>
      </pc:sldChg>
      <pc:sldChg chg="modSp">
        <pc:chgData name="Stasys Čivilis" userId="S::stasys.civilis@codeacademylt.onmicrosoft.com::c8caef7f-15d3-4cc8-9b1a-dcff87db0818" providerId="AD" clId="Web-{230C9047-128F-1D9B-91A5-08BF209ED68E}" dt="2021-05-30T17:00:22.148" v="450" actId="20577"/>
        <pc:sldMkLst>
          <pc:docMk/>
          <pc:sldMk cId="0" sldId="273"/>
        </pc:sldMkLst>
        <pc:spChg chg="mod">
          <ac:chgData name="Stasys Čivilis" userId="S::stasys.civilis@codeacademylt.onmicrosoft.com::c8caef7f-15d3-4cc8-9b1a-dcff87db0818" providerId="AD" clId="Web-{230C9047-128F-1D9B-91A5-08BF209ED68E}" dt="2021-05-30T16:57:14.889" v="426" actId="20577"/>
          <ac:spMkLst>
            <pc:docMk/>
            <pc:sldMk cId="0" sldId="273"/>
            <ac:spMk id="305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230C9047-128F-1D9B-91A5-08BF209ED68E}" dt="2021-05-30T17:00:22.148" v="450" actId="20577"/>
          <ac:spMkLst>
            <pc:docMk/>
            <pc:sldMk cId="0" sldId="273"/>
            <ac:spMk id="310" creationId="{00000000-0000-0000-0000-000000000000}"/>
          </ac:spMkLst>
        </pc:spChg>
      </pc:sldChg>
      <pc:sldChg chg="del">
        <pc:chgData name="Stasys Čivilis" userId="S::stasys.civilis@codeacademylt.onmicrosoft.com::c8caef7f-15d3-4cc8-9b1a-dcff87db0818" providerId="AD" clId="Web-{230C9047-128F-1D9B-91A5-08BF209ED68E}" dt="2021-05-30T16:56:59.076" v="423"/>
        <pc:sldMkLst>
          <pc:docMk/>
          <pc:sldMk cId="0" sldId="274"/>
        </pc:sldMkLst>
      </pc:sldChg>
      <pc:sldChg chg="del">
        <pc:chgData name="Stasys Čivilis" userId="S::stasys.civilis@codeacademylt.onmicrosoft.com::c8caef7f-15d3-4cc8-9b1a-dcff87db0818" providerId="AD" clId="Web-{230C9047-128F-1D9B-91A5-08BF209ED68E}" dt="2021-05-30T16:57:00.373" v="424"/>
        <pc:sldMkLst>
          <pc:docMk/>
          <pc:sldMk cId="0" sldId="275"/>
        </pc:sldMkLst>
      </pc:sldChg>
      <pc:sldChg chg="modSp">
        <pc:chgData name="Stasys Čivilis" userId="S::stasys.civilis@codeacademylt.onmicrosoft.com::c8caef7f-15d3-4cc8-9b1a-dcff87db0818" providerId="AD" clId="Web-{230C9047-128F-1D9B-91A5-08BF209ED68E}" dt="2021-05-30T16:56:52.279" v="422" actId="20577"/>
        <pc:sldMkLst>
          <pc:docMk/>
          <pc:sldMk cId="0" sldId="276"/>
        </pc:sldMkLst>
        <pc:spChg chg="mod">
          <ac:chgData name="Stasys Čivilis" userId="S::stasys.civilis@codeacademylt.onmicrosoft.com::c8caef7f-15d3-4cc8-9b1a-dcff87db0818" providerId="AD" clId="Web-{230C9047-128F-1D9B-91A5-08BF209ED68E}" dt="2021-05-30T16:56:52.279" v="422" actId="20577"/>
          <ac:spMkLst>
            <pc:docMk/>
            <pc:sldMk cId="0" sldId="276"/>
            <ac:spMk id="323" creationId="{00000000-0000-0000-0000-000000000000}"/>
          </ac:spMkLst>
        </pc:spChg>
      </pc:sldChg>
      <pc:sldChg chg="delSp modSp">
        <pc:chgData name="Stasys Čivilis" userId="S::stasys.civilis@codeacademylt.onmicrosoft.com::c8caef7f-15d3-4cc8-9b1a-dcff87db0818" providerId="AD" clId="Web-{230C9047-128F-1D9B-91A5-08BF209ED68E}" dt="2021-05-30T16:56:28.309" v="409" actId="20577"/>
        <pc:sldMkLst>
          <pc:docMk/>
          <pc:sldMk cId="0" sldId="277"/>
        </pc:sldMkLst>
        <pc:spChg chg="mod">
          <ac:chgData name="Stasys Čivilis" userId="S::stasys.civilis@codeacademylt.onmicrosoft.com::c8caef7f-15d3-4cc8-9b1a-dcff87db0818" providerId="AD" clId="Web-{230C9047-128F-1D9B-91A5-08BF209ED68E}" dt="2021-05-30T16:54:52.851" v="373" actId="20577"/>
          <ac:spMkLst>
            <pc:docMk/>
            <pc:sldMk cId="0" sldId="277"/>
            <ac:spMk id="329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230C9047-128F-1D9B-91A5-08BF209ED68E}" dt="2021-05-30T16:55:23.993" v="386" actId="20577"/>
          <ac:spMkLst>
            <pc:docMk/>
            <pc:sldMk cId="0" sldId="277"/>
            <ac:spMk id="330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230C9047-128F-1D9B-91A5-08BF209ED68E}" dt="2021-05-30T16:56:28.309" v="409" actId="20577"/>
          <ac:spMkLst>
            <pc:docMk/>
            <pc:sldMk cId="0" sldId="277"/>
            <ac:spMk id="331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230C9047-128F-1D9B-91A5-08BF209ED68E}" dt="2021-05-30T16:55:05.273" v="376" actId="20577"/>
          <ac:spMkLst>
            <pc:docMk/>
            <pc:sldMk cId="0" sldId="277"/>
            <ac:spMk id="333" creationId="{00000000-0000-0000-0000-000000000000}"/>
          </ac:spMkLst>
        </pc:spChg>
        <pc:spChg chg="del">
          <ac:chgData name="Stasys Čivilis" userId="S::stasys.civilis@codeacademylt.onmicrosoft.com::c8caef7f-15d3-4cc8-9b1a-dcff87db0818" providerId="AD" clId="Web-{230C9047-128F-1D9B-91A5-08BF209ED68E}" dt="2021-05-30T16:55:33.400" v="389"/>
          <ac:spMkLst>
            <pc:docMk/>
            <pc:sldMk cId="0" sldId="277"/>
            <ac:spMk id="334" creationId="{00000000-0000-0000-0000-000000000000}"/>
          </ac:spMkLst>
        </pc:spChg>
        <pc:spChg chg="del">
          <ac:chgData name="Stasys Čivilis" userId="S::stasys.civilis@codeacademylt.onmicrosoft.com::c8caef7f-15d3-4cc8-9b1a-dcff87db0818" providerId="AD" clId="Web-{230C9047-128F-1D9B-91A5-08BF209ED68E}" dt="2021-05-30T16:55:31.978" v="388"/>
          <ac:spMkLst>
            <pc:docMk/>
            <pc:sldMk cId="0" sldId="277"/>
            <ac:spMk id="335" creationId="{00000000-0000-0000-0000-000000000000}"/>
          </ac:spMkLst>
        </pc:spChg>
        <pc:spChg chg="del">
          <ac:chgData name="Stasys Čivilis" userId="S::stasys.civilis@codeacademylt.onmicrosoft.com::c8caef7f-15d3-4cc8-9b1a-dcff87db0818" providerId="AD" clId="Web-{230C9047-128F-1D9B-91A5-08BF209ED68E}" dt="2021-05-30T16:55:30.212" v="387"/>
          <ac:spMkLst>
            <pc:docMk/>
            <pc:sldMk cId="0" sldId="277"/>
            <ac:spMk id="336" creationId="{00000000-0000-0000-0000-000000000000}"/>
          </ac:spMkLst>
        </pc:spChg>
      </pc:sldChg>
      <pc:sldChg chg="addSp delSp modSp add replId">
        <pc:chgData name="Stasys Čivilis" userId="S::stasys.civilis@codeacademylt.onmicrosoft.com::c8caef7f-15d3-4cc8-9b1a-dcff87db0818" providerId="AD" clId="Web-{230C9047-128F-1D9B-91A5-08BF209ED68E}" dt="2021-05-30T16:40:10.276" v="245" actId="1076"/>
        <pc:sldMkLst>
          <pc:docMk/>
          <pc:sldMk cId="2729643231" sldId="278"/>
        </pc:sldMkLst>
        <pc:spChg chg="del mod">
          <ac:chgData name="Stasys Čivilis" userId="S::stasys.civilis@codeacademylt.onmicrosoft.com::c8caef7f-15d3-4cc8-9b1a-dcff87db0818" providerId="AD" clId="Web-{230C9047-128F-1D9B-91A5-08BF209ED68E}" dt="2021-05-30T16:38:58.226" v="230"/>
          <ac:spMkLst>
            <pc:docMk/>
            <pc:sldMk cId="2729643231" sldId="278"/>
            <ac:spMk id="2" creationId="{3EC746B1-C59A-4521-B2FD-54780E2ECD16}"/>
          </ac:spMkLst>
        </pc:spChg>
        <pc:spChg chg="mod">
          <ac:chgData name="Stasys Čivilis" userId="S::stasys.civilis@codeacademylt.onmicrosoft.com::c8caef7f-15d3-4cc8-9b1a-dcff87db0818" providerId="AD" clId="Web-{230C9047-128F-1D9B-91A5-08BF209ED68E}" dt="2021-05-30T16:39:58.901" v="240" actId="20577"/>
          <ac:spMkLst>
            <pc:docMk/>
            <pc:sldMk cId="2729643231" sldId="278"/>
            <ac:spMk id="254" creationId="{00000000-0000-0000-0000-000000000000}"/>
          </ac:spMkLst>
        </pc:spChg>
        <pc:picChg chg="del">
          <ac:chgData name="Stasys Čivilis" userId="S::stasys.civilis@codeacademylt.onmicrosoft.com::c8caef7f-15d3-4cc8-9b1a-dcff87db0818" providerId="AD" clId="Web-{230C9047-128F-1D9B-91A5-08BF209ED68E}" dt="2021-05-30T16:38:53.616" v="226"/>
          <ac:picMkLst>
            <pc:docMk/>
            <pc:sldMk cId="2729643231" sldId="278"/>
            <ac:picMk id="3" creationId="{B35206F0-A6E0-453C-ADDB-722DAECF7BA9}"/>
          </ac:picMkLst>
        </pc:picChg>
        <pc:picChg chg="del">
          <ac:chgData name="Stasys Čivilis" userId="S::stasys.civilis@codeacademylt.onmicrosoft.com::c8caef7f-15d3-4cc8-9b1a-dcff87db0818" providerId="AD" clId="Web-{230C9047-128F-1D9B-91A5-08BF209ED68E}" dt="2021-05-30T16:38:54.179" v="227"/>
          <ac:picMkLst>
            <pc:docMk/>
            <pc:sldMk cId="2729643231" sldId="278"/>
            <ac:picMk id="4" creationId="{AECB2DD1-DEB9-47A7-B5AB-C5CFF9C11551}"/>
          </ac:picMkLst>
        </pc:picChg>
        <pc:picChg chg="del mod">
          <ac:chgData name="Stasys Čivilis" userId="S::stasys.civilis@codeacademylt.onmicrosoft.com::c8caef7f-15d3-4cc8-9b1a-dcff87db0818" providerId="AD" clId="Web-{230C9047-128F-1D9B-91A5-08BF209ED68E}" dt="2021-05-30T16:38:54.710" v="228"/>
          <ac:picMkLst>
            <pc:docMk/>
            <pc:sldMk cId="2729643231" sldId="278"/>
            <ac:picMk id="5" creationId="{CE7E764B-C664-4B14-B24B-BF5267B95855}"/>
          </ac:picMkLst>
        </pc:picChg>
        <pc:picChg chg="add mod">
          <ac:chgData name="Stasys Čivilis" userId="S::stasys.civilis@codeacademylt.onmicrosoft.com::c8caef7f-15d3-4cc8-9b1a-dcff87db0818" providerId="AD" clId="Web-{230C9047-128F-1D9B-91A5-08BF209ED68E}" dt="2021-05-30T16:39:46.353" v="238" actId="1076"/>
          <ac:picMkLst>
            <pc:docMk/>
            <pc:sldMk cId="2729643231" sldId="278"/>
            <ac:picMk id="6" creationId="{75658D15-056B-4690-8273-60D0E18D3BB8}"/>
          </ac:picMkLst>
        </pc:picChg>
        <pc:picChg chg="add mod">
          <ac:chgData name="Stasys Čivilis" userId="S::stasys.civilis@codeacademylt.onmicrosoft.com::c8caef7f-15d3-4cc8-9b1a-dcff87db0818" providerId="AD" clId="Web-{230C9047-128F-1D9B-91A5-08BF209ED68E}" dt="2021-05-30T16:40:10.276" v="245" actId="1076"/>
          <ac:picMkLst>
            <pc:docMk/>
            <pc:sldMk cId="2729643231" sldId="278"/>
            <ac:picMk id="7" creationId="{394EC269-B69D-4B11-9CBD-22312A22FCB7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230C9047-128F-1D9B-91A5-08BF209ED68E}" dt="2021-05-30T16:46:18.513" v="299" actId="1076"/>
        <pc:sldMkLst>
          <pc:docMk/>
          <pc:sldMk cId="811361222" sldId="279"/>
        </pc:sldMkLst>
        <pc:spChg chg="add del mod">
          <ac:chgData name="Stasys Čivilis" userId="S::stasys.civilis@codeacademylt.onmicrosoft.com::c8caef7f-15d3-4cc8-9b1a-dcff87db0818" providerId="AD" clId="Web-{230C9047-128F-1D9B-91A5-08BF209ED68E}" dt="2021-05-30T16:44:16.726" v="266"/>
          <ac:spMkLst>
            <pc:docMk/>
            <pc:sldMk cId="811361222" sldId="279"/>
            <ac:spMk id="2" creationId="{0B1202F7-AC24-4D46-9A9F-6FA660BFC78D}"/>
          </ac:spMkLst>
        </pc:spChg>
        <pc:spChg chg="add mod">
          <ac:chgData name="Stasys Čivilis" userId="S::stasys.civilis@codeacademylt.onmicrosoft.com::c8caef7f-15d3-4cc8-9b1a-dcff87db0818" providerId="AD" clId="Web-{230C9047-128F-1D9B-91A5-08BF209ED68E}" dt="2021-05-30T16:45:02.275" v="288" actId="20577"/>
          <ac:spMkLst>
            <pc:docMk/>
            <pc:sldMk cId="811361222" sldId="279"/>
            <ac:spMk id="3" creationId="{CCF90B1B-E411-4281-A14A-1679D156CE27}"/>
          </ac:spMkLst>
        </pc:spChg>
        <pc:spChg chg="mod">
          <ac:chgData name="Stasys Čivilis" userId="S::stasys.civilis@codeacademylt.onmicrosoft.com::c8caef7f-15d3-4cc8-9b1a-dcff87db0818" providerId="AD" clId="Web-{230C9047-128F-1D9B-91A5-08BF209ED68E}" dt="2021-05-30T16:43:58.225" v="264" actId="20577"/>
          <ac:spMkLst>
            <pc:docMk/>
            <pc:sldMk cId="811361222" sldId="279"/>
            <ac:spMk id="254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230C9047-128F-1D9B-91A5-08BF209ED68E}" dt="2021-05-30T16:45:43.652" v="296" actId="14100"/>
          <ac:picMkLst>
            <pc:docMk/>
            <pc:sldMk cId="811361222" sldId="279"/>
            <ac:picMk id="4" creationId="{AADA2D49-3E10-4409-A7FB-75E05F963C8C}"/>
          </ac:picMkLst>
        </pc:picChg>
        <pc:picChg chg="add mod">
          <ac:chgData name="Stasys Čivilis" userId="S::stasys.civilis@codeacademylt.onmicrosoft.com::c8caef7f-15d3-4cc8-9b1a-dcff87db0818" providerId="AD" clId="Web-{230C9047-128F-1D9B-91A5-08BF209ED68E}" dt="2021-05-30T16:46:18.513" v="299" actId="1076"/>
          <ac:picMkLst>
            <pc:docMk/>
            <pc:sldMk cId="811361222" sldId="279"/>
            <ac:picMk id="5" creationId="{8517606C-C7D0-4782-BF96-8BDD8C1D6BAB}"/>
          </ac:picMkLst>
        </pc:picChg>
        <pc:picChg chg="del">
          <ac:chgData name="Stasys Čivilis" userId="S::stasys.civilis@codeacademylt.onmicrosoft.com::c8caef7f-15d3-4cc8-9b1a-dcff87db0818" providerId="AD" clId="Web-{230C9047-128F-1D9B-91A5-08BF209ED68E}" dt="2021-05-30T16:45:12.604" v="289"/>
          <ac:picMkLst>
            <pc:docMk/>
            <pc:sldMk cId="811361222" sldId="279"/>
            <ac:picMk id="6" creationId="{75658D15-056B-4690-8273-60D0E18D3BB8}"/>
          </ac:picMkLst>
        </pc:picChg>
        <pc:picChg chg="del">
          <ac:chgData name="Stasys Čivilis" userId="S::stasys.civilis@codeacademylt.onmicrosoft.com::c8caef7f-15d3-4cc8-9b1a-dcff87db0818" providerId="AD" clId="Web-{230C9047-128F-1D9B-91A5-08BF209ED68E}" dt="2021-05-30T16:45:13.275" v="290"/>
          <ac:picMkLst>
            <pc:docMk/>
            <pc:sldMk cId="811361222" sldId="279"/>
            <ac:picMk id="7" creationId="{394EC269-B69D-4B11-9CBD-22312A22FCB7}"/>
          </ac:picMkLst>
        </pc:picChg>
      </pc:sldChg>
      <pc:sldChg chg="addSp delSp modSp add ord replId">
        <pc:chgData name="Stasys Čivilis" userId="S::stasys.civilis@codeacademylt.onmicrosoft.com::c8caef7f-15d3-4cc8-9b1a-dcff87db0818" providerId="AD" clId="Web-{230C9047-128F-1D9B-91A5-08BF209ED68E}" dt="2021-05-30T16:49:14.194" v="321"/>
        <pc:sldMkLst>
          <pc:docMk/>
          <pc:sldMk cId="1671284634" sldId="280"/>
        </pc:sldMkLst>
        <pc:spChg chg="mod">
          <ac:chgData name="Stasys Čivilis" userId="S::stasys.civilis@codeacademylt.onmicrosoft.com::c8caef7f-15d3-4cc8-9b1a-dcff87db0818" providerId="AD" clId="Web-{230C9047-128F-1D9B-91A5-08BF209ED68E}" dt="2021-05-30T16:48:51.505" v="320" actId="20577"/>
          <ac:spMkLst>
            <pc:docMk/>
            <pc:sldMk cId="1671284634" sldId="280"/>
            <ac:spMk id="254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230C9047-128F-1D9B-91A5-08BF209ED68E}" dt="2021-05-30T16:49:14.194" v="321"/>
          <ac:picMkLst>
            <pc:docMk/>
            <pc:sldMk cId="1671284634" sldId="280"/>
            <ac:picMk id="2" creationId="{CDA53E19-00C5-438C-89CF-A1618BECF0A8}"/>
          </ac:picMkLst>
        </pc:picChg>
        <pc:picChg chg="add mod">
          <ac:chgData name="Stasys Čivilis" userId="S::stasys.civilis@codeacademylt.onmicrosoft.com::c8caef7f-15d3-4cc8-9b1a-dcff87db0818" providerId="AD" clId="Web-{230C9047-128F-1D9B-91A5-08BF209ED68E}" dt="2021-05-30T16:49:14.194" v="321"/>
          <ac:picMkLst>
            <pc:docMk/>
            <pc:sldMk cId="1671284634" sldId="280"/>
            <ac:picMk id="3" creationId="{6587E177-E303-4D72-96C0-1275A6B4AFA8}"/>
          </ac:picMkLst>
        </pc:picChg>
        <pc:picChg chg="add mod">
          <ac:chgData name="Stasys Čivilis" userId="S::stasys.civilis@codeacademylt.onmicrosoft.com::c8caef7f-15d3-4cc8-9b1a-dcff87db0818" providerId="AD" clId="Web-{230C9047-128F-1D9B-91A5-08BF209ED68E}" dt="2021-05-30T16:49:14.194" v="321"/>
          <ac:picMkLst>
            <pc:docMk/>
            <pc:sldMk cId="1671284634" sldId="280"/>
            <ac:picMk id="4" creationId="{E6707797-2C78-470D-B612-44AC9A6F87C1}"/>
          </ac:picMkLst>
        </pc:picChg>
        <pc:picChg chg="add del mod">
          <ac:chgData name="Stasys Čivilis" userId="S::stasys.civilis@codeacademylt.onmicrosoft.com::c8caef7f-15d3-4cc8-9b1a-dcff87db0818" providerId="AD" clId="Web-{230C9047-128F-1D9B-91A5-08BF209ED68E}" dt="2021-05-30T16:48:28.285" v="318"/>
          <ac:picMkLst>
            <pc:docMk/>
            <pc:sldMk cId="1671284634" sldId="280"/>
            <ac:picMk id="5" creationId="{54F8E4A0-03A8-4950-928D-118967A1A133}"/>
          </ac:picMkLst>
        </pc:picChg>
        <pc:picChg chg="del">
          <ac:chgData name="Stasys Čivilis" userId="S::stasys.civilis@codeacademylt.onmicrosoft.com::c8caef7f-15d3-4cc8-9b1a-dcff87db0818" providerId="AD" clId="Web-{230C9047-128F-1D9B-91A5-08BF209ED68E}" dt="2021-05-30T16:47:32.110" v="307"/>
          <ac:picMkLst>
            <pc:docMk/>
            <pc:sldMk cId="1671284634" sldId="280"/>
            <ac:picMk id="6" creationId="{75658D15-056B-4690-8273-60D0E18D3BB8}"/>
          </ac:picMkLst>
        </pc:picChg>
        <pc:picChg chg="del">
          <ac:chgData name="Stasys Čivilis" userId="S::stasys.civilis@codeacademylt.onmicrosoft.com::c8caef7f-15d3-4cc8-9b1a-dcff87db0818" providerId="AD" clId="Web-{230C9047-128F-1D9B-91A5-08BF209ED68E}" dt="2021-05-30T16:47:33.454" v="308"/>
          <ac:picMkLst>
            <pc:docMk/>
            <pc:sldMk cId="1671284634" sldId="280"/>
            <ac:picMk id="7" creationId="{394EC269-B69D-4B11-9CBD-22312A22FCB7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230C9047-128F-1D9B-91A5-08BF209ED68E}" dt="2021-05-30T16:52:29.375" v="352" actId="1076"/>
        <pc:sldMkLst>
          <pc:docMk/>
          <pc:sldMk cId="3577935793" sldId="281"/>
        </pc:sldMkLst>
        <pc:spChg chg="mod">
          <ac:chgData name="Stasys Čivilis" userId="S::stasys.civilis@codeacademylt.onmicrosoft.com::c8caef7f-15d3-4cc8-9b1a-dcff87db0818" providerId="AD" clId="Web-{230C9047-128F-1D9B-91A5-08BF209ED68E}" dt="2021-05-30T16:50:28.135" v="324" actId="20577"/>
          <ac:spMkLst>
            <pc:docMk/>
            <pc:sldMk cId="3577935793" sldId="281"/>
            <ac:spMk id="254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230C9047-128F-1D9B-91A5-08BF209ED68E}" dt="2021-05-30T16:52:29.359" v="349" actId="1076"/>
          <ac:picMkLst>
            <pc:docMk/>
            <pc:sldMk cId="3577935793" sldId="281"/>
            <ac:picMk id="2" creationId="{F04FA65F-F7C7-4B37-ABE7-3842153F5FFD}"/>
          </ac:picMkLst>
        </pc:picChg>
        <pc:picChg chg="add mod">
          <ac:chgData name="Stasys Čivilis" userId="S::stasys.civilis@codeacademylt.onmicrosoft.com::c8caef7f-15d3-4cc8-9b1a-dcff87db0818" providerId="AD" clId="Web-{230C9047-128F-1D9B-91A5-08BF209ED68E}" dt="2021-05-30T16:52:29.375" v="351" actId="1076"/>
          <ac:picMkLst>
            <pc:docMk/>
            <pc:sldMk cId="3577935793" sldId="281"/>
            <ac:picMk id="3" creationId="{E81D0920-9D41-4285-B8D4-D69C63464575}"/>
          </ac:picMkLst>
        </pc:picChg>
        <pc:picChg chg="add mod">
          <ac:chgData name="Stasys Čivilis" userId="S::stasys.civilis@codeacademylt.onmicrosoft.com::c8caef7f-15d3-4cc8-9b1a-dcff87db0818" providerId="AD" clId="Web-{230C9047-128F-1D9B-91A5-08BF209ED68E}" dt="2021-05-30T16:52:29.375" v="352" actId="1076"/>
          <ac:picMkLst>
            <pc:docMk/>
            <pc:sldMk cId="3577935793" sldId="281"/>
            <ac:picMk id="4" creationId="{3EF59027-51D7-4902-8D8B-556299C9F9EB}"/>
          </ac:picMkLst>
        </pc:picChg>
        <pc:picChg chg="add mod">
          <ac:chgData name="Stasys Čivilis" userId="S::stasys.civilis@codeacademylt.onmicrosoft.com::c8caef7f-15d3-4cc8-9b1a-dcff87db0818" providerId="AD" clId="Web-{230C9047-128F-1D9B-91A5-08BF209ED68E}" dt="2021-05-30T16:52:29.359" v="350" actId="1076"/>
          <ac:picMkLst>
            <pc:docMk/>
            <pc:sldMk cId="3577935793" sldId="281"/>
            <ac:picMk id="5" creationId="{47C439FE-31DE-4969-AF3E-C95BCEB16B12}"/>
          </ac:picMkLst>
        </pc:picChg>
        <pc:picChg chg="del">
          <ac:chgData name="Stasys Čivilis" userId="S::stasys.civilis@codeacademylt.onmicrosoft.com::c8caef7f-15d3-4cc8-9b1a-dcff87db0818" providerId="AD" clId="Web-{230C9047-128F-1D9B-91A5-08BF209ED68E}" dt="2021-05-30T16:50:40.276" v="325"/>
          <ac:picMkLst>
            <pc:docMk/>
            <pc:sldMk cId="3577935793" sldId="281"/>
            <ac:picMk id="6" creationId="{75658D15-056B-4690-8273-60D0E18D3BB8}"/>
          </ac:picMkLst>
        </pc:picChg>
        <pc:picChg chg="del">
          <ac:chgData name="Stasys Čivilis" userId="S::stasys.civilis@codeacademylt.onmicrosoft.com::c8caef7f-15d3-4cc8-9b1a-dcff87db0818" providerId="AD" clId="Web-{230C9047-128F-1D9B-91A5-08BF209ED68E}" dt="2021-05-30T16:50:42.104" v="326"/>
          <ac:picMkLst>
            <pc:docMk/>
            <pc:sldMk cId="3577935793" sldId="281"/>
            <ac:picMk id="7" creationId="{394EC269-B69D-4B11-9CBD-22312A22FCB7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230C9047-128F-1D9B-91A5-08BF209ED68E}" dt="2021-05-30T16:53:57.707" v="361" actId="1076"/>
        <pc:sldMkLst>
          <pc:docMk/>
          <pc:sldMk cId="1422858639" sldId="282"/>
        </pc:sldMkLst>
        <pc:spChg chg="mod">
          <ac:chgData name="Stasys Čivilis" userId="S::stasys.civilis@codeacademylt.onmicrosoft.com::c8caef7f-15d3-4cc8-9b1a-dcff87db0818" providerId="AD" clId="Web-{230C9047-128F-1D9B-91A5-08BF209ED68E}" dt="2021-05-30T16:53:32.550" v="355" actId="20577"/>
          <ac:spMkLst>
            <pc:docMk/>
            <pc:sldMk cId="1422858639" sldId="282"/>
            <ac:spMk id="254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230C9047-128F-1D9B-91A5-08BF209ED68E}" dt="2021-05-30T16:53:57.707" v="361" actId="1076"/>
          <ac:picMkLst>
            <pc:docMk/>
            <pc:sldMk cId="1422858639" sldId="282"/>
            <ac:picMk id="2" creationId="{A1E302C3-7B25-4C8F-A24B-6B24CD86D33E}"/>
          </ac:picMkLst>
        </pc:picChg>
        <pc:picChg chg="del">
          <ac:chgData name="Stasys Čivilis" userId="S::stasys.civilis@codeacademylt.onmicrosoft.com::c8caef7f-15d3-4cc8-9b1a-dcff87db0818" providerId="AD" clId="Web-{230C9047-128F-1D9B-91A5-08BF209ED68E}" dt="2021-05-30T16:53:36.050" v="357"/>
          <ac:picMkLst>
            <pc:docMk/>
            <pc:sldMk cId="1422858639" sldId="282"/>
            <ac:picMk id="6" creationId="{75658D15-056B-4690-8273-60D0E18D3BB8}"/>
          </ac:picMkLst>
        </pc:picChg>
        <pc:picChg chg="del">
          <ac:chgData name="Stasys Čivilis" userId="S::stasys.civilis@codeacademylt.onmicrosoft.com::c8caef7f-15d3-4cc8-9b1a-dcff87db0818" providerId="AD" clId="Web-{230C9047-128F-1D9B-91A5-08BF209ED68E}" dt="2021-05-30T16:53:36.050" v="356"/>
          <ac:picMkLst>
            <pc:docMk/>
            <pc:sldMk cId="1422858639" sldId="282"/>
            <ac:picMk id="7" creationId="{394EC269-B69D-4B11-9CBD-22312A22FCB7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230C9047-128F-1D9B-91A5-08BF209ED68E}" dt="2021-05-30T16:58:53.503" v="436" actId="1076"/>
        <pc:sldMkLst>
          <pc:docMk/>
          <pc:sldMk cId="2281846919" sldId="283"/>
        </pc:sldMkLst>
        <pc:spChg chg="mod">
          <ac:chgData name="Stasys Čivilis" userId="S::stasys.civilis@codeacademylt.onmicrosoft.com::c8caef7f-15d3-4cc8-9b1a-dcff87db0818" providerId="AD" clId="Web-{230C9047-128F-1D9B-91A5-08BF209ED68E}" dt="2021-05-30T16:57:56.704" v="429" actId="14100"/>
          <ac:spMkLst>
            <pc:docMk/>
            <pc:sldMk cId="2281846919" sldId="283"/>
            <ac:spMk id="254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230C9047-128F-1D9B-91A5-08BF209ED68E}" dt="2021-05-30T16:58:53.503" v="436" actId="1076"/>
          <ac:picMkLst>
            <pc:docMk/>
            <pc:sldMk cId="2281846919" sldId="283"/>
            <ac:picMk id="2" creationId="{557C8C2E-891F-403C-946D-9B08866B50FA}"/>
          </ac:picMkLst>
        </pc:picChg>
        <pc:picChg chg="del">
          <ac:chgData name="Stasys Čivilis" userId="S::stasys.civilis@codeacademylt.onmicrosoft.com::c8caef7f-15d3-4cc8-9b1a-dcff87db0818" providerId="AD" clId="Web-{230C9047-128F-1D9B-91A5-08BF209ED68E}" dt="2021-05-30T16:58:00.719" v="431"/>
          <ac:picMkLst>
            <pc:docMk/>
            <pc:sldMk cId="2281846919" sldId="283"/>
            <ac:picMk id="6" creationId="{75658D15-056B-4690-8273-60D0E18D3BB8}"/>
          </ac:picMkLst>
        </pc:picChg>
        <pc:picChg chg="del">
          <ac:chgData name="Stasys Čivilis" userId="S::stasys.civilis@codeacademylt.onmicrosoft.com::c8caef7f-15d3-4cc8-9b1a-dcff87db0818" providerId="AD" clId="Web-{230C9047-128F-1D9B-91A5-08BF209ED68E}" dt="2021-05-30T16:58:00.719" v="430"/>
          <ac:picMkLst>
            <pc:docMk/>
            <pc:sldMk cId="2281846919" sldId="283"/>
            <ac:picMk id="7" creationId="{394EC269-B69D-4B11-9CBD-22312A22FCB7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230C9047-128F-1D9B-91A5-08BF209ED68E}" dt="2021-05-30T16:59:50.865" v="448" actId="1076"/>
        <pc:sldMkLst>
          <pc:docMk/>
          <pc:sldMk cId="3719049373" sldId="284"/>
        </pc:sldMkLst>
        <pc:spChg chg="mod">
          <ac:chgData name="Stasys Čivilis" userId="S::stasys.civilis@codeacademylt.onmicrosoft.com::c8caef7f-15d3-4cc8-9b1a-dcff87db0818" providerId="AD" clId="Web-{230C9047-128F-1D9B-91A5-08BF209ED68E}" dt="2021-05-30T16:59:14.629" v="438" actId="20577"/>
          <ac:spMkLst>
            <pc:docMk/>
            <pc:sldMk cId="3719049373" sldId="284"/>
            <ac:spMk id="254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230C9047-128F-1D9B-91A5-08BF209ED68E}" dt="2021-05-30T16:59:50.865" v="448" actId="1076"/>
          <ac:picMkLst>
            <pc:docMk/>
            <pc:sldMk cId="3719049373" sldId="284"/>
            <ac:picMk id="2" creationId="{B2E15816-CA16-4FBD-9CD7-BDC9C75D961B}"/>
          </ac:picMkLst>
        </pc:picChg>
        <pc:picChg chg="del">
          <ac:chgData name="Stasys Čivilis" userId="S::stasys.civilis@codeacademylt.onmicrosoft.com::c8caef7f-15d3-4cc8-9b1a-dcff87db0818" providerId="AD" clId="Web-{230C9047-128F-1D9B-91A5-08BF209ED68E}" dt="2021-05-30T16:59:34.208" v="440"/>
          <ac:picMkLst>
            <pc:docMk/>
            <pc:sldMk cId="3719049373" sldId="284"/>
            <ac:picMk id="6" creationId="{75658D15-056B-4690-8273-60D0E18D3BB8}"/>
          </ac:picMkLst>
        </pc:picChg>
        <pc:picChg chg="del">
          <ac:chgData name="Stasys Čivilis" userId="S::stasys.civilis@codeacademylt.onmicrosoft.com::c8caef7f-15d3-4cc8-9b1a-dcff87db0818" providerId="AD" clId="Web-{230C9047-128F-1D9B-91A5-08BF209ED68E}" dt="2021-05-30T16:59:32.240" v="439"/>
          <ac:picMkLst>
            <pc:docMk/>
            <pc:sldMk cId="3719049373" sldId="284"/>
            <ac:picMk id="7" creationId="{394EC269-B69D-4B11-9CBD-22312A22FCB7}"/>
          </ac:picMkLst>
        </pc:picChg>
      </pc:sldChg>
      <pc:sldChg chg="add replId">
        <pc:chgData name="Stasys Čivilis" userId="S::stasys.civilis@codeacademylt.onmicrosoft.com::c8caef7f-15d3-4cc8-9b1a-dcff87db0818" providerId="AD" clId="Web-{230C9047-128F-1D9B-91A5-08BF209ED68E}" dt="2021-05-30T16:46:39.030" v="306"/>
        <pc:sldMkLst>
          <pc:docMk/>
          <pc:sldMk cId="3014354264" sldId="285"/>
        </pc:sldMkLst>
      </pc:sldChg>
      <pc:sldChg chg="modSp add replId">
        <pc:chgData name="Stasys Čivilis" userId="S::stasys.civilis@codeacademylt.onmicrosoft.com::c8caef7f-15d3-4cc8-9b1a-dcff87db0818" providerId="AD" clId="Web-{230C9047-128F-1D9B-91A5-08BF209ED68E}" dt="2021-05-30T17:00:57.556" v="454" actId="20577"/>
        <pc:sldMkLst>
          <pc:docMk/>
          <pc:sldMk cId="3525877350" sldId="286"/>
        </pc:sldMkLst>
        <pc:spChg chg="mod">
          <ac:chgData name="Stasys Čivilis" userId="S::stasys.civilis@codeacademylt.onmicrosoft.com::c8caef7f-15d3-4cc8-9b1a-dcff87db0818" providerId="AD" clId="Web-{230C9047-128F-1D9B-91A5-08BF209ED68E}" dt="2021-05-30T17:00:25.898" v="452" actId="20577"/>
          <ac:spMkLst>
            <pc:docMk/>
            <pc:sldMk cId="3525877350" sldId="286"/>
            <ac:spMk id="308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230C9047-128F-1D9B-91A5-08BF209ED68E}" dt="2021-05-30T17:00:57.556" v="454" actId="20577"/>
          <ac:spMkLst>
            <pc:docMk/>
            <pc:sldMk cId="3525877350" sldId="286"/>
            <ac:spMk id="310" creationId="{00000000-0000-0000-0000-000000000000}"/>
          </ac:spMkLst>
        </pc:spChg>
      </pc:sldChg>
      <pc:sldChg chg="modSp add replId">
        <pc:chgData name="Stasys Čivilis" userId="S::stasys.civilis@codeacademylt.onmicrosoft.com::c8caef7f-15d3-4cc8-9b1a-dcff87db0818" providerId="AD" clId="Web-{230C9047-128F-1D9B-91A5-08BF209ED68E}" dt="2021-05-30T17:01:40.043" v="461" actId="20577"/>
        <pc:sldMkLst>
          <pc:docMk/>
          <pc:sldMk cId="1734170574" sldId="287"/>
        </pc:sldMkLst>
        <pc:spChg chg="mod">
          <ac:chgData name="Stasys Čivilis" userId="S::stasys.civilis@codeacademylt.onmicrosoft.com::c8caef7f-15d3-4cc8-9b1a-dcff87db0818" providerId="AD" clId="Web-{230C9047-128F-1D9B-91A5-08BF209ED68E}" dt="2021-05-30T17:01:03.744" v="457" actId="20577"/>
          <ac:spMkLst>
            <pc:docMk/>
            <pc:sldMk cId="1734170574" sldId="287"/>
            <ac:spMk id="308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230C9047-128F-1D9B-91A5-08BF209ED68E}" dt="2021-05-30T17:01:40.043" v="461" actId="20577"/>
          <ac:spMkLst>
            <pc:docMk/>
            <pc:sldMk cId="1734170574" sldId="287"/>
            <ac:spMk id="310" creationId="{00000000-0000-0000-0000-000000000000}"/>
          </ac:spMkLst>
        </pc:spChg>
      </pc:sldChg>
      <pc:sldChg chg="modSp add replId">
        <pc:chgData name="Stasys Čivilis" userId="S::stasys.civilis@codeacademylt.onmicrosoft.com::c8caef7f-15d3-4cc8-9b1a-dcff87db0818" providerId="AD" clId="Web-{230C9047-128F-1D9B-91A5-08BF209ED68E}" dt="2021-05-30T17:03:37.158" v="511" actId="20577"/>
        <pc:sldMkLst>
          <pc:docMk/>
          <pc:sldMk cId="657061265" sldId="288"/>
        </pc:sldMkLst>
        <pc:spChg chg="mod">
          <ac:chgData name="Stasys Čivilis" userId="S::stasys.civilis@codeacademylt.onmicrosoft.com::c8caef7f-15d3-4cc8-9b1a-dcff87db0818" providerId="AD" clId="Web-{230C9047-128F-1D9B-91A5-08BF209ED68E}" dt="2021-05-30T17:01:59.794" v="465" actId="20577"/>
          <ac:spMkLst>
            <pc:docMk/>
            <pc:sldMk cId="657061265" sldId="288"/>
            <ac:spMk id="308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230C9047-128F-1D9B-91A5-08BF209ED68E}" dt="2021-05-30T17:03:37.158" v="511" actId="20577"/>
          <ac:spMkLst>
            <pc:docMk/>
            <pc:sldMk cId="657061265" sldId="288"/>
            <ac:spMk id="310" creationId="{00000000-0000-0000-0000-000000000000}"/>
          </ac:spMkLst>
        </pc:spChg>
      </pc:sldChg>
      <pc:sldChg chg="modSp add replId">
        <pc:chgData name="Stasys Čivilis" userId="S::stasys.civilis@codeacademylt.onmicrosoft.com::c8caef7f-15d3-4cc8-9b1a-dcff87db0818" providerId="AD" clId="Web-{230C9047-128F-1D9B-91A5-08BF209ED68E}" dt="2021-05-30T17:04:41.880" v="521" actId="14100"/>
        <pc:sldMkLst>
          <pc:docMk/>
          <pc:sldMk cId="2167059799" sldId="289"/>
        </pc:sldMkLst>
        <pc:spChg chg="mod">
          <ac:chgData name="Stasys Čivilis" userId="S::stasys.civilis@codeacademylt.onmicrosoft.com::c8caef7f-15d3-4cc8-9b1a-dcff87db0818" providerId="AD" clId="Web-{230C9047-128F-1D9B-91A5-08BF209ED68E}" dt="2021-05-30T17:04:02.440" v="515" actId="20577"/>
          <ac:spMkLst>
            <pc:docMk/>
            <pc:sldMk cId="2167059799" sldId="289"/>
            <ac:spMk id="308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230C9047-128F-1D9B-91A5-08BF209ED68E}" dt="2021-05-30T17:04:41.880" v="521" actId="14100"/>
          <ac:spMkLst>
            <pc:docMk/>
            <pc:sldMk cId="2167059799" sldId="289"/>
            <ac:spMk id="310" creationId="{00000000-0000-0000-0000-000000000000}"/>
          </ac:spMkLst>
        </pc:spChg>
      </pc:sldChg>
    </pc:docChg>
  </pc:docChgLst>
  <pc:docChgLst>
    <pc:chgData clId="Web-{230C9047-128F-1D9B-91A5-08BF209ED68E}"/>
    <pc:docChg chg="modSld">
      <pc:chgData name="" userId="" providerId="" clId="Web-{230C9047-128F-1D9B-91A5-08BF209ED68E}" dt="2021-05-30T16:27:42.264" v="0" actId="20577"/>
      <pc:docMkLst>
        <pc:docMk/>
      </pc:docMkLst>
      <pc:sldChg chg="modSp">
        <pc:chgData name="" userId="" providerId="" clId="Web-{230C9047-128F-1D9B-91A5-08BF209ED68E}" dt="2021-05-30T16:27:42.264" v="0" actId="20577"/>
        <pc:sldMkLst>
          <pc:docMk/>
          <pc:sldMk cId="0" sldId="256"/>
        </pc:sldMkLst>
        <pc:spChg chg="mod">
          <ac:chgData name="" userId="" providerId="" clId="Web-{230C9047-128F-1D9B-91A5-08BF209ED68E}" dt="2021-05-30T16:27:42.264" v="0" actId="20577"/>
          <ac:spMkLst>
            <pc:docMk/>
            <pc:sldMk cId="0" sldId="256"/>
            <ac:spMk id="22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9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" name="Graphic 7"/>
          <p:cNvPicPr/>
          <p:nvPr/>
        </p:nvPicPr>
        <p:blipFill>
          <a:blip r:embed="rId14"/>
          <a:stretch/>
        </p:blipFill>
        <p:spPr>
          <a:xfrm>
            <a:off x="475200" y="458640"/>
            <a:ext cx="2333520" cy="682200"/>
          </a:xfrm>
          <a:prstGeom prst="rect">
            <a:avLst/>
          </a:prstGeom>
          <a:ln w="1260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45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88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2" name="CustomShape 6"/>
          <p:cNvSpPr/>
          <p:nvPr/>
        </p:nvSpPr>
        <p:spPr>
          <a:xfrm>
            <a:off x="-159120" y="-119160"/>
            <a:ext cx="6254280" cy="738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3" name="Group 7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94" name="CustomShape 8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10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11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8" name="PlaceHolder 12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9" name="PlaceHolder 13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 anchor="ctr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37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1" name="Group 6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42" name="CustomShape 7"/>
            <p:cNvSpPr/>
            <p:nvPr/>
          </p:nvSpPr>
          <p:spPr>
            <a:xfrm>
              <a:off x="11220120" y="846720"/>
              <a:ext cx="132120" cy="106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8"/>
            <p:cNvSpPr/>
            <p:nvPr/>
          </p:nvSpPr>
          <p:spPr>
            <a:xfrm>
              <a:off x="11216880" y="710280"/>
              <a:ext cx="356400" cy="122760"/>
            </a:xfrm>
            <a:custGeom>
              <a:avLst/>
              <a:gdLst/>
              <a:ahLst/>
              <a:cxn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9"/>
            <p:cNvSpPr/>
            <p:nvPr/>
          </p:nvSpPr>
          <p:spPr>
            <a:xfrm>
              <a:off x="11437560" y="846720"/>
              <a:ext cx="132120" cy="106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10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6" name="PlaceHolder 1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7" name="PlaceHolder 1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 anchor="ctr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85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9" name="PlaceHolder 6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273120" y="2618280"/>
            <a:ext cx="7049520" cy="2386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lt-LT" sz="4400" b="1" spc="-1" dirty="0">
                <a:solidFill>
                  <a:srgbClr val="000000"/>
                </a:solidFill>
                <a:latin typeface="Arial"/>
                <a:ea typeface="Arial"/>
              </a:rPr>
              <a:t>6 paskaita</a:t>
            </a:r>
            <a:r>
              <a:rPr lang="lt-LT" sz="4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br>
              <a:rPr dirty="0"/>
            </a:br>
            <a:r>
              <a:rPr lang="lt-LT" sz="4400" b="1" spc="-1" dirty="0">
                <a:solidFill>
                  <a:srgbClr val="000000"/>
                </a:solidFill>
                <a:latin typeface="Arial"/>
              </a:rPr>
              <a:t>Objektinis programavimas  (2 dalis), paveldėjimas.</a:t>
            </a:r>
            <a:endParaRPr lang="lt-LT" sz="4400" b="0" strike="noStrike" spc="-1" dirty="0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273120" y="5916960"/>
            <a:ext cx="7049520" cy="927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Python pradedančiųjų kursai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495720" y="5930280"/>
            <a:ext cx="2266920" cy="333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2021</a:t>
            </a:r>
            <a:endParaRPr lang="lt-LT" sz="1600" b="0" strike="noStrike" spc="-1">
              <a:latin typeface="Arial"/>
            </a:endParaRPr>
          </a:p>
        </p:txBody>
      </p:sp>
      <p:pic>
        <p:nvPicPr>
          <p:cNvPr id="230" name="Picture Placeholder 14"/>
          <p:cNvPicPr/>
          <p:nvPr/>
        </p:nvPicPr>
        <p:blipFill>
          <a:blip r:embed="rId2"/>
          <a:stretch/>
        </p:blipFill>
        <p:spPr>
          <a:xfrm>
            <a:off x="14449320" y="-1709640"/>
            <a:ext cx="1834560" cy="1834560"/>
          </a:xfrm>
          <a:prstGeom prst="rect">
            <a:avLst/>
          </a:prstGeom>
          <a:ln w="12600">
            <a:noFill/>
          </a:ln>
        </p:spPr>
      </p:pic>
      <p:grpSp>
        <p:nvGrpSpPr>
          <p:cNvPr id="231" name="Group 4"/>
          <p:cNvGrpSpPr/>
          <p:nvPr/>
        </p:nvGrpSpPr>
        <p:grpSpPr>
          <a:xfrm>
            <a:off x="9866160" y="2715120"/>
            <a:ext cx="1834560" cy="463680"/>
            <a:chOff x="9866160" y="2715120"/>
            <a:chExt cx="1834560" cy="463680"/>
          </a:xfrm>
        </p:grpSpPr>
        <p:sp>
          <p:nvSpPr>
            <p:cNvPr id="232" name="CustomShape 5"/>
            <p:cNvSpPr/>
            <p:nvPr/>
          </p:nvSpPr>
          <p:spPr>
            <a:xfrm>
              <a:off x="9866160" y="271512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6"/>
            <p:cNvSpPr/>
            <p:nvPr/>
          </p:nvSpPr>
          <p:spPr>
            <a:xfrm>
              <a:off x="9979920" y="2779920"/>
              <a:ext cx="160704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234" name="Picture 4"/>
          <p:cNvPicPr/>
          <p:nvPr/>
        </p:nvPicPr>
        <p:blipFill>
          <a:blip r:embed="rId3"/>
          <a:stretch/>
        </p:blipFill>
        <p:spPr>
          <a:xfrm>
            <a:off x="9920160" y="406080"/>
            <a:ext cx="1951920" cy="195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6 </a:t>
            </a: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paskaita. </a:t>
            </a: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Objektinis programavimas (2 dalis), paveldėjimas.</a:t>
            </a:r>
            <a:endParaRPr lang="lt-LT" sz="1300" spc="-1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 dirty="0">
              <a:solidFill>
                <a:srgbClr val="FEFFFF"/>
              </a:solidFill>
              <a:latin typeface="Arial"/>
            </a:endParaRPr>
          </a:p>
        </p:txBody>
      </p:sp>
      <p:grpSp>
        <p:nvGrpSpPr>
          <p:cNvPr id="306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07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4"/>
            <p:cNvSpPr/>
            <p:nvPr/>
          </p:nvSpPr>
          <p:spPr>
            <a:xfrm>
              <a:off x="593640" y="9626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</a:t>
              </a:r>
              <a:r>
                <a:rPr lang="lt-LT" sz="1600" b="1" spc="-1">
                  <a:solidFill>
                    <a:srgbClr val="FEFFFF"/>
                  </a:solidFill>
                  <a:latin typeface="Arial"/>
                  <a:ea typeface="Arial"/>
                </a:rPr>
                <a:t>3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09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10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r>
              <a:rPr lang="lt-LT" sz="1600" spc="-1">
                <a:ea typeface="+mn-lt"/>
                <a:cs typeface="+mn-lt"/>
              </a:rPr>
              <a:t>Patobulinti 5 pamokos biudžeto programą: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Sukurti tėvinę klasę </a:t>
            </a:r>
            <a:r>
              <a:rPr lang="lt-LT" sz="1600" i="1" spc="-1">
                <a:ea typeface="+mn-lt"/>
                <a:cs typeface="+mn-lt"/>
              </a:rPr>
              <a:t>Irasas</a:t>
            </a:r>
            <a:r>
              <a:rPr lang="lt-LT" sz="1600" spc="-1">
                <a:ea typeface="+mn-lt"/>
                <a:cs typeface="+mn-lt"/>
              </a:rPr>
              <a:t>, kurioje būtų savybės </a:t>
            </a:r>
            <a:r>
              <a:rPr lang="lt-LT" sz="1600" i="1" spc="-1">
                <a:ea typeface="+mn-lt"/>
                <a:cs typeface="+mn-lt"/>
              </a:rPr>
              <a:t>suma</a:t>
            </a:r>
            <a:r>
              <a:rPr lang="lt-LT" sz="1600" spc="-1">
                <a:ea typeface="+mn-lt"/>
                <a:cs typeface="+mn-lt"/>
              </a:rPr>
              <a:t> , iš kurios klasės </a:t>
            </a:r>
            <a:r>
              <a:rPr lang="lt-LT" sz="1600" i="1" spc="-1">
                <a:ea typeface="+mn-lt"/>
                <a:cs typeface="+mn-lt"/>
              </a:rPr>
              <a:t>PajamuIrasas</a:t>
            </a:r>
            <a:r>
              <a:rPr lang="lt-LT" sz="1600" spc="-1">
                <a:ea typeface="+mn-lt"/>
                <a:cs typeface="+mn-lt"/>
              </a:rPr>
              <a:t> ir </a:t>
            </a:r>
            <a:r>
              <a:rPr lang="lt-LT" sz="1600" i="1" spc="-1">
                <a:ea typeface="+mn-lt"/>
                <a:cs typeface="+mn-lt"/>
              </a:rPr>
              <a:t>IslaiduIrasas</a:t>
            </a:r>
            <a:r>
              <a:rPr lang="lt-LT" sz="1600" spc="-1">
                <a:ea typeface="+mn-lt"/>
                <a:cs typeface="+mn-lt"/>
              </a:rPr>
              <a:t> paveldėtų visas savybes.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Į klasę </a:t>
            </a:r>
            <a:r>
              <a:rPr lang="lt-LT" sz="1600" i="1" spc="-1">
                <a:ea typeface="+mn-lt"/>
                <a:cs typeface="+mn-lt"/>
              </a:rPr>
              <a:t>PajamuIrasas</a:t>
            </a:r>
            <a:r>
              <a:rPr lang="lt-LT" sz="1600" spc="-1">
                <a:ea typeface="+mn-lt"/>
                <a:cs typeface="+mn-lt"/>
              </a:rPr>
              <a:t> papildomai pridėti savybes </a:t>
            </a:r>
            <a:r>
              <a:rPr lang="lt-LT" sz="1600" i="1" spc="-1">
                <a:ea typeface="+mn-lt"/>
                <a:cs typeface="+mn-lt"/>
              </a:rPr>
              <a:t>siuntejas</a:t>
            </a:r>
            <a:r>
              <a:rPr lang="lt-LT" sz="1600" spc="-1">
                <a:ea typeface="+mn-lt"/>
                <a:cs typeface="+mn-lt"/>
              </a:rPr>
              <a:t> ir </a:t>
            </a:r>
            <a:r>
              <a:rPr lang="lt-LT" sz="1600" i="1" spc="-1">
                <a:ea typeface="+mn-lt"/>
                <a:cs typeface="+mn-lt"/>
              </a:rPr>
              <a:t>papildoma_informacija</a:t>
            </a:r>
            <a:r>
              <a:rPr lang="lt-LT" sz="1600" spc="-1">
                <a:ea typeface="+mn-lt"/>
                <a:cs typeface="+mn-lt"/>
              </a:rPr>
              <a:t>, kurias vartotojas galėtų įrašyti.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Į klasę </a:t>
            </a:r>
            <a:r>
              <a:rPr lang="lt-LT" sz="1600" i="1" spc="-1">
                <a:ea typeface="+mn-lt"/>
                <a:cs typeface="+mn-lt"/>
              </a:rPr>
              <a:t>IslaiduIrasas</a:t>
            </a:r>
            <a:r>
              <a:rPr lang="lt-LT" sz="1600" spc="-1">
                <a:ea typeface="+mn-lt"/>
                <a:cs typeface="+mn-lt"/>
              </a:rPr>
              <a:t> papildomai pridėti savybes </a:t>
            </a:r>
            <a:r>
              <a:rPr lang="lt-LT" sz="1600" i="1" spc="-1">
                <a:ea typeface="+mn-lt"/>
                <a:cs typeface="+mn-lt"/>
              </a:rPr>
              <a:t>atsiskaitymo_budas</a:t>
            </a:r>
            <a:r>
              <a:rPr lang="lt-LT" sz="1600" spc="-1">
                <a:ea typeface="+mn-lt"/>
                <a:cs typeface="+mn-lt"/>
              </a:rPr>
              <a:t> ir </a:t>
            </a:r>
            <a:r>
              <a:rPr lang="lt-LT" sz="1600" i="1" spc="-1">
                <a:ea typeface="+mn-lt"/>
                <a:cs typeface="+mn-lt"/>
              </a:rPr>
              <a:t>isigyta_preke_paslauga</a:t>
            </a:r>
            <a:r>
              <a:rPr lang="lt-LT" sz="1600" spc="-1">
                <a:ea typeface="+mn-lt"/>
                <a:cs typeface="+mn-lt"/>
              </a:rPr>
              <a:t>, kurias vartotojas galėtų įrašyti.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Atitinkamai perdaryti klasės </a:t>
            </a:r>
            <a:r>
              <a:rPr lang="lt-LT" sz="1600" i="1" spc="-1">
                <a:ea typeface="+mn-lt"/>
                <a:cs typeface="+mn-lt"/>
              </a:rPr>
              <a:t>Biudzetas</a:t>
            </a:r>
            <a:r>
              <a:rPr lang="lt-LT" sz="1600" spc="-1">
                <a:ea typeface="+mn-lt"/>
                <a:cs typeface="+mn-lt"/>
              </a:rPr>
              <a:t> metodus </a:t>
            </a:r>
            <a:r>
              <a:rPr lang="lt-LT" sz="1600" i="1" spc="-1">
                <a:ea typeface="+mn-lt"/>
                <a:cs typeface="+mn-lt"/>
              </a:rPr>
              <a:t>gauti_balansa</a:t>
            </a:r>
            <a:r>
              <a:rPr lang="lt-LT" sz="1600" spc="-1">
                <a:ea typeface="+mn-lt"/>
                <a:cs typeface="+mn-lt"/>
              </a:rPr>
              <a:t> ir </a:t>
            </a:r>
            <a:r>
              <a:rPr lang="lt-LT" sz="1600" i="1" spc="-1">
                <a:ea typeface="+mn-lt"/>
                <a:cs typeface="+mn-lt"/>
              </a:rPr>
              <a:t>gauti_ataskaita</a:t>
            </a:r>
            <a:r>
              <a:rPr lang="lt-LT" sz="1600" spc="-1">
                <a:ea typeface="+mn-lt"/>
                <a:cs typeface="+mn-lt"/>
              </a:rPr>
              <a:t> kad pasiėmus įrašą iš žurnalo</a:t>
            </a:r>
            <a:r>
              <a:rPr lang="lt-LT" sz="1600" b="0" strike="noStrike" spc="-1">
                <a:ea typeface="+mn-lt"/>
                <a:cs typeface="+mn-lt"/>
              </a:rPr>
              <a:t>, </a:t>
            </a:r>
            <a:r>
              <a:rPr lang="lt-LT" sz="1600" spc="-1">
                <a:ea typeface="+mn-lt"/>
                <a:cs typeface="+mn-lt"/>
              </a:rPr>
              <a:t>atpažintų, ar tai yra pajamos ar išlaidos (pvz., panaudojus isinstance() metodą) ir atitinkamai atliktų veiksmus.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Padaryti, kad vartotojui (per konsolę) būtų leidžiama įrašyti pajamų ir išlaidų įrašus, peržiūrėti balansą ir ataskaitą.</a:t>
            </a:r>
            <a:endParaRPr lang="lt-LT"/>
          </a:p>
          <a:p>
            <a:endParaRPr lang="lt-LT" sz="1600" spc="-1" dirty="0">
              <a:cs typeface="Arial"/>
            </a:endParaRPr>
          </a:p>
          <a:p>
            <a:endParaRPr lang="lt-LT" sz="1600" spc="-1" dirty="0">
              <a:cs typeface="Arial"/>
            </a:endParaRPr>
          </a:p>
          <a:p>
            <a:endParaRPr lang="lt-LT" sz="1600" spc="-1" dirty="0">
              <a:cs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999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>
                <a:solidFill>
                  <a:srgbClr val="FEFFFF"/>
                </a:solidFill>
                <a:latin typeface="Arial"/>
                <a:ea typeface="Arial"/>
              </a:rPr>
              <a:t>6</a:t>
            </a: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 paskaita. </a:t>
            </a:r>
            <a:r>
              <a:rPr lang="lt-LT" sz="1300" spc="-1">
                <a:solidFill>
                  <a:srgbClr val="FEFFFF"/>
                </a:solidFill>
                <a:latin typeface="Arial"/>
                <a:ea typeface="Arial"/>
              </a:rPr>
              <a:t>Objektinis programavimas (2 dalis), paveldėjimas.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24" name="Group 2"/>
          <p:cNvGrpSpPr/>
          <p:nvPr/>
        </p:nvGrpSpPr>
        <p:grpSpPr>
          <a:xfrm>
            <a:off x="480240" y="914400"/>
            <a:ext cx="1834560" cy="463680"/>
            <a:chOff x="480240" y="914400"/>
            <a:chExt cx="1834560" cy="463680"/>
          </a:xfrm>
        </p:grpSpPr>
        <p:sp>
          <p:nvSpPr>
            <p:cNvPr id="325" name="CustomShape 3"/>
            <p:cNvSpPr/>
            <p:nvPr/>
          </p:nvSpPr>
          <p:spPr>
            <a:xfrm>
              <a:off x="480240" y="9144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CustomShape 4"/>
            <p:cNvSpPr/>
            <p:nvPr/>
          </p:nvSpPr>
          <p:spPr>
            <a:xfrm>
              <a:off x="594000" y="9788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27" name="Picture Placeholder 2"/>
          <p:cNvPicPr/>
          <p:nvPr/>
        </p:nvPicPr>
        <p:blipFill>
          <a:blip r:embed="rId2"/>
          <a:stretch/>
        </p:blipFill>
        <p:spPr>
          <a:xfrm>
            <a:off x="47988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28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lang="lt-LT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000000"/>
                </a:solidFill>
                <a:latin typeface="Arial"/>
                <a:ea typeface="Arial"/>
              </a:rPr>
              <a:t>6 paskaita</a:t>
            </a:r>
            <a:r>
              <a:rPr lang="lt-LT" sz="13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000000"/>
                </a:solidFill>
                <a:latin typeface="Arial"/>
                <a:ea typeface="Arial"/>
              </a:rPr>
              <a:t>Objektinis programavimas (2 dalis), paveldėjimas.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80240" y="1371600"/>
            <a:ext cx="515304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1398600" y="3329280"/>
            <a:ext cx="4235040" cy="459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Kas yra </a:t>
            </a:r>
            <a:r>
              <a:rPr lang="lt-LT" sz="1600" spc="-1" dirty="0">
                <a:solidFill>
                  <a:srgbClr val="000000"/>
                </a:solidFill>
                <a:latin typeface="Arial"/>
                <a:ea typeface="DejaVu Sans"/>
              </a:rPr>
              <a:t>paveldėjimas</a:t>
            </a:r>
            <a:endParaRPr lang="lt-LT" sz="1600" b="0" strike="noStrike" spc="-1" dirty="0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1398600" y="4563720"/>
            <a:ext cx="4235040" cy="343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spc="-1" dirty="0"/>
              <a:t>Kas yra polimorfizmas</a:t>
            </a:r>
          </a:p>
        </p:txBody>
      </p:sp>
      <p:sp>
        <p:nvSpPr>
          <p:cNvPr id="239" name="CustomShape 5"/>
          <p:cNvSpPr/>
          <p:nvPr/>
        </p:nvSpPr>
        <p:spPr>
          <a:xfrm>
            <a:off x="1398600" y="5697000"/>
            <a:ext cx="4456080" cy="524208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Atlikti veiksmus naudojant </a:t>
            </a:r>
            <a:r>
              <a:rPr lang="lt-LT" sz="1600" spc="-1" dirty="0">
                <a:solidFill>
                  <a:srgbClr val="000000"/>
                </a:solidFill>
                <a:latin typeface="Arial"/>
                <a:ea typeface="DejaVu Sans"/>
              </a:rPr>
              <a:t>paveldėtus klasės objektus</a:t>
            </a:r>
            <a:endParaRPr lang="lt-LT" sz="1600" b="0" strike="noStrike" spc="-1" dirty="0">
              <a:latin typeface="Arial"/>
            </a:endParaRPr>
          </a:p>
        </p:txBody>
      </p:sp>
      <p:grpSp>
        <p:nvGrpSpPr>
          <p:cNvPr id="240" name="Group 6"/>
          <p:cNvGrpSpPr/>
          <p:nvPr/>
        </p:nvGrpSpPr>
        <p:grpSpPr>
          <a:xfrm>
            <a:off x="480240" y="3180600"/>
            <a:ext cx="730800" cy="730800"/>
            <a:chOff x="480240" y="3180600"/>
            <a:chExt cx="730800" cy="730800"/>
          </a:xfrm>
        </p:grpSpPr>
        <p:sp>
          <p:nvSpPr>
            <p:cNvPr id="241" name="CustomShape 7"/>
            <p:cNvSpPr/>
            <p:nvPr/>
          </p:nvSpPr>
          <p:spPr>
            <a:xfrm>
              <a:off x="480240" y="318060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8"/>
            <p:cNvSpPr/>
            <p:nvPr/>
          </p:nvSpPr>
          <p:spPr>
            <a:xfrm>
              <a:off x="633240" y="334800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43" name="Group 9"/>
          <p:cNvGrpSpPr/>
          <p:nvPr/>
        </p:nvGrpSpPr>
        <p:grpSpPr>
          <a:xfrm>
            <a:off x="480240" y="4369680"/>
            <a:ext cx="730800" cy="730800"/>
            <a:chOff x="480240" y="4369680"/>
            <a:chExt cx="730800" cy="730800"/>
          </a:xfrm>
        </p:grpSpPr>
        <p:sp>
          <p:nvSpPr>
            <p:cNvPr id="244" name="CustomShape 10"/>
            <p:cNvSpPr/>
            <p:nvPr/>
          </p:nvSpPr>
          <p:spPr>
            <a:xfrm>
              <a:off x="480240" y="436968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11"/>
            <p:cNvSpPr/>
            <p:nvPr/>
          </p:nvSpPr>
          <p:spPr>
            <a:xfrm>
              <a:off x="633240" y="453744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46" name="Group 12"/>
          <p:cNvGrpSpPr/>
          <p:nvPr/>
        </p:nvGrpSpPr>
        <p:grpSpPr>
          <a:xfrm>
            <a:off x="480240" y="5496840"/>
            <a:ext cx="730800" cy="730800"/>
            <a:chOff x="480240" y="5496840"/>
            <a:chExt cx="730800" cy="730800"/>
          </a:xfrm>
        </p:grpSpPr>
        <p:sp>
          <p:nvSpPr>
            <p:cNvPr id="247" name="CustomShape 13"/>
            <p:cNvSpPr/>
            <p:nvPr/>
          </p:nvSpPr>
          <p:spPr>
            <a:xfrm>
              <a:off x="480240" y="549684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14"/>
            <p:cNvSpPr/>
            <p:nvPr/>
          </p:nvSpPr>
          <p:spPr>
            <a:xfrm>
              <a:off x="633240" y="566460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lang="lt-LT" sz="2000" b="0" strike="noStrike" spc="-1">
                <a:latin typeface="Arial"/>
              </a:endParaRPr>
            </a:p>
          </p:txBody>
        </p:sp>
      </p:grpSp>
      <p:sp>
        <p:nvSpPr>
          <p:cNvPr id="249" name="CustomShape 15"/>
          <p:cNvSpPr/>
          <p:nvPr/>
        </p:nvSpPr>
        <p:spPr>
          <a:xfrm>
            <a:off x="7638480" y="3356923"/>
            <a:ext cx="4456080" cy="397345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spc="-1" dirty="0"/>
              <a:t>Išmoksime perrašyti paveldėtas funkcijas</a:t>
            </a:r>
          </a:p>
        </p:txBody>
      </p:sp>
      <p:grpSp>
        <p:nvGrpSpPr>
          <p:cNvPr id="250" name="Group 16"/>
          <p:cNvGrpSpPr/>
          <p:nvPr/>
        </p:nvGrpSpPr>
        <p:grpSpPr>
          <a:xfrm>
            <a:off x="6720120" y="3182567"/>
            <a:ext cx="730800" cy="730800"/>
            <a:chOff x="6720120" y="3180600"/>
            <a:chExt cx="730800" cy="730800"/>
          </a:xfrm>
        </p:grpSpPr>
        <p:sp>
          <p:nvSpPr>
            <p:cNvPr id="251" name="CustomShape 17"/>
            <p:cNvSpPr/>
            <p:nvPr/>
          </p:nvSpPr>
          <p:spPr>
            <a:xfrm>
              <a:off x="6720120" y="318060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CustomShape 18"/>
            <p:cNvSpPr/>
            <p:nvPr/>
          </p:nvSpPr>
          <p:spPr>
            <a:xfrm>
              <a:off x="6873120" y="3347280"/>
              <a:ext cx="425160" cy="397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DejaVu Sans"/>
                </a:rPr>
                <a:t>04</a:t>
              </a:r>
              <a:endParaRPr lang="lt-LT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6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Objektinis programavimas (2 dalis), paveldėjimas.</a:t>
            </a:r>
            <a:endParaRPr lang="lt-LT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246857" y="1527606"/>
            <a:ext cx="5703480" cy="72058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>
                <a:ea typeface="+mn-lt"/>
                <a:cs typeface="+mn-lt"/>
              </a:rPr>
              <a:t>Paveldėjimas (</a:t>
            </a:r>
            <a:r>
              <a:rPr lang="lt-LT" sz="3000" b="1" dirty="0" err="1">
                <a:ea typeface="+mn-lt"/>
                <a:cs typeface="+mn-lt"/>
              </a:rPr>
              <a:t>Inheritance</a:t>
            </a:r>
            <a:r>
              <a:rPr lang="lt-LT" sz="3000" b="1" dirty="0">
                <a:ea typeface="+mn-lt"/>
                <a:cs typeface="+mn-lt"/>
              </a:rPr>
              <a:t>)</a:t>
            </a:r>
            <a:endParaRPr lang="en-US" dirty="0"/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sp>
        <p:nvSpPr>
          <p:cNvPr id="2" name="CustomShape 15">
            <a:extLst>
              <a:ext uri="{FF2B5EF4-FFF2-40B4-BE49-F238E27FC236}">
                <a16:creationId xmlns:a16="http://schemas.microsoft.com/office/drawing/2014/main" id="{3EC746B1-C59A-4521-B2FD-54780E2ECD16}"/>
              </a:ext>
            </a:extLst>
          </p:cNvPr>
          <p:cNvSpPr/>
          <p:nvPr/>
        </p:nvSpPr>
        <p:spPr>
          <a:xfrm>
            <a:off x="6249518" y="2348225"/>
            <a:ext cx="5497799" cy="421764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rmAutofit/>
          </a:bodyPr>
          <a:lstStyle/>
          <a:p>
            <a:r>
              <a:rPr lang="lt-LT" sz="1600" spc="-1" dirty="0">
                <a:ea typeface="+mn-lt"/>
                <a:cs typeface="+mn-lt"/>
              </a:rPr>
              <a:t>Galimybė apjungti panašių objektų funkcionalumą, naudojant tėvines klases. Tai leidžia nekartoti panašaus ar to paties kodo. Taip pat nekeičiant paties objekto kodo, papildyti arba keisti jo funkcionalumą.</a:t>
            </a:r>
            <a:endParaRPr lang="en-US" sz="1600" spc="-1" dirty="0">
              <a:ea typeface="+mn-lt"/>
              <a:cs typeface="+mn-lt"/>
            </a:endParaRPr>
          </a:p>
          <a:p>
            <a:endParaRPr lang="lt-LT" b="1" dirty="0"/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spc="-1" dirty="0"/>
          </a:p>
        </p:txBody>
      </p:sp>
      <p:pic>
        <p:nvPicPr>
          <p:cNvPr id="6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5838E80-B5A7-4859-91E7-E86371857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84" y="917576"/>
            <a:ext cx="2973239" cy="3139413"/>
          </a:xfrm>
          <a:prstGeom prst="rect">
            <a:avLst/>
          </a:prstGeom>
        </p:spPr>
      </p:pic>
      <p:pic>
        <p:nvPicPr>
          <p:cNvPr id="8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FCBC9C8-8BB3-4B42-96AA-33A4E223B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83" y="4219835"/>
            <a:ext cx="2973237" cy="24439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6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Objektinis programavimas (2 dalis), paveldėjimas.</a:t>
            </a:r>
            <a:endParaRPr lang="lt-LT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103084" y="1527606"/>
            <a:ext cx="5847253" cy="821223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>
                <a:ea typeface="+mn-lt"/>
                <a:cs typeface="+mn-lt"/>
              </a:rPr>
              <a:t>Polimorfizmas (Polymorphism)</a:t>
            </a:r>
            <a:endParaRPr lang="en-US" sz="30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sp>
        <p:nvSpPr>
          <p:cNvPr id="2" name="CustomShape 15">
            <a:extLst>
              <a:ext uri="{FF2B5EF4-FFF2-40B4-BE49-F238E27FC236}">
                <a16:creationId xmlns:a16="http://schemas.microsoft.com/office/drawing/2014/main" id="{3EC746B1-C59A-4521-B2FD-54780E2ECD16}"/>
              </a:ext>
            </a:extLst>
          </p:cNvPr>
          <p:cNvSpPr/>
          <p:nvPr/>
        </p:nvSpPr>
        <p:spPr>
          <a:xfrm>
            <a:off x="6249518" y="2348225"/>
            <a:ext cx="5497799" cy="421764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rmAutofit/>
          </a:bodyPr>
          <a:lstStyle/>
          <a:p>
            <a:r>
              <a:rPr lang="lt-LT" sz="1600" spc="-1">
                <a:ea typeface="+mn-lt"/>
                <a:cs typeface="+mn-lt"/>
              </a:rPr>
              <a:t>Galimybė operacijas (metodus) vykdyti skirtingai, priklausomai nuo konkrečios klasės (ar duomenų tipo) realizacijos, metodo kvietėjui nežinant apie tuos skirtumus. Tai pasiekiama perrašant tam tikrus metodus vaikinėse klasėse.</a:t>
            </a:r>
            <a:endParaRPr lang="en-US">
              <a:ea typeface="+mn-lt"/>
              <a:cs typeface="+mn-lt"/>
            </a:endParaRPr>
          </a:p>
          <a:p>
            <a:endParaRPr lang="lt-LT" b="1" dirty="0"/>
          </a:p>
          <a:p>
            <a:r>
              <a:rPr lang="lt-LT">
                <a:ea typeface="+mn-lt"/>
                <a:cs typeface="+mn-lt"/>
              </a:rPr>
              <a:t>Metodo (funkcijos) perrašymas (Overriding)</a:t>
            </a:r>
            <a:endParaRPr lang="lt-LT"/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spc="-1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F3EB585-5E64-4ABB-AC54-D94CF944F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49" y="1278262"/>
            <a:ext cx="4224067" cy="512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6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Objektinis programavimas (2 dalis), paveldėjimas.</a:t>
            </a:r>
            <a:endParaRPr lang="lt-LT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174971" y="3281644"/>
            <a:ext cx="5847253" cy="1525713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>
                <a:ea typeface="+mn-lt"/>
                <a:cs typeface="+mn-lt"/>
              </a:rPr>
              <a:t>Kaip pasiekti tėvinės klasės metodą</a:t>
            </a:r>
            <a:endParaRPr lang="en-US" b="1"/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BAB41B8-872D-4C19-BF85-06068F4C3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0" y="1388752"/>
            <a:ext cx="4511614" cy="491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9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6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Objektinis programavimas (2 dalis), paveldėjimas.</a:t>
            </a:r>
            <a:endParaRPr lang="lt-LT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174971" y="3281644"/>
            <a:ext cx="5847253" cy="1525713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/>
              <a:t>Kaip vaikinei klasei pridėti papildomas savybes</a:t>
            </a:r>
            <a:endParaRPr lang="en-US" sz="3000"/>
          </a:p>
          <a:p>
            <a:endParaRPr lang="lt-LT" sz="3000" b="1" dirty="0">
              <a:cs typeface="Arial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3B7DFE6D-0B47-49AB-8A1B-81DF40E0B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8" y="1973189"/>
            <a:ext cx="4842293" cy="358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5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6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Objektinis programavimas (2 dalis), paveldėjimas.</a:t>
            </a:r>
            <a:endParaRPr lang="lt-LT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174971" y="3281644"/>
            <a:ext cx="5847253" cy="1525713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/>
              <a:t>Kaip patikrinti, kokiai klasei priklauso objektas (biudžeto pavyzdys)</a:t>
            </a:r>
            <a:endParaRPr lang="en-US" sz="3000" b="1"/>
          </a:p>
          <a:p>
            <a:endParaRPr lang="lt-LT" sz="3000" b="1" dirty="0"/>
          </a:p>
          <a:p>
            <a:endParaRPr lang="lt-LT" sz="3000" b="1" dirty="0">
              <a:cs typeface="Arial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D61ACBA-8014-4050-B910-F0F391BE0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33" y="1127185"/>
            <a:ext cx="3390120" cy="513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8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6 </a:t>
            </a: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paskaita. </a:t>
            </a: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Objektinis programavimas (2 dalis), paveldėjimas.</a:t>
            </a:r>
            <a:endParaRPr lang="lt-LT" sz="1300" spc="-1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 dirty="0">
              <a:solidFill>
                <a:srgbClr val="FEFFFF"/>
              </a:solidFill>
              <a:latin typeface="Arial"/>
            </a:endParaRPr>
          </a:p>
        </p:txBody>
      </p:sp>
      <p:grpSp>
        <p:nvGrpSpPr>
          <p:cNvPr id="306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07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4"/>
            <p:cNvSpPr/>
            <p:nvPr/>
          </p:nvSpPr>
          <p:spPr>
            <a:xfrm>
              <a:off x="593640" y="9626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1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09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10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r>
              <a:rPr lang="lt-LT" sz="1600" spc="-1">
                <a:ea typeface="+mn-lt"/>
                <a:cs typeface="+mn-lt"/>
              </a:rPr>
              <a:t>Sukurti programą, kuri: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Turėtų klasę Automobilis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Automobilis turėtų savybes: metai, modelis, kuro_tipas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Automobilis turėtų</a:t>
            </a:r>
            <a:r>
              <a:rPr lang="lt-LT" sz="1600" b="0" strike="noStrike" spc="-1">
                <a:ea typeface="+mn-lt"/>
                <a:cs typeface="+mn-lt"/>
              </a:rPr>
              <a:t> </a:t>
            </a:r>
            <a:r>
              <a:rPr lang="lt-LT" sz="1600" spc="-1">
                <a:ea typeface="+mn-lt"/>
                <a:cs typeface="+mn-lt"/>
              </a:rPr>
              <a:t>metodus: vaziuoti, stoveti, pildyti_degalu</a:t>
            </a:r>
            <a:r>
              <a:rPr lang="lt-LT" sz="1600" b="0" strike="noStrike" spc="-1">
                <a:ea typeface="+mn-lt"/>
                <a:cs typeface="+mn-lt"/>
              </a:rPr>
              <a:t>, </a:t>
            </a:r>
            <a:r>
              <a:rPr lang="lt-LT" sz="1600" spc="-1">
                <a:ea typeface="+mn-lt"/>
                <a:cs typeface="+mn-lt"/>
              </a:rPr>
              <a:t>kurie atitinkamai atspausdintų „Važiuoja“, „Priparkuota“, „Degalai įpilti“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Sukūrus objektą, automatiškai atspausdintų automobilio metus, modelį ir kuro tipą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Turėtų klasę Elektromobilis (jo tėvinis objektas – Automobilis)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Elektromobilis pakeistų Automobilio metodą pildyti_degalu taip, kad jis atspausdintų „Baterija įkrauta“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Elektromobilis turėtų metodą vaziuoti_autonomiskai, kuris spausdintų „Važiuoja autonomiškai“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Sukurti norimą Automobilio objektą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Sukurti norimą Elektromobilio objektą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Su sukurtu Automobilio objektu paleisti funkcijas vaziuoti, stoveti</a:t>
            </a:r>
            <a:r>
              <a:rPr lang="lt-LT" sz="1600" b="0" strike="noStrike" spc="-1">
                <a:ea typeface="+mn-lt"/>
                <a:cs typeface="+mn-lt"/>
              </a:rPr>
              <a:t>, </a:t>
            </a:r>
            <a:r>
              <a:rPr lang="lt-LT" sz="1600" spc="-1">
                <a:ea typeface="+mn-lt"/>
                <a:cs typeface="+mn-lt"/>
              </a:rPr>
              <a:t>pildyti_degalu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Su sukurtu Elektromobilio objektu paleisti funkcijas vaziuoti</a:t>
            </a:r>
            <a:r>
              <a:rPr lang="lt-LT" sz="1600" b="0" strike="noStrike" spc="-1">
                <a:ea typeface="+mn-lt"/>
                <a:cs typeface="+mn-lt"/>
              </a:rPr>
              <a:t>, </a:t>
            </a:r>
            <a:r>
              <a:rPr lang="lt-LT" sz="1600" spc="-1">
                <a:ea typeface="+mn-lt"/>
                <a:cs typeface="+mn-lt"/>
              </a:rPr>
              <a:t>stoveti</a:t>
            </a:r>
            <a:r>
              <a:rPr lang="lt-LT" sz="1600" b="0" strike="noStrike" spc="-1">
                <a:ea typeface="+mn-lt"/>
                <a:cs typeface="+mn-lt"/>
              </a:rPr>
              <a:t>, </a:t>
            </a:r>
            <a:r>
              <a:rPr lang="lt-LT" sz="1600" spc="-1">
                <a:ea typeface="+mn-lt"/>
                <a:cs typeface="+mn-lt"/>
              </a:rPr>
              <a:t>pildyti_degalu</a:t>
            </a:r>
            <a:r>
              <a:rPr lang="lt-LT" sz="1600" b="0" strike="noStrike" spc="-1">
                <a:ea typeface="+mn-lt"/>
                <a:cs typeface="+mn-lt"/>
              </a:rPr>
              <a:t>, </a:t>
            </a:r>
            <a:r>
              <a:rPr lang="lt-LT" sz="1600" spc="-1">
                <a:ea typeface="+mn-lt"/>
                <a:cs typeface="+mn-lt"/>
              </a:rPr>
              <a:t>vaziuoti_autonomiskai</a:t>
            </a:r>
            <a:endParaRPr lang="lt-LT"/>
          </a:p>
          <a:p>
            <a:endParaRPr lang="lt-LT" sz="1600" spc="-1" dirty="0">
              <a:cs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6 </a:t>
            </a: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paskaita. </a:t>
            </a: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Objektinis programavimas (2 dalis), paveldėjimas.</a:t>
            </a:r>
            <a:endParaRPr lang="lt-LT" sz="1300" spc="-1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 dirty="0">
              <a:solidFill>
                <a:srgbClr val="FEFFFF"/>
              </a:solidFill>
              <a:latin typeface="Arial"/>
            </a:endParaRPr>
          </a:p>
        </p:txBody>
      </p:sp>
      <p:grpSp>
        <p:nvGrpSpPr>
          <p:cNvPr id="306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07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4"/>
            <p:cNvSpPr/>
            <p:nvPr/>
          </p:nvSpPr>
          <p:spPr>
            <a:xfrm>
              <a:off x="593640" y="9626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</a:t>
              </a:r>
              <a:r>
                <a:rPr lang="lt-LT" sz="1600" b="1" spc="-1">
                  <a:solidFill>
                    <a:srgbClr val="FEFFFF"/>
                  </a:solidFill>
                  <a:latin typeface="Arial"/>
                  <a:ea typeface="Arial"/>
                </a:rPr>
                <a:t>2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09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10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r>
              <a:rPr lang="lt-LT" sz="1600" spc="-1">
                <a:ea typeface="+mn-lt"/>
                <a:cs typeface="+mn-lt"/>
              </a:rPr>
              <a:t>Sukurti programą, kuri: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Turėtų klasę Darbuotojas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Darbuotojas turėtų savybes: vardas, valandos_ikainis, dirba_nuo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Turėtų privatų metodą kuris paskaičiuotų, kiek darbuotojas nudirbo dienų nuo įvestos dienos (dirba_nuo) iki šiandien (turint omeny, kad darbuotojas dirba 7 dienas per savaitę)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Turėtų metodą paskaiciuoti_atlyginima</a:t>
            </a:r>
            <a:r>
              <a:rPr lang="lt-LT" sz="1600" b="0" strike="noStrike" spc="-1">
                <a:ea typeface="+mn-lt"/>
                <a:cs typeface="+mn-lt"/>
              </a:rPr>
              <a:t>, </a:t>
            </a:r>
            <a:r>
              <a:rPr lang="lt-LT" sz="1600" spc="-1">
                <a:ea typeface="+mn-lt"/>
                <a:cs typeface="+mn-lt"/>
              </a:rPr>
              <a:t>kuris panaudodamas aukščiau aprašytu metodu, paskaičiuotų bendrą atlyginimą (turint omeny, kad darbuotojas dirba 8 valandas per dieną)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Turėtų klasę NormalusDarbuotojas, kuri pakeistų Darbuotojo klasę taip, kad ji skaičiuotų atlyginimą, dirbant darbuotojui 5 dienas per savaitę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Sukurti norimą Darbuotojo objektą</a:t>
            </a:r>
            <a:endParaRPr lang="lt-LT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Sukurti norimą NormalusDarbuotojas objektą</a:t>
            </a:r>
            <a:endParaRPr lang="lt-LT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Su abiem objektais paleisti funkciją paskaiciuoti_atlyginima</a:t>
            </a:r>
            <a:endParaRPr lang="lt-LT"/>
          </a:p>
          <a:p>
            <a:endParaRPr lang="lt-LT" sz="1600" spc="-1" dirty="0">
              <a:cs typeface="Arial"/>
            </a:endParaRPr>
          </a:p>
          <a:p>
            <a:endParaRPr lang="lt-LT" sz="1600" spc="-1" dirty="0">
              <a:cs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764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4" ma:contentTypeDescription="Create a new document." ma:contentTypeScope="" ma:versionID="1b603e3d1fae27ba48417e9b4473873b">
  <xsd:schema xmlns:xsd="http://www.w3.org/2001/XMLSchema" xmlns:xs="http://www.w3.org/2001/XMLSchema" xmlns:p="http://schemas.microsoft.com/office/2006/metadata/properties" xmlns:ns2="e94fbb91-2895-466f-9cdd-164826e0ab54" xmlns:ns3="62f0fa9f-d35e-4a7f-aed7-55df17063d92" targetNamespace="http://schemas.microsoft.com/office/2006/metadata/properties" ma:root="true" ma:fieldsID="c26caae4013b136b651f3e9e939e87d5" ns2:_="" ns3:_="">
    <xsd:import namespace="e94fbb91-2895-466f-9cdd-164826e0ab54"/>
    <xsd:import namespace="62f0fa9f-d35e-4a7f-aed7-55df17063d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f0fa9f-d35e-4a7f-aed7-55df17063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832375-B04C-4E6C-A79A-F02F809D6D6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51A462F-0001-4FBB-BBFA-059FDCFAA0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4A592A-E352-45C7-B4AA-38FCDC9A4D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4fbb91-2895-466f-9cdd-164826e0ab54"/>
    <ds:schemaRef ds:uri="62f0fa9f-d35e-4a7f-aed7-55df17063d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4163</TotalTime>
  <Words>414</Words>
  <Application>Microsoft Office PowerPoint</Application>
  <PresentationFormat>Widescreen</PresentationFormat>
  <Paragraphs>72</Paragraphs>
  <Slides>11</Slides>
  <Notes>0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651</cp:revision>
  <dcterms:modified xsi:type="dcterms:W3CDTF">2023-01-05T13:19:17Z</dcterms:modified>
  <dc:language>lt-LT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  <property fmtid="{D5CDD505-2E9C-101B-9397-08002B2CF9AE}" pid="12" name="ContentTypeId">
    <vt:lpwstr>0x0101009ACC98F71C7CEB499EFDC29467EAFC60</vt:lpwstr>
  </property>
</Properties>
</file>