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9.png" ContentType="image/png"/>
  <Override PartName="/ppt/media/image1.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media/image20.png" ContentType="image/png"/>
  <Override PartName="/ppt/media/image19.png" ContentType="image/png"/>
  <Override PartName="/ppt/media/image18.png" ContentType="image/png"/>
  <Override PartName="/ppt/media/image3.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2.xml"/><Relationship Id="rId21" Type="http://schemas.openxmlformats.org/officeDocument/2006/relationships/slide" Target="slides/slide14.xml"/><Relationship Id="rId7" Type="http://schemas.openxmlformats.org/officeDocument/2006/relationships/slideMaster" Target="slideMasters/slideMaster6.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1.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ustomXml" Target="../customXml/item3.xml"/><Relationship Id="rId5"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ustomXml" Target="../customXml/item2.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ustomXml" Target="../customXml/item1.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08"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10"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12"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13"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17"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18"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19"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21"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22"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23"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27"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29"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0"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32"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3"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4"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5"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37"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8"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39"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40"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41"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42"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rIns="0" tIns="0" bIns="0" anchor="ctr">
            <a:spAutoFit/>
          </a:bodyPr>
          <a:p>
            <a:pPr algn="ctr"/>
            <a:endParaRPr b="0" lang="lt-LT"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rIns="0" tIns="0" bIns="0">
            <a:normAutofit/>
          </a:bodyPr>
          <a:p>
            <a:endParaRPr b="0" lang="lt-LT" sz="1300" spc="-1" strike="noStrike">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rIns="0" tIns="0" bIns="0" anchor="ctr">
            <a:spAutoFit/>
          </a:bodyPr>
          <a:p>
            <a:endParaRPr b="0" lang="lt-LT" sz="1800" spc="-1" strike="noStrike">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rIns="0" tIns="0" bIns="0">
            <a:normAutofit/>
          </a:bodyPr>
          <a:p>
            <a:endParaRPr b="0" lang="lt-LT" sz="1300" spc="-1" strike="noStrike">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rIns="0" tIns="0" bIns="0">
            <a:normAutofit/>
          </a:bodyPr>
          <a:p>
            <a:endParaRPr b="0" lang="lt-LT" sz="13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6"/>
        </a:solidFill>
      </p:bgPr>
    </p:bg>
    <p:spTree>
      <p:nvGrpSpPr>
        <p:cNvPr id="1" name=""/>
        <p:cNvGrpSpPr/>
        <p:nvPr/>
      </p:nvGrpSpPr>
      <p:grpSpPr>
        <a:xfrm>
          <a:off x="0" y="0"/>
          <a:ext cx="0" cy="0"/>
          <a:chOff x="0" y="0"/>
          <a:chExt cx="0" cy="0"/>
        </a:xfrm>
      </p:grpSpPr>
      <p:grpSp>
        <p:nvGrpSpPr>
          <p:cNvPr id="0" name="Group 1"/>
          <p:cNvGrpSpPr/>
          <p:nvPr/>
        </p:nvGrpSpPr>
        <p:grpSpPr>
          <a:xfrm>
            <a:off x="11078640" y="458640"/>
            <a:ext cx="632520" cy="680400"/>
            <a:chOff x="11078640" y="458640"/>
            <a:chExt cx="632520" cy="680400"/>
          </a:xfrm>
        </p:grpSpPr>
        <p:sp>
          <p:nvSpPr>
            <p:cNvPr id="1"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2"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3"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4"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rIns="45720" tIns="45000" bIns="45000">
            <a:noAutofit/>
          </a:bodyPr>
          <a:p>
            <a:pPr>
              <a:lnSpc>
                <a:spcPct val="90000"/>
              </a:lnSpc>
            </a:pPr>
            <a:r>
              <a:rPr b="1" lang="lt-LT" sz="6000" spc="-1" strike="noStrike">
                <a:solidFill>
                  <a:srgbClr val="000000"/>
                </a:solidFill>
                <a:latin typeface="Arial"/>
                <a:ea typeface="Arial"/>
              </a:rPr>
              <a:t>Title Text</a:t>
            </a:r>
            <a:endParaRPr b="0" lang="lt-LT" sz="6000" spc="-1" strike="noStrike">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CLICK TO EDIT MASTER SUBTITLE STYLE</a:t>
            </a:r>
            <a:endParaRPr b="0" lang="lt-LT" sz="1600" spc="-1" strike="noStrike">
              <a:solidFill>
                <a:srgbClr val="000000"/>
              </a:solidFill>
              <a:latin typeface="Arial"/>
            </a:endParaRPr>
          </a:p>
          <a:p>
            <a:pPr>
              <a:lnSpc>
                <a:spcPct val="90000"/>
              </a:lnSpc>
              <a:spcBef>
                <a:spcPts val="1001"/>
              </a:spcBef>
            </a:pPr>
            <a:endParaRPr b="0" lang="lt-LT" sz="1600" spc="-1" strike="noStrike">
              <a:solidFill>
                <a:srgbClr val="000000"/>
              </a:solidFill>
              <a:latin typeface="Arial"/>
            </a:endParaRPr>
          </a:p>
          <a:p>
            <a:pPr>
              <a:lnSpc>
                <a:spcPct val="90000"/>
              </a:lnSpc>
              <a:spcBef>
                <a:spcPts val="1001"/>
              </a:spcBef>
            </a:pPr>
            <a:endParaRPr b="0" lang="lt-LT" sz="1600" spc="-1" strike="noStrike">
              <a:solidFill>
                <a:srgbClr val="000000"/>
              </a:solidFill>
              <a:latin typeface="Arial"/>
            </a:endParaRPr>
          </a:p>
          <a:p>
            <a:pPr>
              <a:lnSpc>
                <a:spcPct val="90000"/>
              </a:lnSpc>
              <a:spcBef>
                <a:spcPts val="1001"/>
              </a:spcBef>
            </a:pPr>
            <a:endParaRPr b="0" lang="lt-LT" sz="1600" spc="-1" strike="noStrike">
              <a:solidFill>
                <a:srgbClr val="000000"/>
              </a:solidFill>
              <a:latin typeface="Arial"/>
            </a:endParaRPr>
          </a:p>
          <a:p>
            <a:pPr>
              <a:lnSpc>
                <a:spcPct val="90000"/>
              </a:lnSpc>
              <a:spcBef>
                <a:spcPts val="1001"/>
              </a:spcBef>
            </a:pPr>
            <a:endParaRPr b="0" lang="lt-LT" sz="1600" spc="-1" strike="noStrike">
              <a:solidFill>
                <a:srgbClr val="000000"/>
              </a:solidFill>
              <a:latin typeface="Arial"/>
            </a:endParaRPr>
          </a:p>
        </p:txBody>
      </p:sp>
      <p:pic>
        <p:nvPicPr>
          <p:cNvPr id="7" name="Graphic 7" descr=""/>
          <p:cNvPicPr/>
          <p:nvPr/>
        </p:nvPicPr>
        <p:blipFill>
          <a:blip r:embed="rId2"/>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rIns="45720" tIns="45000" bIns="45000">
            <a:noAutofit/>
          </a:bodyPr>
          <a:p>
            <a:pPr marL="432000" indent="-324000">
              <a:spcBef>
                <a:spcPts val="1417"/>
              </a:spcBef>
              <a:buClr>
                <a:srgbClr val="000000"/>
              </a:buClr>
              <a:buSzPct val="45000"/>
              <a:buFont typeface="Wingdings" charset="2"/>
              <a:buChar char=""/>
            </a:pPr>
            <a:r>
              <a:rPr b="1" lang="lt-LT" sz="1600" spc="-1" strike="noStrike">
                <a:solidFill>
                  <a:srgbClr val="000000"/>
                </a:solidFill>
                <a:latin typeface="Arial"/>
                <a:ea typeface="Arial"/>
              </a:rPr>
              <a:t>Mokytojo</a:t>
            </a:r>
            <a:endParaRPr b="0" lang="lt-LT" sz="1600" spc="-1" strike="noStrike">
              <a:solidFill>
                <a:srgbClr val="000000"/>
              </a:solidFill>
              <a:latin typeface="Arial"/>
            </a:endParaRPr>
          </a:p>
          <a:p>
            <a:pPr>
              <a:lnSpc>
                <a:spcPct val="90000"/>
              </a:lnSpc>
              <a:spcBef>
                <a:spcPts val="1001"/>
              </a:spcBef>
            </a:pPr>
            <a:r>
              <a:rPr b="1" lang="lt-LT" sz="1600" spc="-1" strike="noStrike">
                <a:solidFill>
                  <a:srgbClr val="000000"/>
                </a:solidFill>
                <a:latin typeface="Arial"/>
                <a:ea typeface="Arial"/>
              </a:rPr>
              <a:t>Vardas Pavardė</a:t>
            </a:r>
            <a:endParaRPr b="0" lang="lt-LT" sz="1600" spc="-1" strike="noStrike">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p>
            <a:pPr marL="432000" indent="-324000">
              <a:spcBef>
                <a:spcPts val="1417"/>
              </a:spcBef>
              <a:buClr>
                <a:srgbClr val="000000"/>
              </a:buClr>
              <a:buSzPct val="45000"/>
              <a:buFont typeface="Wingdings" charset="2"/>
              <a:buChar char=""/>
            </a:pPr>
            <a:r>
              <a:rPr b="0" lang="lt-LT" sz="1800" spc="-1" strike="noStrike">
                <a:solidFill>
                  <a:srgbClr val="000000"/>
                </a:solidFill>
                <a:latin typeface="Arial"/>
              </a:rPr>
              <a:t>Click to edit the outline text format</a:t>
            </a:r>
            <a:endParaRPr b="0" lang="lt-L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lt-LT" sz="1800" spc="-1" strike="noStrike">
                <a:solidFill>
                  <a:srgbClr val="000000"/>
                </a:solidFill>
                <a:latin typeface="Arial"/>
              </a:rPr>
              <a:t>Second Outline Level</a:t>
            </a:r>
            <a:endParaRPr b="0" lang="lt-L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lt-LT" sz="1800" spc="-1" strike="noStrike">
                <a:solidFill>
                  <a:srgbClr val="000000"/>
                </a:solidFill>
                <a:latin typeface="Arial"/>
              </a:rPr>
              <a:t>Third Outline Level</a:t>
            </a:r>
            <a:endParaRPr b="0" lang="lt-L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lt-LT" sz="1800" spc="-1" strike="noStrike">
                <a:solidFill>
                  <a:srgbClr val="000000"/>
                </a:solidFill>
                <a:latin typeface="Arial"/>
              </a:rPr>
              <a:t>Fourth Outline Level</a:t>
            </a:r>
            <a:endParaRPr b="0" lang="lt-L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lt-LT" sz="1800" spc="-1" strike="noStrike">
                <a:solidFill>
                  <a:srgbClr val="000000"/>
                </a:solidFill>
                <a:latin typeface="Arial"/>
              </a:rPr>
              <a:t>Fifth Outline Level</a:t>
            </a:r>
            <a:endParaRPr b="0" lang="lt-L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lt-LT" sz="1800" spc="-1" strike="noStrike">
                <a:solidFill>
                  <a:srgbClr val="000000"/>
                </a:solidFill>
                <a:latin typeface="Arial"/>
              </a:rPr>
              <a:t>Sixth Outline Level</a:t>
            </a:r>
            <a:endParaRPr b="0" lang="lt-L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lt-LT" sz="1800" spc="-1" strike="noStrike">
                <a:solidFill>
                  <a:srgbClr val="000000"/>
                </a:solidFill>
                <a:latin typeface="Arial"/>
              </a:rPr>
              <a:t>Seventh Outline Level</a:t>
            </a:r>
            <a:endParaRPr b="0" lang="lt-LT" sz="1800" spc="-1" strike="noStrike">
              <a:solidFill>
                <a:srgbClr val="000000"/>
              </a:solidFill>
              <a:latin typeface="Arial"/>
            </a:endParaRPr>
          </a:p>
        </p:txBody>
      </p:sp>
      <p:sp>
        <p:nvSpPr>
          <p:cNvPr id="10" name="PlaceHolder 10"/>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56ECA7A0-1BCD-4A27-959F-51B19EDCBFB9}" type="slidenum">
              <a:rPr b="1" lang="lt-LT" sz="1600" spc="-1" strike="noStrike">
                <a:solidFill>
                  <a:srgbClr val="000000"/>
                </a:solidFill>
                <a:latin typeface="Arial"/>
                <a:ea typeface="Arial"/>
              </a:rPr>
              <a:t>&lt;number&gt;</a:t>
            </a:fld>
            <a:endParaRPr b="0" lang="lt-LT"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6"/>
        </a:solidFill>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49"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50"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51"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52" name="PlaceHolder 6"/>
          <p:cNvSpPr>
            <a:spLocks noGrp="1"/>
          </p:cNvSpPr>
          <p:nvPr>
            <p:ph type="body"/>
          </p:nvPr>
        </p:nvSpPr>
        <p:spPr>
          <a:xfrm>
            <a:off x="480240" y="460800"/>
            <a:ext cx="5615280" cy="453240"/>
          </a:xfrm>
          <a:prstGeom prst="rect">
            <a:avLst/>
          </a:prstGeom>
        </p:spPr>
        <p:txBody>
          <a:bodyPr lIns="45720" rIns="45720" tIns="45000" bIns="45000">
            <a:noAutofit/>
          </a:bodyPr>
          <a:p>
            <a:pPr>
              <a:lnSpc>
                <a:spcPct val="90000"/>
              </a:lnSpc>
              <a:spcBef>
                <a:spcPts val="1001"/>
              </a:spcBef>
            </a:pPr>
            <a:r>
              <a:rPr b="0" lang="lt-LT" sz="1300" spc="-1" strike="noStrike">
                <a:solidFill>
                  <a:srgbClr val="000000"/>
                </a:solidFill>
                <a:latin typeface="Arial"/>
                <a:ea typeface="Arial"/>
              </a:rPr>
              <a:t>Prezentacijos pavadinimas</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rIns="45720" tIns="45000" bIns="45000">
            <a:noAutofit/>
          </a:bodyPr>
          <a:p>
            <a:pPr>
              <a:lnSpc>
                <a:spcPct val="90000"/>
              </a:lnSpc>
            </a:pPr>
            <a:r>
              <a:rPr b="1" lang="lt-LT" sz="3000" spc="-1" strike="noStrike">
                <a:solidFill>
                  <a:srgbClr val="000000"/>
                </a:solidFill>
                <a:latin typeface="Arial"/>
                <a:ea typeface="Arial"/>
              </a:rPr>
              <a:t>CodeAcademy sed ut  um  perspiciatis unde?</a:t>
            </a:r>
            <a:endParaRPr b="0" lang="lt-LT" sz="3000" spc="-1" strike="noStrike">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B5539112-6BAD-4232-A37C-E60871B1261B}" type="slidenum">
              <a:rPr b="1" lang="lt-LT" sz="1600" spc="-1" strike="noStrike">
                <a:solidFill>
                  <a:srgbClr val="000000"/>
                </a:solidFill>
                <a:latin typeface="Arial"/>
                <a:ea typeface="Arial"/>
              </a:rPr>
              <a:t>1</a:t>
            </a:fld>
            <a:endParaRPr b="0" lang="lt-LT"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6"/>
        </a:solidFill>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99"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100"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101"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102" name="PlaceHolder 6"/>
          <p:cNvSpPr>
            <a:spLocks noGrp="1"/>
          </p:cNvSpPr>
          <p:nvPr>
            <p:ph type="title"/>
          </p:nvPr>
        </p:nvSpPr>
        <p:spPr>
          <a:xfrm>
            <a:off x="480240" y="1371600"/>
            <a:ext cx="5615280" cy="4100760"/>
          </a:xfrm>
          <a:prstGeom prst="rect">
            <a:avLst/>
          </a:prstGeom>
        </p:spPr>
        <p:txBody>
          <a:bodyPr lIns="45720" rIns="45720" tIns="45000" bIns="45000">
            <a:noAutofit/>
          </a:bodyPr>
          <a:p>
            <a:pPr>
              <a:lnSpc>
                <a:spcPct val="90000"/>
              </a:lnSpc>
            </a:pPr>
            <a:r>
              <a:rPr b="1" lang="lt-LT" sz="3000" spc="-1" strike="noStrike">
                <a:solidFill>
                  <a:srgbClr val="000000"/>
                </a:solidFill>
                <a:latin typeface="Arial"/>
                <a:ea typeface="Arial"/>
              </a:rPr>
              <a:t>CodeAcademy sed ut  um  perspiciatis unde omnis sed ut perspiciatis?</a:t>
            </a:r>
            <a:endParaRPr b="0" lang="lt-LT" sz="3000" spc="-1" strike="noStrike">
              <a:solidFill>
                <a:srgbClr val="000000"/>
              </a:solidFill>
              <a:latin typeface="Arial"/>
            </a:endParaRPr>
          </a:p>
        </p:txBody>
      </p:sp>
      <p:sp>
        <p:nvSpPr>
          <p:cNvPr id="103" name="PlaceHolder 7"/>
          <p:cNvSpPr>
            <a:spLocks noGrp="1"/>
          </p:cNvSpPr>
          <p:nvPr>
            <p:ph type="body"/>
          </p:nvPr>
        </p:nvSpPr>
        <p:spPr>
          <a:xfrm>
            <a:off x="480240" y="460800"/>
            <a:ext cx="5615280" cy="453240"/>
          </a:xfrm>
          <a:prstGeom prst="rect">
            <a:avLst/>
          </a:prstGeom>
        </p:spPr>
        <p:txBody>
          <a:bodyPr lIns="45720" rIns="45720" tIns="45000" bIns="45000">
            <a:noAutofit/>
          </a:bodyPr>
          <a:p>
            <a:pPr>
              <a:lnSpc>
                <a:spcPct val="90000"/>
              </a:lnSpc>
              <a:spcBef>
                <a:spcPts val="1001"/>
              </a:spcBef>
            </a:pPr>
            <a:r>
              <a:rPr b="0" lang="lt-LT" sz="1300" spc="-1" strike="noStrike">
                <a:solidFill>
                  <a:srgbClr val="000000"/>
                </a:solidFill>
                <a:latin typeface="Arial"/>
                <a:ea typeface="Arial"/>
              </a:rPr>
              <a:t>Prezentacijos pavadinimas</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104" name="PlaceHolder 8"/>
          <p:cNvSpPr>
            <a:spLocks noGrp="1"/>
          </p:cNvSpPr>
          <p:nvPr>
            <p:ph type="body"/>
          </p:nvPr>
        </p:nvSpPr>
        <p:spPr>
          <a:xfrm>
            <a:off x="6561360" y="1371600"/>
            <a:ext cx="5149080" cy="5067000"/>
          </a:xfrm>
          <a:prstGeom prst="rect">
            <a:avLst/>
          </a:prstGeom>
        </p:spPr>
        <p:txBody>
          <a:bodyPr lIns="45720" rIns="45720" tIns="45000" bIns="45000">
            <a:noAutofit/>
          </a:bodyPr>
          <a:p>
            <a:pPr marL="432000" indent="-324000">
              <a:spcBef>
                <a:spcPts val="1417"/>
              </a:spcBef>
              <a:buClr>
                <a:srgbClr val="000000"/>
              </a:buClr>
              <a:buSzPct val="45000"/>
              <a:buFont typeface="Wingdings" charset="2"/>
              <a:buChar char=""/>
            </a:pPr>
            <a:r>
              <a:rPr b="0" lang="lt-LT" sz="1600" spc="-1" strike="noStrike">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lang="lt-LT"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lt-LT" sz="1600" spc="-1" strike="noStrike">
                <a:solidFill>
                  <a:srgbClr val="000000"/>
                </a:solidFill>
                <a:latin typeface="Arial"/>
                <a:ea typeface="Arial"/>
              </a:rPr>
              <a:t> </a:t>
            </a:r>
            <a:endParaRPr b="0" lang="lt-LT" sz="1600" spc="-1" strike="noStrike">
              <a:solidFill>
                <a:srgbClr val="000000"/>
              </a:solidFill>
              <a:latin typeface="Arial"/>
            </a:endParaRPr>
          </a:p>
          <a:p>
            <a:pPr>
              <a:lnSpc>
                <a:spcPct val="100000"/>
              </a:lnSpc>
              <a:spcBef>
                <a:spcPts val="1001"/>
              </a:spcBef>
            </a:pPr>
            <a:r>
              <a:rPr b="0" lang="lt-LT" sz="1600" spc="-1" strike="noStrike">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lt-LT" sz="1600" spc="-1" strike="noStrike">
              <a:solidFill>
                <a:srgbClr val="000000"/>
              </a:solidFill>
              <a:latin typeface="Arial"/>
            </a:endParaRPr>
          </a:p>
        </p:txBody>
      </p:sp>
      <p:sp>
        <p:nvSpPr>
          <p:cNvPr id="105" name="PlaceHolder 9"/>
          <p:cNvSpPr>
            <a:spLocks noGrp="1"/>
          </p:cNvSpPr>
          <p:nvPr>
            <p:ph type="body"/>
          </p:nvPr>
        </p:nvSpPr>
        <p:spPr>
          <a:xfrm>
            <a:off x="480960" y="5916600"/>
            <a:ext cx="5614560" cy="482400"/>
          </a:xfrm>
          <a:prstGeom prst="rect">
            <a:avLst/>
          </a:prstGeom>
        </p:spPr>
        <p:txBody>
          <a:bodyPr lIns="45720" rIns="45720" tIns="45000" bIns="45000" anchor="b">
            <a:noAutofit/>
          </a:bodyPr>
          <a:p>
            <a:pPr>
              <a:lnSpc>
                <a:spcPct val="90000"/>
              </a:lnSpc>
              <a:spcBef>
                <a:spcPts val="1001"/>
              </a:spcBef>
            </a:pPr>
            <a:r>
              <a:rPr b="1" lang="lt-LT" sz="1600" spc="-1" strike="noStrike">
                <a:solidFill>
                  <a:srgbClr val="000000"/>
                </a:solidFill>
                <a:latin typeface="Arial"/>
                <a:ea typeface="Arial"/>
              </a:rPr>
              <a:t>Short lorem ipsum or link?</a:t>
            </a:r>
            <a:endParaRPr b="0" lang="lt-LT" sz="1600" spc="-1" strike="noStrike">
              <a:solidFill>
                <a:srgbClr val="000000"/>
              </a:solidFill>
              <a:latin typeface="Arial"/>
            </a:endParaRPr>
          </a:p>
        </p:txBody>
      </p:sp>
      <p:sp>
        <p:nvSpPr>
          <p:cNvPr id="106" name="PlaceHolder 10"/>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D6F4D056-CFC5-489E-95AA-E7542F11B822}" type="slidenum">
              <a:rPr b="1" lang="lt-LT" sz="1600" spc="-1" strike="noStrike">
                <a:solidFill>
                  <a:srgbClr val="000000"/>
                </a:solidFill>
                <a:latin typeface="Arial"/>
                <a:ea typeface="Arial"/>
              </a:rPr>
              <a:t>1</a:t>
            </a:fld>
            <a:endParaRPr b="0" lang="lt-LT"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6"/>
        </a:solidFill>
      </p:bgPr>
    </p:bg>
    <p:spTree>
      <p:nvGrpSpPr>
        <p:cNvPr id="1" name=""/>
        <p:cNvGrpSpPr/>
        <p:nvPr/>
      </p:nvGrpSpPr>
      <p:grpSpPr>
        <a:xfrm>
          <a:off x="0" y="0"/>
          <a:ext cx="0" cy="0"/>
          <a:chOff x="0" y="0"/>
          <a:chExt cx="0" cy="0"/>
        </a:xfrm>
      </p:grpSpPr>
      <p:grpSp>
        <p:nvGrpSpPr>
          <p:cNvPr id="143" name="Group 1"/>
          <p:cNvGrpSpPr/>
          <p:nvPr/>
        </p:nvGrpSpPr>
        <p:grpSpPr>
          <a:xfrm>
            <a:off x="11078640" y="458640"/>
            <a:ext cx="632520" cy="680400"/>
            <a:chOff x="11078640" y="458640"/>
            <a:chExt cx="632520" cy="680400"/>
          </a:xfrm>
        </p:grpSpPr>
        <p:sp>
          <p:nvSpPr>
            <p:cNvPr id="144"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145"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146"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147"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148" name="CustomShape 6"/>
          <p:cNvSpPr/>
          <p:nvPr/>
        </p:nvSpPr>
        <p:spPr>
          <a:xfrm>
            <a:off x="-159120" y="-119160"/>
            <a:ext cx="6254640" cy="7381080"/>
          </a:xfrm>
          <a:custGeom>
            <a:avLst/>
            <a:gdLst/>
            <a:ah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fillRef idx="0"/>
          <a:effectRef idx="0"/>
          <a:fontRef idx="minor"/>
        </p:style>
      </p:sp>
      <p:sp>
        <p:nvSpPr>
          <p:cNvPr id="149" name="PlaceHolder 7"/>
          <p:cNvSpPr>
            <a:spLocks noGrp="1"/>
          </p:cNvSpPr>
          <p:nvPr>
            <p:ph type="body"/>
          </p:nvPr>
        </p:nvSpPr>
        <p:spPr>
          <a:xfrm>
            <a:off x="480240" y="460800"/>
            <a:ext cx="5615280" cy="453240"/>
          </a:xfrm>
          <a:prstGeom prst="rect">
            <a:avLst/>
          </a:prstGeom>
        </p:spPr>
        <p:txBody>
          <a:bodyPr lIns="45720" rIns="45720" tIns="45000" bIns="45000">
            <a:noAutofit/>
          </a:bodyPr>
          <a:p>
            <a:pPr>
              <a:lnSpc>
                <a:spcPct val="90000"/>
              </a:lnSpc>
              <a:spcBef>
                <a:spcPts val="1001"/>
              </a:spcBef>
            </a:pPr>
            <a:r>
              <a:rPr b="0" lang="lt-LT" sz="1300" spc="-1" strike="noStrike">
                <a:solidFill>
                  <a:srgbClr val="feffff"/>
                </a:solidFill>
                <a:latin typeface="Arial"/>
                <a:ea typeface="Arial"/>
              </a:rPr>
              <a:t>Prezentacijos pavadinimas</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grpSp>
        <p:nvGrpSpPr>
          <p:cNvPr id="150" name="Group 8"/>
          <p:cNvGrpSpPr/>
          <p:nvPr/>
        </p:nvGrpSpPr>
        <p:grpSpPr>
          <a:xfrm>
            <a:off x="11078640" y="458640"/>
            <a:ext cx="632520" cy="680400"/>
            <a:chOff x="11078640" y="458640"/>
            <a:chExt cx="632520" cy="680400"/>
          </a:xfrm>
        </p:grpSpPr>
        <p:sp>
          <p:nvSpPr>
            <p:cNvPr id="151" name="CustomShape 9"/>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152" name="CustomShape 10"/>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153" name="CustomShape 11"/>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154" name="CustomShape 12"/>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155" name="PlaceHolder 13"/>
          <p:cNvSpPr>
            <a:spLocks noGrp="1"/>
          </p:cNvSpPr>
          <p:nvPr>
            <p:ph type="body"/>
          </p:nvPr>
        </p:nvSpPr>
        <p:spPr>
          <a:xfrm>
            <a:off x="6557760" y="3193560"/>
            <a:ext cx="515448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156" name="PlaceHolder 14"/>
          <p:cNvSpPr>
            <a:spLocks noGrp="1"/>
          </p:cNvSpPr>
          <p:nvPr>
            <p:ph type="body"/>
          </p:nvPr>
        </p:nvSpPr>
        <p:spPr>
          <a:xfrm>
            <a:off x="6557760" y="4336560"/>
            <a:ext cx="515448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157" name="PlaceHolder 15"/>
          <p:cNvSpPr>
            <a:spLocks noGrp="1"/>
          </p:cNvSpPr>
          <p:nvPr>
            <p:ph type="body"/>
          </p:nvPr>
        </p:nvSpPr>
        <p:spPr>
          <a:xfrm>
            <a:off x="6557760" y="5479560"/>
            <a:ext cx="5154480" cy="90144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Sed ut perspiciatis unde omnis iste natus error sit voluptatem accusantium doloremque l sunt explicabo. </a:t>
            </a:r>
            <a:endParaRPr b="0" lang="lt-LT" sz="1600" spc="-1" strike="noStrike">
              <a:solidFill>
                <a:srgbClr val="000000"/>
              </a:solidFill>
              <a:latin typeface="Arial"/>
            </a:endParaRPr>
          </a:p>
        </p:txBody>
      </p:sp>
      <p:sp>
        <p:nvSpPr>
          <p:cNvPr id="158" name="PlaceHolder 16"/>
          <p:cNvSpPr>
            <a:spLocks noGrp="1"/>
          </p:cNvSpPr>
          <p:nvPr>
            <p:ph type="body"/>
          </p:nvPr>
        </p:nvSpPr>
        <p:spPr>
          <a:xfrm>
            <a:off x="1045440" y="1674000"/>
            <a:ext cx="3924720" cy="3987720"/>
          </a:xfrm>
          <a:prstGeom prst="rect">
            <a:avLst/>
          </a:prstGeom>
        </p:spPr>
        <p:txBody>
          <a:bodyPr anchor="ctr">
            <a:noAutofit/>
          </a:bodyPr>
          <a:p>
            <a:pPr marL="432000" indent="-324000">
              <a:spcBef>
                <a:spcPts val="1417"/>
              </a:spcBef>
              <a:buClr>
                <a:srgbClr val="000000"/>
              </a:buClr>
              <a:buSzPct val="45000"/>
              <a:buFont typeface="Wingdings" charset="2"/>
              <a:buChar char=""/>
            </a:pPr>
            <a:r>
              <a:rPr b="0" lang="lt-LT" sz="1800" spc="-1" strike="noStrike">
                <a:solidFill>
                  <a:srgbClr val="000000"/>
                </a:solidFill>
                <a:latin typeface="Arial"/>
              </a:rPr>
              <a:t>Click to edit the outline text format</a:t>
            </a:r>
            <a:endParaRPr b="0" lang="lt-L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lt-LT" sz="1800" spc="-1" strike="noStrike">
                <a:solidFill>
                  <a:srgbClr val="000000"/>
                </a:solidFill>
                <a:latin typeface="Arial"/>
              </a:rPr>
              <a:t>Second Outline Level</a:t>
            </a:r>
            <a:endParaRPr b="0" lang="lt-L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lt-LT" sz="1800" spc="-1" strike="noStrike">
                <a:solidFill>
                  <a:srgbClr val="000000"/>
                </a:solidFill>
                <a:latin typeface="Arial"/>
              </a:rPr>
              <a:t>Third Outline Level</a:t>
            </a:r>
            <a:endParaRPr b="0" lang="lt-L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lt-LT" sz="1800" spc="-1" strike="noStrike">
                <a:solidFill>
                  <a:srgbClr val="000000"/>
                </a:solidFill>
                <a:latin typeface="Arial"/>
              </a:rPr>
              <a:t>Fourth Outline Level</a:t>
            </a:r>
            <a:endParaRPr b="0" lang="lt-L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lt-LT" sz="1800" spc="-1" strike="noStrike">
                <a:solidFill>
                  <a:srgbClr val="000000"/>
                </a:solidFill>
                <a:latin typeface="Arial"/>
              </a:rPr>
              <a:t>Fifth Outline Level</a:t>
            </a:r>
            <a:endParaRPr b="0" lang="lt-L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lt-LT" sz="1800" spc="-1" strike="noStrike">
                <a:solidFill>
                  <a:srgbClr val="000000"/>
                </a:solidFill>
                <a:latin typeface="Arial"/>
              </a:rPr>
              <a:t>Sixth Outline Level</a:t>
            </a:r>
            <a:endParaRPr b="0" lang="lt-L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lt-LT" sz="1800" spc="-1" strike="noStrike">
                <a:solidFill>
                  <a:srgbClr val="000000"/>
                </a:solidFill>
                <a:latin typeface="Arial"/>
              </a:rPr>
              <a:t>Seventh Outline Level</a:t>
            </a:r>
            <a:endParaRPr b="0" lang="lt-LT" sz="1800" spc="-1" strike="noStrike">
              <a:solidFill>
                <a:srgbClr val="000000"/>
              </a:solidFill>
              <a:latin typeface="Arial"/>
            </a:endParaRPr>
          </a:p>
        </p:txBody>
      </p:sp>
      <p:sp>
        <p:nvSpPr>
          <p:cNvPr id="159" name="PlaceHolder 17"/>
          <p:cNvSpPr>
            <a:spLocks noGrp="1"/>
          </p:cNvSpPr>
          <p:nvPr>
            <p:ph type="title"/>
          </p:nvPr>
        </p:nvSpPr>
        <p:spPr>
          <a:xfrm>
            <a:off x="6557760" y="1371600"/>
            <a:ext cx="5153400" cy="1364760"/>
          </a:xfrm>
          <a:prstGeom prst="rect">
            <a:avLst/>
          </a:prstGeom>
        </p:spPr>
        <p:txBody>
          <a:bodyPr lIns="45720" rIns="45720" tIns="45000" bIns="45000">
            <a:noAutofit/>
          </a:bodyPr>
          <a:p>
            <a:pPr>
              <a:lnSpc>
                <a:spcPct val="90000"/>
              </a:lnSpc>
            </a:pPr>
            <a:r>
              <a:rPr b="1" lang="lt-LT" sz="3000" spc="-1" strike="noStrike">
                <a:solidFill>
                  <a:srgbClr val="000000"/>
                </a:solidFill>
                <a:latin typeface="Arial"/>
                <a:ea typeface="Arial"/>
              </a:rPr>
              <a:t>CodeAcademy sed ut  um  perspiciatis unde?</a:t>
            </a:r>
            <a:endParaRPr b="0" lang="lt-LT" sz="3000" spc="-1" strike="noStrike">
              <a:solidFill>
                <a:srgbClr val="000000"/>
              </a:solidFill>
              <a:latin typeface="Arial"/>
            </a:endParaRPr>
          </a:p>
        </p:txBody>
      </p:sp>
      <p:sp>
        <p:nvSpPr>
          <p:cNvPr id="160" name="PlaceHolder 18"/>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0A3C7985-6A08-41E4-881D-1493A7E8281F}" type="slidenum">
              <a:rPr b="1" lang="lt-LT" sz="1600" spc="-1" strike="noStrike">
                <a:solidFill>
                  <a:srgbClr val="000000"/>
                </a:solidFill>
                <a:latin typeface="Arial"/>
                <a:ea typeface="Arial"/>
              </a:rPr>
              <a:t>1</a:t>
            </a:fld>
            <a:endParaRPr b="0" lang="lt-LT"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199"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200"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201"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202" name="PlaceHolder 6"/>
          <p:cNvSpPr>
            <a:spLocks noGrp="1"/>
          </p:cNvSpPr>
          <p:nvPr>
            <p:ph type="body"/>
          </p:nvPr>
        </p:nvSpPr>
        <p:spPr>
          <a:xfrm>
            <a:off x="480240" y="460800"/>
            <a:ext cx="5615280" cy="453240"/>
          </a:xfrm>
          <a:prstGeom prst="rect">
            <a:avLst/>
          </a:prstGeom>
        </p:spPr>
        <p:txBody>
          <a:bodyPr lIns="45720" rIns="45720" tIns="45000" bIns="45000">
            <a:noAutofit/>
          </a:bodyPr>
          <a:p>
            <a:pPr>
              <a:lnSpc>
                <a:spcPct val="90000"/>
              </a:lnSpc>
              <a:spcBef>
                <a:spcPts val="1001"/>
              </a:spcBef>
            </a:pPr>
            <a:r>
              <a:rPr b="0" lang="lt-LT" sz="1300" spc="-1" strike="noStrike">
                <a:solidFill>
                  <a:srgbClr val="feffff"/>
                </a:solidFill>
                <a:latin typeface="Arial"/>
                <a:ea typeface="Arial"/>
              </a:rPr>
              <a:t>Prezentacijos pavadinimas</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fillRef idx="0"/>
            <a:effectRef idx="0"/>
            <a:fontRef idx="minor"/>
          </p:style>
        </p:sp>
        <p:sp>
          <p:nvSpPr>
            <p:cNvPr id="205" name="CustomShape 9"/>
            <p:cNvSpPr/>
            <p:nvPr/>
          </p:nvSpPr>
          <p:spPr>
            <a:xfrm>
              <a:off x="11216880" y="710280"/>
              <a:ext cx="356760" cy="123120"/>
            </a:xfrm>
            <a:custGeom>
              <a:avLst/>
              <a:gdLst/>
              <a:ah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fillRef idx="0"/>
            <a:effectRef idx="0"/>
            <a:fontRef idx="minor"/>
          </p:style>
        </p:sp>
        <p:sp>
          <p:nvSpPr>
            <p:cNvPr id="206" name="CustomShape 10"/>
            <p:cNvSpPr/>
            <p:nvPr/>
          </p:nvSpPr>
          <p:spPr>
            <a:xfrm>
              <a:off x="11437560" y="846720"/>
              <a:ext cx="132480" cy="106560"/>
            </a:xfrm>
            <a:custGeom>
              <a:avLst/>
              <a:gdLst/>
              <a:ah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fillRef idx="0"/>
            <a:effectRef idx="0"/>
            <a:fontRef idx="minor"/>
          </p:style>
        </p:sp>
        <p:sp>
          <p:nvSpPr>
            <p:cNvPr id="207" name="CustomShape 11"/>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fillRef idx="0"/>
            <a:effectRef idx="0"/>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p>
            <a:pPr marL="432000" indent="-324000">
              <a:spcBef>
                <a:spcPts val="1417"/>
              </a:spcBef>
              <a:buClr>
                <a:srgbClr val="ffffff"/>
              </a:buClr>
              <a:buSzPct val="45000"/>
              <a:buFont typeface="Wingdings" charset="2"/>
              <a:buChar char=""/>
            </a:pPr>
            <a:r>
              <a:rPr b="0" lang="lt-LT" sz="1800" spc="-1" strike="noStrike">
                <a:solidFill>
                  <a:srgbClr val="000000"/>
                </a:solidFill>
                <a:latin typeface="Arial"/>
              </a:rPr>
              <a:t>Click to edit the outline text format</a:t>
            </a:r>
            <a:endParaRPr b="0" lang="lt-LT"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lt-LT" sz="1800" spc="-1" strike="noStrike">
                <a:solidFill>
                  <a:srgbClr val="000000"/>
                </a:solidFill>
                <a:latin typeface="Arial"/>
              </a:rPr>
              <a:t>Second Outline Level</a:t>
            </a:r>
            <a:endParaRPr b="0" lang="lt-LT"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lt-LT" sz="1800" spc="-1" strike="noStrike">
                <a:solidFill>
                  <a:srgbClr val="000000"/>
                </a:solidFill>
                <a:latin typeface="Arial"/>
              </a:rPr>
              <a:t>Third Outline Level</a:t>
            </a:r>
            <a:endParaRPr b="0" lang="lt-LT"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lt-LT" sz="1800" spc="-1" strike="noStrike">
                <a:solidFill>
                  <a:srgbClr val="000000"/>
                </a:solidFill>
                <a:latin typeface="Arial"/>
              </a:rPr>
              <a:t>Fourth Outline Level</a:t>
            </a:r>
            <a:endParaRPr b="0" lang="lt-LT"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lt-LT" sz="1800" spc="-1" strike="noStrike">
                <a:solidFill>
                  <a:srgbClr val="000000"/>
                </a:solidFill>
                <a:latin typeface="Arial"/>
              </a:rPr>
              <a:t>Fifth Outline Level</a:t>
            </a:r>
            <a:endParaRPr b="0" lang="lt-LT"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lt-LT" sz="1800" spc="-1" strike="noStrike">
                <a:solidFill>
                  <a:srgbClr val="000000"/>
                </a:solidFill>
                <a:latin typeface="Arial"/>
              </a:rPr>
              <a:t>Sixth Outline Level</a:t>
            </a:r>
            <a:endParaRPr b="0" lang="lt-LT"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lt-LT" sz="1800" spc="-1" strike="noStrike">
                <a:solidFill>
                  <a:srgbClr val="000000"/>
                </a:solidFill>
                <a:latin typeface="Arial"/>
              </a:rPr>
              <a:t>Seventh Outline Level</a:t>
            </a:r>
            <a:endParaRPr b="0" lang="lt-LT" sz="1800" spc="-1" strike="noStrike">
              <a:solidFill>
                <a:srgbClr val="000000"/>
              </a:solidFill>
              <a:latin typeface="Arial"/>
            </a:endParaRPr>
          </a:p>
        </p:txBody>
      </p:sp>
      <p:sp>
        <p:nvSpPr>
          <p:cNvPr id="209" name="PlaceHolder 13"/>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D33A6744-6DCB-422F-8D06-E0561A17B2A5}" type="slidenum">
              <a:rPr b="1" lang="lt-LT" sz="1600" spc="-1" strike="noStrike">
                <a:solidFill>
                  <a:srgbClr val="000000"/>
                </a:solidFill>
                <a:latin typeface="Arial"/>
                <a:ea typeface="Arial"/>
              </a:rPr>
              <a:t>1</a:t>
            </a:fld>
            <a:endParaRPr b="0" lang="lt-LT" sz="1600" spc="-1" strike="noStrike">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rIns="0" tIns="0" bIns="0" anchor="ctr">
            <a:noAutofit/>
          </a:bodyPr>
          <a:p>
            <a:r>
              <a:rPr b="0" lang="lt-LT" sz="1800" spc="-1" strike="noStrike">
                <a:solidFill>
                  <a:srgbClr val="000000"/>
                </a:solidFill>
                <a:latin typeface="Arial"/>
              </a:rPr>
              <a:t>Click to edit the title text format</a:t>
            </a:r>
            <a:endParaRPr b="0" lang="lt-LT"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6"/>
        </a:solidFill>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fillRef idx="0"/>
            <a:effectRef idx="0"/>
            <a:fontRef idx="minor"/>
          </p:style>
        </p:sp>
        <p:sp>
          <p:nvSpPr>
            <p:cNvPr id="249" name="CustomShape 3"/>
            <p:cNvSpPr/>
            <p:nvPr/>
          </p:nvSpPr>
          <p:spPr>
            <a:xfrm>
              <a:off x="114771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fillRef idx="0"/>
            <a:effectRef idx="0"/>
            <a:fontRef idx="minor"/>
          </p:style>
        </p:sp>
        <p:sp>
          <p:nvSpPr>
            <p:cNvPr id="250" name="CustomShape 4"/>
            <p:cNvSpPr/>
            <p:nvPr/>
          </p:nvSpPr>
          <p:spPr>
            <a:xfrm>
              <a:off x="11259360" y="873000"/>
              <a:ext cx="54000" cy="53640"/>
            </a:xfrm>
            <a:custGeom>
              <a:avLst/>
              <a:gdLst/>
              <a:ah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fillRef idx="0"/>
            <a:effectRef idx="0"/>
            <a:fontRef idx="minor"/>
          </p:style>
        </p:sp>
        <p:sp>
          <p:nvSpPr>
            <p:cNvPr id="251" name="CustomShape 5"/>
            <p:cNvSpPr/>
            <p:nvPr/>
          </p:nvSpPr>
          <p:spPr>
            <a:xfrm>
              <a:off x="11175120" y="546480"/>
              <a:ext cx="439920" cy="434880"/>
            </a:xfrm>
            <a:custGeom>
              <a:avLst/>
              <a:gdLst/>
              <a:ah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fillRef idx="0"/>
            <a:effectRef idx="0"/>
            <a:fontRef idx="minor"/>
          </p:style>
        </p:sp>
      </p:grpSp>
      <p:sp>
        <p:nvSpPr>
          <p:cNvPr id="252" name="PlaceHolder 6"/>
          <p:cNvSpPr>
            <a:spLocks noGrp="1"/>
          </p:cNvSpPr>
          <p:nvPr>
            <p:ph type="body"/>
          </p:nvPr>
        </p:nvSpPr>
        <p:spPr>
          <a:xfrm>
            <a:off x="480240" y="460800"/>
            <a:ext cx="5615280" cy="453240"/>
          </a:xfrm>
          <a:prstGeom prst="rect">
            <a:avLst/>
          </a:prstGeom>
        </p:spPr>
        <p:txBody>
          <a:bodyPr lIns="45720" rIns="45720" tIns="45000" bIns="45000">
            <a:noAutofit/>
          </a:bodyPr>
          <a:p>
            <a:pPr>
              <a:lnSpc>
                <a:spcPct val="90000"/>
              </a:lnSpc>
              <a:spcBef>
                <a:spcPts val="1001"/>
              </a:spcBef>
            </a:pPr>
            <a:r>
              <a:rPr b="0" lang="lt-LT" sz="1300" spc="-1" strike="noStrike">
                <a:solidFill>
                  <a:srgbClr val="000000"/>
                </a:solidFill>
                <a:latin typeface="Arial"/>
                <a:ea typeface="Arial"/>
              </a:rPr>
              <a:t>Prezentacijos pavadinimas</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rIns="45720" tIns="45000" bIns="45000" anchor="b">
            <a:noAutofit/>
          </a:bodyPr>
          <a:p>
            <a:pPr>
              <a:lnSpc>
                <a:spcPct val="90000"/>
              </a:lnSpc>
            </a:pPr>
            <a:r>
              <a:rPr b="1" lang="lt-LT" sz="3000" spc="-1" strike="noStrike">
                <a:solidFill>
                  <a:srgbClr val="000000"/>
                </a:solidFill>
                <a:latin typeface="Arial"/>
                <a:ea typeface="Arial"/>
              </a:rPr>
              <a:t>Naudinga informacija</a:t>
            </a:r>
            <a:endParaRPr b="0" lang="lt-LT" sz="3000" spc="-1" strike="noStrike">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rIns="45720" tIns="45000" bIns="45000">
            <a:noAutofit/>
          </a:bodyPr>
          <a:p>
            <a:pPr>
              <a:lnSpc>
                <a:spcPct val="90000"/>
              </a:lnSpc>
              <a:spcBef>
                <a:spcPts val="1001"/>
              </a:spcBef>
            </a:pPr>
            <a:r>
              <a:rPr b="1" lang="lt-LT" sz="1600" spc="-1" strike="noStrike">
                <a:solidFill>
                  <a:srgbClr val="7400ff"/>
                </a:solidFill>
                <a:latin typeface="Arial"/>
                <a:ea typeface="Arial"/>
              </a:rPr>
              <a:t>www.codecademy.lt/kursai / lorem</a:t>
            </a:r>
            <a:endParaRPr b="0" lang="lt-LT" sz="1600" spc="-1" strike="noStrike">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rIns="45720" tIns="45000" bIns="45000">
            <a:noAutofit/>
          </a:bodyPr>
          <a:p>
            <a:pPr>
              <a:lnSpc>
                <a:spcPct val="90000"/>
              </a:lnSpc>
              <a:spcBef>
                <a:spcPts val="1001"/>
              </a:spcBef>
            </a:pPr>
            <a:r>
              <a:rPr b="1" lang="lt-LT" sz="1600" spc="-1" strike="noStrike">
                <a:solidFill>
                  <a:srgbClr val="7400ff"/>
                </a:solidFill>
                <a:latin typeface="Arial"/>
                <a:ea typeface="Arial"/>
              </a:rPr>
              <a:t>www.codecademy.lt/kursai / lorem</a:t>
            </a:r>
            <a:endParaRPr b="0" lang="lt-LT" sz="1600" spc="-1" strike="noStrike">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rIns="45720" tIns="45000" bIns="45000">
            <a:noAutofit/>
          </a:bodyPr>
          <a:p>
            <a:pPr>
              <a:lnSpc>
                <a:spcPct val="90000"/>
              </a:lnSpc>
              <a:spcBef>
                <a:spcPts val="1001"/>
              </a:spcBef>
            </a:pPr>
            <a:r>
              <a:rPr b="1" lang="lt-LT" sz="1600" spc="-1" strike="noStrike">
                <a:solidFill>
                  <a:srgbClr val="7400ff"/>
                </a:solidFill>
                <a:latin typeface="Arial"/>
                <a:ea typeface="Arial"/>
              </a:rPr>
              <a:t>www.codecademy.lt/kursai / lorem</a:t>
            </a:r>
            <a:endParaRPr b="0" lang="lt-LT" sz="1600" spc="-1" strike="noStrike">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rIns="45720" tIns="45000" bIns="45000">
            <a:noAutofit/>
          </a:bodyPr>
          <a:p>
            <a:pPr>
              <a:lnSpc>
                <a:spcPct val="90000"/>
              </a:lnSpc>
              <a:spcBef>
                <a:spcPts val="1001"/>
              </a:spcBef>
            </a:pPr>
            <a:r>
              <a:rPr b="1"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rIns="45720" tIns="45000" bIns="45000">
            <a:noAutofit/>
          </a:bodyPr>
          <a:p>
            <a:pPr>
              <a:lnSpc>
                <a:spcPct val="90000"/>
              </a:lnSpc>
              <a:spcBef>
                <a:spcPts val="1001"/>
              </a:spcBef>
            </a:pPr>
            <a:r>
              <a:rPr b="0" lang="lt-LT" sz="1600" spc="-1" strike="noStrike">
                <a:solidFill>
                  <a:srgbClr val="000000"/>
                </a:solidFill>
                <a:latin typeface="Arial"/>
                <a:ea typeface="Arial"/>
              </a:rPr>
              <a:t>Pavadinimas arba nuorodos tikslas.</a:t>
            </a:r>
            <a:endParaRPr b="0" lang="lt-LT" sz="1600" spc="-1" strike="noStrike">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rIns="45720" tIns="45000" bIns="45000">
            <a:noAutofit/>
          </a:bodyPr>
          <a:p>
            <a:pPr>
              <a:lnSpc>
                <a:spcPct val="90000"/>
              </a:lnSpc>
              <a:spcBef>
                <a:spcPts val="1001"/>
              </a:spcBef>
            </a:pPr>
            <a:r>
              <a:rPr b="1" lang="lt-LT" sz="1600" spc="-1" strike="noStrike">
                <a:solidFill>
                  <a:srgbClr val="7400ff"/>
                </a:solidFill>
                <a:latin typeface="Arial"/>
                <a:ea typeface="Arial"/>
              </a:rPr>
              <a:t>www.codecademy.lt/kursai / lorem</a:t>
            </a:r>
            <a:endParaRPr b="0" lang="lt-LT" sz="1600" spc="-1" strike="noStrike">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rIns="45720" tIns="45000" bIns="45000">
            <a:noAutofit/>
          </a:bodyPr>
          <a:p>
            <a:pPr>
              <a:lnSpc>
                <a:spcPct val="90000"/>
              </a:lnSpc>
              <a:spcBef>
                <a:spcPts val="1001"/>
              </a:spcBef>
            </a:pPr>
            <a:r>
              <a:rPr b="1" lang="lt-LT" sz="1600" spc="-1" strike="noStrike">
                <a:solidFill>
                  <a:srgbClr val="7400ff"/>
                </a:solidFill>
                <a:latin typeface="Arial"/>
                <a:ea typeface="Arial"/>
              </a:rPr>
              <a:t>www.codecademy.lt/kursai / lorem</a:t>
            </a:r>
            <a:endParaRPr b="0" lang="lt-LT" sz="1600" spc="-1" strike="noStrike">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rIns="45720" tIns="45000" bIns="45000" anchor="ctr">
            <a:noAutofit/>
          </a:bodyPr>
          <a:p>
            <a:pPr algn="r">
              <a:lnSpc>
                <a:spcPct val="100000"/>
              </a:lnSpc>
            </a:pPr>
            <a:fld id="{0011F0EF-3A3B-4243-ADE2-F8AACCFA9912}" type="slidenum">
              <a:rPr b="1" lang="lt-LT" sz="1600" spc="-1" strike="noStrike">
                <a:solidFill>
                  <a:srgbClr val="000000"/>
                </a:solidFill>
                <a:latin typeface="Arial"/>
                <a:ea typeface="Arial"/>
              </a:rPr>
              <a:t>1</a:t>
            </a:fld>
            <a:endParaRPr b="0" lang="lt-LT"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1.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rIns="45720">
            <a:normAutofit/>
          </a:bodyPr>
          <a:p>
            <a:pPr>
              <a:lnSpc>
                <a:spcPct val="90000"/>
              </a:lnSpc>
            </a:pPr>
            <a:r>
              <a:rPr b="1" lang="lt-LT" sz="4400" spc="-1" strike="noStrike">
                <a:solidFill>
                  <a:srgbClr val="000000"/>
                </a:solidFill>
                <a:latin typeface="Arial"/>
                <a:ea typeface="Arial"/>
              </a:rPr>
              <a:t>10 paskaita. Duomenų bazės 1</a:t>
            </a:r>
            <a:endParaRPr b="0" lang="lt-LT" sz="4400" spc="-1" strike="noStrike">
              <a:solidFill>
                <a:srgbClr val="000000"/>
              </a:solidFill>
              <a:latin typeface="Arial"/>
            </a:endParaRPr>
          </a:p>
        </p:txBody>
      </p:sp>
      <p:sp>
        <p:nvSpPr>
          <p:cNvPr id="307" name="TextShape 2"/>
          <p:cNvSpPr txBox="1"/>
          <p:nvPr/>
        </p:nvSpPr>
        <p:spPr>
          <a:xfrm>
            <a:off x="3273120" y="5916960"/>
            <a:ext cx="7049880" cy="927360"/>
          </a:xfrm>
          <a:prstGeom prst="rect">
            <a:avLst/>
          </a:prstGeom>
          <a:noFill/>
          <a:ln w="12600">
            <a:noFill/>
          </a:ln>
        </p:spPr>
        <p:txBody>
          <a:bodyPr lIns="45720" rIns="45720" tIns="45000" bIns="45000">
            <a:noAutofit/>
          </a:bodyPr>
          <a:p>
            <a:pPr>
              <a:lnSpc>
                <a:spcPct val="90000"/>
              </a:lnSpc>
              <a:spcBef>
                <a:spcPts val="1001"/>
              </a:spcBef>
            </a:pPr>
            <a:r>
              <a:rPr b="0" lang="lt-LT" sz="1300" spc="-1" strike="noStrike">
                <a:solidFill>
                  <a:srgbClr val="000000"/>
                </a:solidFill>
                <a:latin typeface="Arial"/>
                <a:ea typeface="Arial"/>
              </a:rPr>
              <a:t>Python pradedančiųjų kursai</a:t>
            </a:r>
            <a:endParaRPr b="0" lang="lt-LT" sz="1300" spc="-1" strike="noStrike">
              <a:latin typeface="Arial"/>
            </a:endParaRPr>
          </a:p>
        </p:txBody>
      </p:sp>
      <p:sp>
        <p:nvSpPr>
          <p:cNvPr id="308" name="CustomShape 3"/>
          <p:cNvSpPr/>
          <p:nvPr/>
        </p:nvSpPr>
        <p:spPr>
          <a:xfrm>
            <a:off x="495720" y="5930280"/>
            <a:ext cx="2267280" cy="3330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lt-LT" sz="1600" spc="-1" strike="noStrike">
                <a:solidFill>
                  <a:srgbClr val="000000"/>
                </a:solidFill>
                <a:latin typeface="Arial"/>
                <a:ea typeface="Arial"/>
              </a:rPr>
              <a:t>2021</a:t>
            </a:r>
            <a:endParaRPr b="0" lang="lt-LT" sz="1600" spc="-1" strike="noStrike">
              <a:latin typeface="Arial"/>
            </a:endParaRPr>
          </a:p>
        </p:txBody>
      </p:sp>
      <p:pic>
        <p:nvPicPr>
          <p:cNvPr id="309" name="Picture Placeholder 14" descr=""/>
          <p:cNvPicPr/>
          <p:nvPr/>
        </p:nvPicPr>
        <p:blipFill>
          <a:blip r:embed="rId1"/>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fillRef idx="0"/>
            <a:effectRef idx="0"/>
            <a:fontRef idx="minor"/>
          </p:style>
        </p:sp>
        <p:sp>
          <p:nvSpPr>
            <p:cNvPr id="312" name="CustomShape 6"/>
            <p:cNvSpPr/>
            <p:nvPr/>
          </p:nvSpPr>
          <p:spPr>
            <a:xfrm>
              <a:off x="9979920" y="2779920"/>
              <a:ext cx="1607400" cy="33408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1" lang="lt-LT" sz="1600" spc="-1" strike="noStrike">
                  <a:solidFill>
                    <a:srgbClr val="000000"/>
                  </a:solidFill>
                  <a:latin typeface="Arial"/>
                  <a:ea typeface="Arial"/>
                </a:rPr>
                <a:t>1 LYGIS</a:t>
              </a:r>
              <a:endParaRPr b="0" lang="lt-LT" sz="1600" spc="-1" strike="noStrike">
                <a:latin typeface="Arial"/>
              </a:endParaRPr>
            </a:p>
          </p:txBody>
        </p:sp>
      </p:grpSp>
      <p:pic>
        <p:nvPicPr>
          <p:cNvPr id="313" name="Picture 4" descr=""/>
          <p:cNvPicPr/>
          <p:nvPr/>
        </p:nvPicPr>
        <p:blipFill>
          <a:blip r:embed="rId2"/>
          <a:stretch/>
        </p:blipFill>
        <p:spPr>
          <a:xfrm>
            <a:off x="9920160" y="406080"/>
            <a:ext cx="1952280" cy="19522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Darbas su duomenų baze per Python</a:t>
            </a:r>
            <a:endParaRPr b="0" lang="lt-LT" sz="3000" spc="-1" strike="noStrike">
              <a:solidFill>
                <a:srgbClr val="000000"/>
              </a:solidFill>
              <a:latin typeface="Arial"/>
            </a:endParaRPr>
          </a:p>
        </p:txBody>
      </p:sp>
      <p:sp>
        <p:nvSpPr>
          <p:cNvPr id="355"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56" name="Picture 4" descr=""/>
          <p:cNvPicPr/>
          <p:nvPr/>
        </p:nvPicPr>
        <p:blipFill>
          <a:blip r:embed="rId1"/>
          <a:stretch/>
        </p:blipFill>
        <p:spPr>
          <a:xfrm>
            <a:off x="547920" y="2037600"/>
            <a:ext cx="4430880" cy="3313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nekurti lentelės, jei ji yra</a:t>
            </a:r>
            <a:endParaRPr b="0" lang="lt-LT" sz="3000" spc="-1" strike="noStrike">
              <a:solidFill>
                <a:srgbClr val="000000"/>
              </a:solidFill>
              <a:latin typeface="Arial"/>
            </a:endParaRPr>
          </a:p>
        </p:txBody>
      </p:sp>
      <p:sp>
        <p:nvSpPr>
          <p:cNvPr id="358"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59" name="Picture 4" descr=""/>
          <p:cNvPicPr/>
          <p:nvPr/>
        </p:nvPicPr>
        <p:blipFill>
          <a:blip r:embed="rId1"/>
          <a:stretch/>
        </p:blipFill>
        <p:spPr>
          <a:xfrm>
            <a:off x="547920" y="2277360"/>
            <a:ext cx="4903560" cy="3123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išvengti commit ir close kvietimo</a:t>
            </a:r>
            <a:endParaRPr b="0" lang="lt-LT" sz="3000" spc="-1" strike="noStrike">
              <a:solidFill>
                <a:srgbClr val="000000"/>
              </a:solidFill>
              <a:latin typeface="Arial"/>
            </a:endParaRPr>
          </a:p>
        </p:txBody>
      </p:sp>
      <p:sp>
        <p:nvSpPr>
          <p:cNvPr id="361"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62" name="Picture 4" descr=""/>
          <p:cNvPicPr/>
          <p:nvPr/>
        </p:nvPicPr>
        <p:blipFill>
          <a:blip r:embed="rId1"/>
          <a:stretch/>
        </p:blipFill>
        <p:spPr>
          <a:xfrm>
            <a:off x="480240" y="2094840"/>
            <a:ext cx="4932360" cy="3314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dirbti su laikina duomenų baze</a:t>
            </a:r>
            <a:endParaRPr b="0" lang="lt-LT" sz="3000" spc="-1" strike="noStrike">
              <a:solidFill>
                <a:srgbClr val="000000"/>
              </a:solidFill>
              <a:latin typeface="Arial"/>
            </a:endParaRPr>
          </a:p>
        </p:txBody>
      </p:sp>
      <p:sp>
        <p:nvSpPr>
          <p:cNvPr id="364"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65" name="Picture 4" descr=""/>
          <p:cNvPicPr/>
          <p:nvPr/>
        </p:nvPicPr>
        <p:blipFill>
          <a:blip r:embed="rId1"/>
          <a:stretch/>
        </p:blipFill>
        <p:spPr>
          <a:xfrm>
            <a:off x="480240" y="2126520"/>
            <a:ext cx="4835880" cy="3308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įdėti įrašą (eilutę) į lentelę</a:t>
            </a:r>
            <a:endParaRPr b="0" lang="lt-LT" sz="3000" spc="-1" strike="noStrike">
              <a:solidFill>
                <a:srgbClr val="000000"/>
              </a:solidFill>
              <a:latin typeface="Arial"/>
            </a:endParaRPr>
          </a:p>
        </p:txBody>
      </p:sp>
      <p:sp>
        <p:nvSpPr>
          <p:cNvPr id="367"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68" name="Picture 4" descr=""/>
          <p:cNvPicPr/>
          <p:nvPr/>
        </p:nvPicPr>
        <p:blipFill>
          <a:blip r:embed="rId1"/>
          <a:stretch/>
        </p:blipFill>
        <p:spPr>
          <a:xfrm>
            <a:off x="480240" y="2787480"/>
            <a:ext cx="4807080" cy="1504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ieškoti įrašų lentelėje</a:t>
            </a:r>
            <a:endParaRPr b="0" lang="lt-LT" sz="3000" spc="-1" strike="noStrike">
              <a:solidFill>
                <a:srgbClr val="000000"/>
              </a:solidFill>
              <a:latin typeface="Arial"/>
            </a:endParaRPr>
          </a:p>
        </p:txBody>
      </p:sp>
      <p:sp>
        <p:nvSpPr>
          <p:cNvPr id="370"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71" name="Picture 4" descr=""/>
          <p:cNvPicPr/>
          <p:nvPr/>
        </p:nvPicPr>
        <p:blipFill>
          <a:blip r:embed="rId1"/>
          <a:stretch/>
        </p:blipFill>
        <p:spPr>
          <a:xfrm>
            <a:off x="441720" y="2838600"/>
            <a:ext cx="4729680" cy="15087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pakeisti įrašą lentelėje</a:t>
            </a:r>
            <a:endParaRPr b="0" lang="lt-LT" sz="3000" spc="-1" strike="noStrike">
              <a:solidFill>
                <a:srgbClr val="000000"/>
              </a:solidFill>
              <a:latin typeface="Arial"/>
            </a:endParaRPr>
          </a:p>
        </p:txBody>
      </p:sp>
      <p:sp>
        <p:nvSpPr>
          <p:cNvPr id="373"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74" name="Picture 4" descr=""/>
          <p:cNvPicPr/>
          <p:nvPr/>
        </p:nvPicPr>
        <p:blipFill>
          <a:blip r:embed="rId1"/>
          <a:stretch/>
        </p:blipFill>
        <p:spPr>
          <a:xfrm>
            <a:off x="480240" y="2705040"/>
            <a:ext cx="4903560" cy="1698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ištrinti įrašą (eilutę) lentelėje</a:t>
            </a:r>
            <a:endParaRPr b="0" lang="lt-LT" sz="3000" spc="-1" strike="noStrike">
              <a:solidFill>
                <a:srgbClr val="000000"/>
              </a:solidFill>
              <a:latin typeface="Arial"/>
            </a:endParaRPr>
          </a:p>
        </p:txBody>
      </p:sp>
      <p:sp>
        <p:nvSpPr>
          <p:cNvPr id="376"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77" name="Picture 4" descr=""/>
          <p:cNvPicPr/>
          <p:nvPr/>
        </p:nvPicPr>
        <p:blipFill>
          <a:blip r:embed="rId1"/>
          <a:stretch/>
        </p:blipFill>
        <p:spPr>
          <a:xfrm>
            <a:off x="480240" y="2580480"/>
            <a:ext cx="4951800" cy="20826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Neribotas įrašų pridėjimo pavyzdys</a:t>
            </a:r>
            <a:endParaRPr b="0" lang="lt-LT" sz="3000" spc="-1" strike="noStrike">
              <a:solidFill>
                <a:srgbClr val="000000"/>
              </a:solidFill>
              <a:latin typeface="Arial"/>
            </a:endParaRPr>
          </a:p>
        </p:txBody>
      </p:sp>
      <p:sp>
        <p:nvSpPr>
          <p:cNvPr id="379"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80" name="Picture 4" descr=""/>
          <p:cNvPicPr/>
          <p:nvPr/>
        </p:nvPicPr>
        <p:blipFill>
          <a:blip r:embed="rId1"/>
          <a:stretch/>
        </p:blipFill>
        <p:spPr>
          <a:xfrm>
            <a:off x="480240" y="1954440"/>
            <a:ext cx="4932360" cy="3354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grpSp>
        <p:nvGrpSpPr>
          <p:cNvPr id="382" name="Group 2"/>
          <p:cNvGrpSpPr/>
          <p:nvPr/>
        </p:nvGrpSpPr>
        <p:grpSpPr>
          <a:xfrm>
            <a:off x="479880" y="898200"/>
            <a:ext cx="1834920" cy="464040"/>
            <a:chOff x="479880" y="898200"/>
            <a:chExt cx="1834920" cy="464040"/>
          </a:xfrm>
        </p:grpSpPr>
        <p:sp>
          <p:nvSpPr>
            <p:cNvPr id="383" name="CustomShape 3"/>
            <p:cNvSpPr/>
            <p:nvPr/>
          </p:nvSpPr>
          <p:spPr>
            <a:xfrm>
              <a:off x="479880" y="898200"/>
              <a:ext cx="1834920" cy="464040"/>
            </a:xfrm>
            <a:prstGeom prst="roundRect">
              <a:avLst>
                <a:gd name="adj" fmla="val 50000"/>
              </a:avLst>
            </a:prstGeom>
            <a:solidFill>
              <a:schemeClr val="accent3"/>
            </a:solidFill>
            <a:ln w="12600">
              <a:noFill/>
            </a:ln>
          </p:spPr>
          <p:style>
            <a:lnRef idx="0"/>
            <a:fillRef idx="0"/>
            <a:effectRef idx="0"/>
            <a:fontRef idx="minor"/>
          </p:style>
        </p:sp>
        <p:sp>
          <p:nvSpPr>
            <p:cNvPr id="384" name="CustomShape 4"/>
            <p:cNvSpPr/>
            <p:nvPr/>
          </p:nvSpPr>
          <p:spPr>
            <a:xfrm>
              <a:off x="593640" y="962280"/>
              <a:ext cx="1607400" cy="33552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1" lang="lt-LT" sz="1600" spc="-1" strike="noStrike">
                  <a:solidFill>
                    <a:srgbClr val="feffff"/>
                  </a:solidFill>
                  <a:latin typeface="Arial"/>
                  <a:ea typeface="Arial"/>
                </a:rPr>
                <a:t>Užduotis nr. 1</a:t>
              </a:r>
              <a:endParaRPr b="0" lang="lt-LT" sz="1600" spc="-1" strike="noStrike">
                <a:latin typeface="Arial"/>
              </a:endParaRPr>
            </a:p>
          </p:txBody>
        </p:sp>
      </p:grpSp>
      <p:pic>
        <p:nvPicPr>
          <p:cNvPr id="385" name="Picture Placeholder 2" descr=""/>
          <p:cNvPicPr/>
          <p:nvPr/>
        </p:nvPicPr>
        <p:blipFill>
          <a:blip r:embed="rId1"/>
          <a:stretch/>
        </p:blipFill>
        <p:spPr>
          <a:xfrm>
            <a:off x="479880" y="1441440"/>
            <a:ext cx="11231640" cy="5227920"/>
          </a:xfrm>
          <a:prstGeom prst="rect">
            <a:avLst/>
          </a:prstGeom>
          <a:ln w="12600">
            <a:noFill/>
          </a:ln>
        </p:spPr>
      </p:pic>
      <p:sp>
        <p:nvSpPr>
          <p:cNvPr id="386" name="CustomShape 5"/>
          <p:cNvSpPr/>
          <p:nvPr/>
        </p:nvSpPr>
        <p:spPr>
          <a:xfrm>
            <a:off x="594000" y="1832400"/>
            <a:ext cx="10719000" cy="4564440"/>
          </a:xfrm>
          <a:prstGeom prst="rect">
            <a:avLst/>
          </a:prstGeom>
          <a:noFill/>
          <a:ln w="12600">
            <a:noFill/>
          </a:ln>
        </p:spPr>
        <p:style>
          <a:lnRef idx="0"/>
          <a:fillRef idx="0"/>
          <a:effectRef idx="0"/>
          <a:fontRef idx="minor"/>
        </p:style>
        <p:txBody>
          <a:bodyPr>
            <a:noAutofit/>
          </a:bodyPr>
          <a:p>
            <a:pPr>
              <a:lnSpc>
                <a:spcPct val="90000"/>
              </a:lnSpc>
              <a:spcBef>
                <a:spcPts val="1001"/>
              </a:spcBef>
            </a:pPr>
            <a:r>
              <a:rPr b="0" lang="lt-LT" sz="1000" spc="-1" strike="noStrike">
                <a:solidFill>
                  <a:srgbClr val="000000"/>
                </a:solidFill>
                <a:latin typeface="Arial"/>
                <a:ea typeface="Arial"/>
              </a:rPr>
              <a:t>Parsisiųskite lentelę (iš: teams &gt; Files &gt; Class material &gt; darbuotojai.db) , atsidarykite ją programoje "DB Browser for SQLite" ir skiltyje "Execute SQL" atlikite šias SQL užklausas: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visus duomenis iš lentelės “DARBUOTOJAI”.</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visus duomenis iš stulpelio “GIMIMO_DATA” - lentelėje “DARBUOTOJAS”.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visus duomenis iš stulpelių “VARDAS”,”PAVARDĖ”, “PAREIGOS” - lentelėje “DARBUOTOJAI”.</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skirtingas reikšmes iš stulpelio SKYRIUS_PAVADINIMAS - lentelėje “DARBUOTOJAI”.</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visus duomenis apie darbuotojus, kurie dirba Gamybos skyriuje.</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duomenis, kokias pareigas užima Giedrius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visus duomenis apie darbuotojus, kurių gimimo data - 1986-09-19</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darbuotojų vardus, kurių pavardės yra Sabutis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Išrinkite duomenis (vardą ir pavardę) apie programuotojus iš Gamybos skyriaus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Įterpkite į lentelę “DARBUOTOJAI” naują darbuotoją, užpildydami visus reikiamus laukus (vardą, pavardę, gimimo metus, pareigas, skyriaus pavadinimą).</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Įterpkite į lentelę “DARBUOTOJAI” naują darbuotoją, užpildydami tik laukus (vardą, pavardę, gimimo metus). Pareigas ir skyriaus pavadinimą palikite neužpildytus.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Užpildykite likusius tuščius laukus “DARBUOTOJAI” lentelėje, jūsų prieš tai įterptame įraše. Priskirkite darbuotojui pareigas ir skyrių.</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Ištrinkite lentelės “DARBUOTOJAI” įrašą, kurio gimimo data yra tokia, kurią jūs sukūrėte.</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Įterpkite, du darbuotojus, pavarde Antanaitis kurių pareigos būtų “Programuotojas”.</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Pakeiskite, abiejų Antanaičių pareigas į “Testuotojas” vienu sakiniu.</a:t>
            </a:r>
            <a:endParaRPr b="0" lang="lt-LT" sz="1000" spc="-1" strike="noStrike">
              <a:latin typeface="Arial"/>
            </a:endParaRPr>
          </a:p>
          <a:p>
            <a:pPr marL="285840" indent="-285480">
              <a:lnSpc>
                <a:spcPct val="90000"/>
              </a:lnSpc>
              <a:spcBef>
                <a:spcPts val="1001"/>
              </a:spcBef>
              <a:buClr>
                <a:srgbClr val="000000"/>
              </a:buClr>
              <a:buFont typeface="StarSymbol"/>
              <a:buAutoNum type="arabicPeriod"/>
            </a:pPr>
            <a:r>
              <a:rPr b="0" lang="lt-LT" sz="1000" spc="-1" strike="noStrike">
                <a:solidFill>
                  <a:srgbClr val="000000"/>
                </a:solidFill>
                <a:latin typeface="Arial"/>
                <a:ea typeface="Arial"/>
              </a:rPr>
              <a:t>Suskaičiuokite, kiek įmonėje dirba Testuotojų.</a:t>
            </a:r>
            <a:endParaRPr b="0" lang="lt-LT" sz="1000" spc="-1" strike="noStrike">
              <a:latin typeface="Arial"/>
            </a:endParaRPr>
          </a:p>
          <a:p>
            <a:pPr>
              <a:lnSpc>
                <a:spcPct val="90000"/>
              </a:lnSpc>
              <a:spcBef>
                <a:spcPts val="1001"/>
              </a:spcBef>
            </a:pPr>
            <a:endParaRPr b="0" lang="lt-LT"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000000"/>
                </a:solidFill>
                <a:latin typeface="Arial"/>
                <a:ea typeface="Arial"/>
              </a:rPr>
              <a:t>10 paskaita. Duomenų bazės 1</a:t>
            </a:r>
            <a:endParaRPr b="0" lang="lt-LT" sz="1300" spc="-1" strike="noStrike">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rIns="45720" tIns="45000" bIns="45000">
            <a:noAutofit/>
          </a:bodyPr>
          <a:p>
            <a:pPr>
              <a:lnSpc>
                <a:spcPct val="90000"/>
              </a:lnSpc>
            </a:pPr>
            <a:r>
              <a:rPr b="1" lang="lt-LT" sz="3000" spc="-1" strike="noStrike">
                <a:solidFill>
                  <a:srgbClr val="000000"/>
                </a:solidFill>
                <a:latin typeface="Arial"/>
                <a:ea typeface="Arial"/>
              </a:rPr>
              <a:t>Šiandien išmoksite</a:t>
            </a:r>
            <a:endParaRPr b="0" lang="lt-LT" sz="3000" spc="-1" strike="noStrike">
              <a:solidFill>
                <a:srgbClr val="000000"/>
              </a:solidFill>
              <a:latin typeface="Arial"/>
            </a:endParaRPr>
          </a:p>
        </p:txBody>
      </p:sp>
      <p:sp>
        <p:nvSpPr>
          <p:cNvPr id="316" name="TextShape 3"/>
          <p:cNvSpPr txBox="1"/>
          <p:nvPr/>
        </p:nvSpPr>
        <p:spPr>
          <a:xfrm>
            <a:off x="1398600" y="3347640"/>
            <a:ext cx="4235400" cy="36108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000000"/>
                </a:solidFill>
                <a:latin typeface="Arial"/>
                <a:ea typeface="Arial"/>
              </a:rPr>
              <a:t>Kas yra duomenų bazė</a:t>
            </a:r>
            <a:endParaRPr b="0" lang="lt-LT" sz="1600" spc="-1" strike="noStrike">
              <a:solidFill>
                <a:srgbClr val="000000"/>
              </a:solidFill>
              <a:latin typeface="Arial"/>
            </a:endParaRPr>
          </a:p>
        </p:txBody>
      </p:sp>
      <p:sp>
        <p:nvSpPr>
          <p:cNvPr id="317" name="TextShape 4"/>
          <p:cNvSpPr txBox="1"/>
          <p:nvPr/>
        </p:nvSpPr>
        <p:spPr>
          <a:xfrm>
            <a:off x="1398600" y="4442400"/>
            <a:ext cx="4235400" cy="64080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000000"/>
                </a:solidFill>
                <a:latin typeface="Arial"/>
                <a:ea typeface="Arial"/>
              </a:rPr>
              <a:t>Susipažinsime su pagrindinėmis duomenų bazių valdymo komandomis</a:t>
            </a:r>
            <a:endParaRPr b="0" lang="lt-LT" sz="1600" spc="-1" strike="noStrike">
              <a:solidFill>
                <a:srgbClr val="000000"/>
              </a:solidFill>
              <a:latin typeface="Arial"/>
            </a:endParaRPr>
          </a:p>
        </p:txBody>
      </p:sp>
      <p:sp>
        <p:nvSpPr>
          <p:cNvPr id="318" name="TextShape 5"/>
          <p:cNvSpPr txBox="1"/>
          <p:nvPr/>
        </p:nvSpPr>
        <p:spPr>
          <a:xfrm>
            <a:off x="1398600" y="5479560"/>
            <a:ext cx="4235400" cy="90144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000000"/>
                </a:solidFill>
                <a:latin typeface="Arial"/>
                <a:ea typeface="Arial"/>
              </a:rPr>
              <a:t>Atliksim veiksmus su duomenų bazės lentelėmis per duomenų bazių naršymo progrmą</a:t>
            </a:r>
            <a:endParaRPr b="0" lang="lt-LT" sz="1600" spc="-1" strike="noStrike">
              <a:solidFill>
                <a:srgbClr val="000000"/>
              </a:solidFill>
              <a:latin typeface="Arial"/>
            </a:endParaRPr>
          </a:p>
        </p:txBody>
      </p:sp>
      <p:sp>
        <p:nvSpPr>
          <p:cNvPr id="319" name="TextShape 6"/>
          <p:cNvSpPr txBox="1"/>
          <p:nvPr/>
        </p:nvSpPr>
        <p:spPr>
          <a:xfrm>
            <a:off x="7476480" y="3260880"/>
            <a:ext cx="4235400" cy="69876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000000"/>
                </a:solidFill>
                <a:latin typeface="Arial"/>
                <a:ea typeface="Arial"/>
              </a:rPr>
              <a:t>Atliksim veiksmus su duomenų bazės lentelėmis per python programą</a:t>
            </a:r>
            <a:endParaRPr b="0" lang="lt-LT" sz="1600" spc="-1" strike="noStrike">
              <a:solidFill>
                <a:srgbClr val="000000"/>
              </a:solidFill>
              <a:latin typeface="Arial"/>
            </a:endParaRPr>
          </a:p>
        </p:txBody>
      </p:sp>
      <p:grpSp>
        <p:nvGrpSpPr>
          <p:cNvPr id="320" name="Group 7"/>
          <p:cNvGrpSpPr/>
          <p:nvPr/>
        </p:nvGrpSpPr>
        <p:grpSpPr>
          <a:xfrm>
            <a:off x="480240" y="3193560"/>
            <a:ext cx="731160" cy="731160"/>
            <a:chOff x="480240" y="3193560"/>
            <a:chExt cx="731160" cy="731160"/>
          </a:xfrm>
        </p:grpSpPr>
        <p:sp>
          <p:nvSpPr>
            <p:cNvPr id="321" name="CustomShape 8"/>
            <p:cNvSpPr/>
            <p:nvPr/>
          </p:nvSpPr>
          <p:spPr>
            <a:xfrm>
              <a:off x="480240" y="3193560"/>
              <a:ext cx="731160" cy="731160"/>
            </a:xfrm>
            <a:prstGeom prst="ellipse">
              <a:avLst/>
            </a:prstGeom>
            <a:solidFill>
              <a:srgbClr val="191919"/>
            </a:solidFill>
            <a:ln w="12600">
              <a:noFill/>
            </a:ln>
          </p:spPr>
          <p:style>
            <a:lnRef idx="0"/>
            <a:fillRef idx="0"/>
            <a:effectRef idx="0"/>
            <a:fontRef idx="minor"/>
          </p:style>
        </p:sp>
        <p:sp>
          <p:nvSpPr>
            <p:cNvPr id="322" name="CustomShape 9"/>
            <p:cNvSpPr/>
            <p:nvPr/>
          </p:nvSpPr>
          <p:spPr>
            <a:xfrm>
              <a:off x="633240" y="3360960"/>
              <a:ext cx="425520" cy="39564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lt-LT" sz="2000" spc="-1" strike="noStrike">
                  <a:solidFill>
                    <a:srgbClr val="feffff"/>
                  </a:solidFill>
                  <a:latin typeface="Arial"/>
                  <a:ea typeface="Arial"/>
                </a:rPr>
                <a:t>01</a:t>
              </a:r>
              <a:endParaRPr b="0" lang="lt-LT" sz="2000" spc="-1" strike="noStrike">
                <a:latin typeface="Arial"/>
              </a:endParaRPr>
            </a:p>
          </p:txBody>
        </p:sp>
      </p:grpSp>
      <p:grpSp>
        <p:nvGrpSpPr>
          <p:cNvPr id="323" name="Group 10"/>
          <p:cNvGrpSpPr/>
          <p:nvPr/>
        </p:nvGrpSpPr>
        <p:grpSpPr>
          <a:xfrm>
            <a:off x="480240" y="4403160"/>
            <a:ext cx="731160" cy="731160"/>
            <a:chOff x="480240" y="4403160"/>
            <a:chExt cx="731160" cy="731160"/>
          </a:xfrm>
        </p:grpSpPr>
        <p:sp>
          <p:nvSpPr>
            <p:cNvPr id="324" name="CustomShape 11"/>
            <p:cNvSpPr/>
            <p:nvPr/>
          </p:nvSpPr>
          <p:spPr>
            <a:xfrm>
              <a:off x="480240" y="4403160"/>
              <a:ext cx="731160" cy="731160"/>
            </a:xfrm>
            <a:prstGeom prst="ellipse">
              <a:avLst/>
            </a:prstGeom>
            <a:solidFill>
              <a:srgbClr val="191919"/>
            </a:solidFill>
            <a:ln w="12600">
              <a:noFill/>
            </a:ln>
          </p:spPr>
          <p:style>
            <a:lnRef idx="0"/>
            <a:fillRef idx="0"/>
            <a:effectRef idx="0"/>
            <a:fontRef idx="minor"/>
          </p:style>
        </p:sp>
        <p:sp>
          <p:nvSpPr>
            <p:cNvPr id="325" name="CustomShape 12"/>
            <p:cNvSpPr/>
            <p:nvPr/>
          </p:nvSpPr>
          <p:spPr>
            <a:xfrm>
              <a:off x="633240" y="4570920"/>
              <a:ext cx="425520" cy="39564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lt-LT" sz="2000" spc="-1" strike="noStrike">
                  <a:solidFill>
                    <a:srgbClr val="feffff"/>
                  </a:solidFill>
                  <a:latin typeface="Arial"/>
                  <a:ea typeface="Arial"/>
                </a:rPr>
                <a:t>02</a:t>
              </a:r>
              <a:endParaRPr b="0" lang="lt-LT" sz="2000" spc="-1" strike="noStrike">
                <a:latin typeface="Arial"/>
              </a:endParaRPr>
            </a:p>
          </p:txBody>
        </p:sp>
      </p:grpSp>
      <p:grpSp>
        <p:nvGrpSpPr>
          <p:cNvPr id="326" name="Group 13"/>
          <p:cNvGrpSpPr/>
          <p:nvPr/>
        </p:nvGrpSpPr>
        <p:grpSpPr>
          <a:xfrm>
            <a:off x="480240" y="5514480"/>
            <a:ext cx="731160" cy="731160"/>
            <a:chOff x="480240" y="5514480"/>
            <a:chExt cx="731160" cy="731160"/>
          </a:xfrm>
        </p:grpSpPr>
        <p:sp>
          <p:nvSpPr>
            <p:cNvPr id="327" name="CustomShape 14"/>
            <p:cNvSpPr/>
            <p:nvPr/>
          </p:nvSpPr>
          <p:spPr>
            <a:xfrm>
              <a:off x="480240" y="5514480"/>
              <a:ext cx="731160" cy="731160"/>
            </a:xfrm>
            <a:prstGeom prst="ellipse">
              <a:avLst/>
            </a:prstGeom>
            <a:solidFill>
              <a:srgbClr val="191919"/>
            </a:solidFill>
            <a:ln w="12600">
              <a:noFill/>
            </a:ln>
          </p:spPr>
          <p:style>
            <a:lnRef idx="0"/>
            <a:fillRef idx="0"/>
            <a:effectRef idx="0"/>
            <a:fontRef idx="minor"/>
          </p:style>
        </p:sp>
        <p:sp>
          <p:nvSpPr>
            <p:cNvPr id="328" name="CustomShape 15"/>
            <p:cNvSpPr/>
            <p:nvPr/>
          </p:nvSpPr>
          <p:spPr>
            <a:xfrm>
              <a:off x="633240" y="5682240"/>
              <a:ext cx="425520" cy="39564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lt-LT" sz="2000" spc="-1" strike="noStrike">
                  <a:solidFill>
                    <a:srgbClr val="feffff"/>
                  </a:solidFill>
                  <a:latin typeface="Arial"/>
                  <a:ea typeface="Arial"/>
                </a:rPr>
                <a:t>03</a:t>
              </a:r>
              <a:endParaRPr b="0" lang="lt-LT" sz="2000" spc="-1" strike="noStrike">
                <a:latin typeface="Arial"/>
              </a:endParaRPr>
            </a:p>
          </p:txBody>
        </p:sp>
      </p:grpSp>
      <p:grpSp>
        <p:nvGrpSpPr>
          <p:cNvPr id="329" name="Group 16"/>
          <p:cNvGrpSpPr/>
          <p:nvPr/>
        </p:nvGrpSpPr>
        <p:grpSpPr>
          <a:xfrm>
            <a:off x="6557760" y="3193560"/>
            <a:ext cx="731160" cy="731160"/>
            <a:chOff x="6557760" y="3193560"/>
            <a:chExt cx="731160" cy="731160"/>
          </a:xfrm>
        </p:grpSpPr>
        <p:sp>
          <p:nvSpPr>
            <p:cNvPr id="330" name="CustomShape 17"/>
            <p:cNvSpPr/>
            <p:nvPr/>
          </p:nvSpPr>
          <p:spPr>
            <a:xfrm>
              <a:off x="6557760" y="3193560"/>
              <a:ext cx="731160" cy="731160"/>
            </a:xfrm>
            <a:prstGeom prst="ellipse">
              <a:avLst/>
            </a:prstGeom>
            <a:solidFill>
              <a:srgbClr val="191919"/>
            </a:solidFill>
            <a:ln w="12600">
              <a:noFill/>
            </a:ln>
          </p:spPr>
          <p:style>
            <a:lnRef idx="0"/>
            <a:fillRef idx="0"/>
            <a:effectRef idx="0"/>
            <a:fontRef idx="minor"/>
          </p:style>
        </p:sp>
        <p:sp>
          <p:nvSpPr>
            <p:cNvPr id="331" name="CustomShape 18"/>
            <p:cNvSpPr/>
            <p:nvPr/>
          </p:nvSpPr>
          <p:spPr>
            <a:xfrm>
              <a:off x="6710400" y="3360960"/>
              <a:ext cx="425520" cy="39564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lt-LT" sz="2000" spc="-1" strike="noStrike">
                  <a:solidFill>
                    <a:srgbClr val="feffff"/>
                  </a:solidFill>
                  <a:latin typeface="Arial"/>
                  <a:ea typeface="Arial"/>
                </a:rPr>
                <a:t>04</a:t>
              </a:r>
              <a:endParaRPr b="0" lang="lt-LT" sz="20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grpSp>
        <p:nvGrpSpPr>
          <p:cNvPr id="388" name="Group 2"/>
          <p:cNvGrpSpPr/>
          <p:nvPr/>
        </p:nvGrpSpPr>
        <p:grpSpPr>
          <a:xfrm>
            <a:off x="479880" y="898200"/>
            <a:ext cx="1834920" cy="464040"/>
            <a:chOff x="479880" y="898200"/>
            <a:chExt cx="1834920" cy="464040"/>
          </a:xfrm>
        </p:grpSpPr>
        <p:sp>
          <p:nvSpPr>
            <p:cNvPr id="389" name="CustomShape 3"/>
            <p:cNvSpPr/>
            <p:nvPr/>
          </p:nvSpPr>
          <p:spPr>
            <a:xfrm>
              <a:off x="479880" y="898200"/>
              <a:ext cx="1834920" cy="464040"/>
            </a:xfrm>
            <a:prstGeom prst="roundRect">
              <a:avLst>
                <a:gd name="adj" fmla="val 50000"/>
              </a:avLst>
            </a:prstGeom>
            <a:solidFill>
              <a:schemeClr val="accent3"/>
            </a:solidFill>
            <a:ln w="12600">
              <a:noFill/>
            </a:ln>
          </p:spPr>
          <p:style>
            <a:lnRef idx="0"/>
            <a:fillRef idx="0"/>
            <a:effectRef idx="0"/>
            <a:fontRef idx="minor"/>
          </p:style>
        </p:sp>
        <p:sp>
          <p:nvSpPr>
            <p:cNvPr id="390" name="CustomShape 4"/>
            <p:cNvSpPr/>
            <p:nvPr/>
          </p:nvSpPr>
          <p:spPr>
            <a:xfrm>
              <a:off x="593640" y="962280"/>
              <a:ext cx="1607400" cy="33552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1" lang="lt-LT" sz="1600" spc="-1" strike="noStrike">
                  <a:solidFill>
                    <a:srgbClr val="feffff"/>
                  </a:solidFill>
                  <a:latin typeface="Arial"/>
                  <a:ea typeface="Arial"/>
                </a:rPr>
                <a:t>Užduotis nr. 2</a:t>
              </a:r>
              <a:endParaRPr b="0" lang="lt-LT" sz="1600" spc="-1" strike="noStrike">
                <a:latin typeface="Arial"/>
              </a:endParaRPr>
            </a:p>
          </p:txBody>
        </p:sp>
      </p:grpSp>
      <p:pic>
        <p:nvPicPr>
          <p:cNvPr id="391" name="Picture Placeholder 2" descr=""/>
          <p:cNvPicPr/>
          <p:nvPr/>
        </p:nvPicPr>
        <p:blipFill>
          <a:blip r:embed="rId1"/>
          <a:stretch/>
        </p:blipFill>
        <p:spPr>
          <a:xfrm>
            <a:off x="479880" y="1441440"/>
            <a:ext cx="11231640" cy="5227920"/>
          </a:xfrm>
          <a:prstGeom prst="rect">
            <a:avLst/>
          </a:prstGeom>
          <a:ln w="12600">
            <a:noFill/>
          </a:ln>
        </p:spPr>
      </p:pic>
      <p:sp>
        <p:nvSpPr>
          <p:cNvPr id="392" name="CustomShape 5"/>
          <p:cNvSpPr/>
          <p:nvPr/>
        </p:nvSpPr>
        <p:spPr>
          <a:xfrm>
            <a:off x="594000" y="1832400"/>
            <a:ext cx="10719000" cy="4564440"/>
          </a:xfrm>
          <a:prstGeom prst="rect">
            <a:avLst/>
          </a:prstGeom>
          <a:noFill/>
          <a:ln w="12600">
            <a:noFill/>
          </a:ln>
        </p:spPr>
        <p:style>
          <a:lnRef idx="0"/>
          <a:fillRef idx="0"/>
          <a:effectRef idx="0"/>
          <a:fontRef idx="minor"/>
        </p:style>
        <p:txBody>
          <a:bodyPr>
            <a:noAutofit/>
          </a:bodyPr>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Sukurti programą, kuri:</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Sukurtų duomenų bazę</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Sukurtų lentelę paskaitos su stulpeliais pavadinimas, destytojas ir trukme</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Sukurtų tris paskaitas: ('Vadyba', 'Domantas', 40), ('Python', 'Donatas', 80) ir ('Java', 'Tomas', 80)</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Atspausdintų tik tas paskaitas, kurių trukmė didesnė už 50</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Atnaujintų paskaitos „Python“ pavadinimą į „Python programavimas“</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Ištrintų paskaitą, kurios dėstytojas – „Tomas“</a:t>
            </a:r>
            <a:endParaRPr b="0" lang="lt-LT" sz="1400" spc="-1" strike="noStrike">
              <a:latin typeface="Arial"/>
            </a:endParaRPr>
          </a:p>
          <a:p>
            <a:pPr marL="285840" indent="-285480">
              <a:lnSpc>
                <a:spcPct val="90000"/>
              </a:lnSpc>
              <a:spcBef>
                <a:spcPts val="1001"/>
              </a:spcBef>
              <a:buClr>
                <a:srgbClr val="000000"/>
              </a:buClr>
              <a:buFont typeface="Arial"/>
              <a:buChar char="•"/>
            </a:pPr>
            <a:r>
              <a:rPr b="0" lang="lt-LT" sz="1400" spc="-1" strike="noStrike">
                <a:solidFill>
                  <a:srgbClr val="000000"/>
                </a:solidFill>
                <a:latin typeface="Arial"/>
                <a:ea typeface="Arial"/>
              </a:rPr>
              <a:t>Atspausdintų visas paskaitas (visą lentelę)</a:t>
            </a:r>
            <a:endParaRPr b="0" lang="lt-LT" sz="1400" spc="-1" strike="noStrike">
              <a:latin typeface="Arial"/>
            </a:endParaRPr>
          </a:p>
          <a:p>
            <a:pPr>
              <a:lnSpc>
                <a:spcPct val="90000"/>
              </a:lnSpc>
              <a:spcBef>
                <a:spcPts val="1001"/>
              </a:spcBef>
            </a:pPr>
            <a:endParaRPr b="0" lang="lt-LT" sz="1400" spc="-1" strike="noStrike">
              <a:latin typeface="Arial"/>
            </a:endParaRPr>
          </a:p>
          <a:p>
            <a:pPr>
              <a:lnSpc>
                <a:spcPct val="90000"/>
              </a:lnSpc>
              <a:spcBef>
                <a:spcPts val="1001"/>
              </a:spcBef>
            </a:pPr>
            <a:endParaRPr b="0" lang="lt-LT"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grpSp>
        <p:nvGrpSpPr>
          <p:cNvPr id="394" name="Group 2"/>
          <p:cNvGrpSpPr/>
          <p:nvPr/>
        </p:nvGrpSpPr>
        <p:grpSpPr>
          <a:xfrm>
            <a:off x="480240" y="914400"/>
            <a:ext cx="1834920" cy="464040"/>
            <a:chOff x="480240" y="914400"/>
            <a:chExt cx="1834920" cy="464040"/>
          </a:xfrm>
        </p:grpSpPr>
        <p:sp>
          <p:nvSpPr>
            <p:cNvPr id="395" name="CustomShape 3"/>
            <p:cNvSpPr/>
            <p:nvPr/>
          </p:nvSpPr>
          <p:spPr>
            <a:xfrm>
              <a:off x="480240" y="914400"/>
              <a:ext cx="1834920" cy="464040"/>
            </a:xfrm>
            <a:prstGeom prst="roundRect">
              <a:avLst>
                <a:gd name="adj" fmla="val 50000"/>
              </a:avLst>
            </a:prstGeom>
            <a:solidFill>
              <a:schemeClr val="accent2"/>
            </a:solidFill>
            <a:ln w="12600">
              <a:noFill/>
            </a:ln>
          </p:spPr>
          <p:style>
            <a:lnRef idx="0"/>
            <a:fillRef idx="0"/>
            <a:effectRef idx="0"/>
            <a:fontRef idx="minor"/>
          </p:style>
        </p:sp>
        <p:sp>
          <p:nvSpPr>
            <p:cNvPr id="396" name="CustomShape 4"/>
            <p:cNvSpPr/>
            <p:nvPr/>
          </p:nvSpPr>
          <p:spPr>
            <a:xfrm>
              <a:off x="594000" y="978480"/>
              <a:ext cx="1607400" cy="33552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1" lang="lt-LT" sz="1600" spc="-1" strike="noStrike">
                  <a:solidFill>
                    <a:srgbClr val="000000"/>
                  </a:solidFill>
                  <a:latin typeface="Arial"/>
                  <a:ea typeface="Arial"/>
                </a:rPr>
                <a:t>Namų darbas</a:t>
              </a:r>
              <a:endParaRPr b="0" lang="lt-LT" sz="1600" spc="-1" strike="noStrike">
                <a:latin typeface="Arial"/>
              </a:endParaRPr>
            </a:p>
          </p:txBody>
        </p:sp>
      </p:grpSp>
      <p:pic>
        <p:nvPicPr>
          <p:cNvPr id="397" name="Picture Placeholder 2" descr=""/>
          <p:cNvPicPr/>
          <p:nvPr/>
        </p:nvPicPr>
        <p:blipFill>
          <a:blip r:embed="rId1"/>
          <a:stretch/>
        </p:blipFill>
        <p:spPr>
          <a:xfrm>
            <a:off x="479880" y="1441440"/>
            <a:ext cx="11231640" cy="5227920"/>
          </a:xfrm>
          <a:prstGeom prst="rect">
            <a:avLst/>
          </a:prstGeom>
          <a:ln w="12600">
            <a:noFill/>
          </a:ln>
        </p:spPr>
      </p:pic>
      <p:sp>
        <p:nvSpPr>
          <p:cNvPr id="398" name="CustomShape 5"/>
          <p:cNvSpPr/>
          <p:nvPr/>
        </p:nvSpPr>
        <p:spPr>
          <a:xfrm>
            <a:off x="594000" y="1832400"/>
            <a:ext cx="10719000" cy="4564440"/>
          </a:xfrm>
          <a:prstGeom prst="rect">
            <a:avLst/>
          </a:prstGeom>
          <a:noFill/>
          <a:ln w="12600">
            <a:noFill/>
          </a:ln>
        </p:spPr>
        <p:style>
          <a:lnRef idx="0"/>
          <a:fillRef idx="0"/>
          <a:effectRef idx="0"/>
          <a:fontRef idx="minor"/>
        </p:style>
        <p:txBody>
          <a:bodyPr>
            <a:noAutofit/>
          </a:bodyPr>
          <a:p>
            <a:pPr>
              <a:lnSpc>
                <a:spcPct val="90000"/>
              </a:lnSpc>
              <a:spcBef>
                <a:spcPts val="1001"/>
              </a:spcBef>
            </a:pPr>
            <a:r>
              <a:rPr b="0" lang="lt-LT" sz="1400" spc="-1" strike="noStrike">
                <a:solidFill>
                  <a:srgbClr val="000000"/>
                </a:solidFill>
                <a:latin typeface="Arial"/>
                <a:ea typeface="Arial"/>
              </a:rPr>
              <a:t>Užbaigti klasėje nepadarytas užduotis</a:t>
            </a:r>
            <a:endParaRPr b="0" lang="lt-LT"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000000"/>
                </a:solidFill>
                <a:latin typeface="Arial"/>
                <a:ea typeface="Arial"/>
              </a:rPr>
              <a:t>9 paskaita. Duomenų bazės 1</a:t>
            </a:r>
            <a:endParaRPr b="0" lang="lt-LT" sz="1300" spc="-1" strike="noStrike">
              <a:solidFill>
                <a:srgbClr val="000000"/>
              </a:solidFill>
              <a:latin typeface="Arial"/>
            </a:endParaRPr>
          </a:p>
        </p:txBody>
      </p:sp>
      <p:sp>
        <p:nvSpPr>
          <p:cNvPr id="400" name="TextShape 2"/>
          <p:cNvSpPr txBox="1"/>
          <p:nvPr/>
        </p:nvSpPr>
        <p:spPr>
          <a:xfrm>
            <a:off x="3281760" y="1821960"/>
            <a:ext cx="3750480" cy="329400"/>
          </a:xfrm>
          <a:prstGeom prst="rect">
            <a:avLst/>
          </a:prstGeom>
          <a:noFill/>
          <a:ln w="12600">
            <a:noFill/>
          </a:ln>
        </p:spPr>
        <p:txBody>
          <a:bodyPr lIns="45720" rIns="45720">
            <a:normAutofit/>
          </a:bodyPr>
          <a:p>
            <a:pPr>
              <a:lnSpc>
                <a:spcPct val="90000"/>
              </a:lnSpc>
              <a:spcBef>
                <a:spcPts val="1001"/>
              </a:spcBef>
            </a:pPr>
            <a:r>
              <a:rPr b="1" lang="lt-LT" sz="1600" spc="-1" strike="noStrike">
                <a:solidFill>
                  <a:srgbClr val="000000"/>
                </a:solidFill>
                <a:latin typeface="Arial"/>
                <a:ea typeface="Arial"/>
              </a:rPr>
              <a:t>DB browser for SQLite</a:t>
            </a:r>
            <a:endParaRPr b="0" lang="lt-LT" sz="1600" spc="-1" strike="noStrike">
              <a:solidFill>
                <a:srgbClr val="000000"/>
              </a:solidFill>
              <a:latin typeface="Arial"/>
            </a:endParaRPr>
          </a:p>
        </p:txBody>
      </p:sp>
      <p:sp>
        <p:nvSpPr>
          <p:cNvPr id="401" name="TextShape 3"/>
          <p:cNvSpPr txBox="1"/>
          <p:nvPr/>
        </p:nvSpPr>
        <p:spPr>
          <a:xfrm>
            <a:off x="3281760" y="2171520"/>
            <a:ext cx="3750480" cy="50400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000000"/>
                </a:solidFill>
                <a:latin typeface="Arial"/>
                <a:ea typeface="Arial"/>
              </a:rPr>
              <a:t>Duomenų bazės SQLite programa</a:t>
            </a:r>
            <a:endParaRPr b="0" lang="lt-LT" sz="1600" spc="-1" strike="noStrike">
              <a:solidFill>
                <a:srgbClr val="000000"/>
              </a:solidFill>
              <a:latin typeface="Arial"/>
            </a:endParaRPr>
          </a:p>
        </p:txBody>
      </p:sp>
      <p:sp>
        <p:nvSpPr>
          <p:cNvPr id="402" name="TextShape 4"/>
          <p:cNvSpPr txBox="1"/>
          <p:nvPr/>
        </p:nvSpPr>
        <p:spPr>
          <a:xfrm>
            <a:off x="480240" y="5032080"/>
            <a:ext cx="2343240" cy="1364760"/>
          </a:xfrm>
          <a:prstGeom prst="rect">
            <a:avLst/>
          </a:prstGeom>
          <a:noFill/>
          <a:ln w="12600">
            <a:noFill/>
          </a:ln>
        </p:spPr>
        <p:txBody>
          <a:bodyPr lIns="45720" rIns="45720" tIns="45000" bIns="45000" anchor="b">
            <a:noAutofit/>
          </a:bodyPr>
          <a:p>
            <a:pPr>
              <a:lnSpc>
                <a:spcPct val="90000"/>
              </a:lnSpc>
            </a:pPr>
            <a:r>
              <a:rPr b="1" lang="lt-LT" sz="3000" spc="-1" strike="noStrike">
                <a:solidFill>
                  <a:srgbClr val="000000"/>
                </a:solidFill>
                <a:latin typeface="Arial"/>
                <a:ea typeface="Arial"/>
              </a:rPr>
              <a:t>Naudinga informacija</a:t>
            </a:r>
            <a:endParaRPr b="0" lang="lt-LT" sz="3000" spc="-1" strike="noStrike">
              <a:solidFill>
                <a:srgbClr val="000000"/>
              </a:solidFill>
              <a:latin typeface="Arial"/>
            </a:endParaRPr>
          </a:p>
        </p:txBody>
      </p:sp>
      <p:sp>
        <p:nvSpPr>
          <p:cNvPr id="403" name="TextShape 5"/>
          <p:cNvSpPr txBox="1"/>
          <p:nvPr/>
        </p:nvSpPr>
        <p:spPr>
          <a:xfrm>
            <a:off x="7503480" y="1821960"/>
            <a:ext cx="4207680" cy="790920"/>
          </a:xfrm>
          <a:prstGeom prst="rect">
            <a:avLst/>
          </a:prstGeom>
          <a:noFill/>
          <a:ln w="12600">
            <a:noFill/>
          </a:ln>
        </p:spPr>
        <p:txBody>
          <a:bodyPr lIns="45720" rIns="45720">
            <a:normAutofit/>
          </a:bodyPr>
          <a:p>
            <a:pPr>
              <a:lnSpc>
                <a:spcPct val="90000"/>
              </a:lnSpc>
              <a:spcBef>
                <a:spcPts val="1001"/>
              </a:spcBef>
            </a:pPr>
            <a:r>
              <a:rPr b="0" lang="lt-LT" sz="1600" spc="-1" strike="noStrike">
                <a:solidFill>
                  <a:srgbClr val="7400ff"/>
                </a:solidFill>
                <a:latin typeface="Arial"/>
                <a:ea typeface="Arial"/>
              </a:rPr>
              <a:t>https://sqlitebrowser.org/</a:t>
            </a:r>
            <a:endParaRPr b="0" lang="lt-L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80240" y="1371600"/>
            <a:ext cx="5615280" cy="4100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Kas yra duomenų bazė</a:t>
            </a:r>
            <a:br/>
            <a:endParaRPr b="0" lang="lt-LT" sz="3000" spc="-1" strike="noStrike">
              <a:solidFill>
                <a:srgbClr val="000000"/>
              </a:solidFill>
              <a:latin typeface="Arial"/>
            </a:endParaRPr>
          </a:p>
        </p:txBody>
      </p:sp>
      <p:sp>
        <p:nvSpPr>
          <p:cNvPr id="333"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000000"/>
                </a:solidFill>
                <a:latin typeface="Arial"/>
                <a:ea typeface="Arial"/>
              </a:rPr>
              <a:t>10 paskaita. Duomenų bazės 1</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334" name="TextShape 3"/>
          <p:cNvSpPr txBox="1"/>
          <p:nvPr/>
        </p:nvSpPr>
        <p:spPr>
          <a:xfrm>
            <a:off x="6561360" y="1371600"/>
            <a:ext cx="5149080" cy="5067000"/>
          </a:xfrm>
          <a:prstGeom prst="rect">
            <a:avLst/>
          </a:prstGeom>
          <a:noFill/>
          <a:ln w="12600">
            <a:noFill/>
          </a:ln>
        </p:spPr>
        <p:txBody>
          <a:bodyPr lIns="45720" rIns="45720">
            <a:normAutofit/>
          </a:bodyPr>
          <a:p>
            <a:pPr marL="285840" indent="-285480">
              <a:lnSpc>
                <a:spcPct val="100000"/>
              </a:lnSpc>
              <a:spcBef>
                <a:spcPts val="1001"/>
              </a:spcBef>
              <a:buClr>
                <a:srgbClr val="000000"/>
              </a:buClr>
              <a:buFont typeface="Arial"/>
              <a:buChar char="•"/>
            </a:pPr>
            <a:r>
              <a:rPr b="0" lang="lt-LT" sz="1600" spc="-1" strike="noStrike">
                <a:solidFill>
                  <a:srgbClr val="000000"/>
                </a:solidFill>
                <a:latin typeface="Arial"/>
                <a:ea typeface="Arial"/>
              </a:rPr>
              <a:t>Duomenų bazė – organizuotas duomenų rinkinys (lentelėse)</a:t>
            </a:r>
            <a:endParaRPr b="0" lang="lt-LT" sz="1600" spc="-1" strike="noStrike">
              <a:solidFill>
                <a:srgbClr val="000000"/>
              </a:solidFill>
              <a:latin typeface="Arial"/>
            </a:endParaRPr>
          </a:p>
          <a:p>
            <a:pPr marL="285840" indent="-285480">
              <a:lnSpc>
                <a:spcPct val="100000"/>
              </a:lnSpc>
              <a:spcBef>
                <a:spcPts val="1001"/>
              </a:spcBef>
              <a:buClr>
                <a:srgbClr val="000000"/>
              </a:buClr>
              <a:buFont typeface="Arial"/>
              <a:buChar char="•"/>
            </a:pPr>
            <a:r>
              <a:rPr b="0" lang="lt-LT" sz="1600" spc="-1" strike="noStrike">
                <a:solidFill>
                  <a:srgbClr val="000000"/>
                </a:solidFill>
                <a:latin typeface="Arial"/>
                <a:ea typeface="Arial"/>
              </a:rPr>
              <a:t>Duomenų bazė yra failas, o ne programa</a:t>
            </a:r>
            <a:endParaRPr b="0" lang="lt-LT" sz="1600" spc="-1" strike="noStrike">
              <a:solidFill>
                <a:srgbClr val="000000"/>
              </a:solidFill>
              <a:latin typeface="Arial"/>
            </a:endParaRPr>
          </a:p>
          <a:p>
            <a:pPr marL="285840" indent="-285480">
              <a:lnSpc>
                <a:spcPct val="100000"/>
              </a:lnSpc>
              <a:spcBef>
                <a:spcPts val="1001"/>
              </a:spcBef>
              <a:buClr>
                <a:srgbClr val="000000"/>
              </a:buClr>
              <a:buFont typeface="Arial"/>
              <a:buChar char="•"/>
            </a:pPr>
            <a:r>
              <a:rPr b="0" lang="lt-LT" sz="1600" spc="-1" strike="noStrike">
                <a:solidFill>
                  <a:srgbClr val="000000"/>
                </a:solidFill>
                <a:latin typeface="Arial"/>
                <a:ea typeface="Arial"/>
              </a:rPr>
              <a:t>Reliacinė duomenų bazėje lentelės susijusios tarpusavyje ryšiais</a:t>
            </a:r>
            <a:endParaRPr b="0" lang="lt-LT" sz="1600" spc="-1" strike="noStrike">
              <a:solidFill>
                <a:srgbClr val="000000"/>
              </a:solidFill>
              <a:latin typeface="Arial"/>
            </a:endParaRPr>
          </a:p>
          <a:p>
            <a:pPr marL="285840" indent="-285480">
              <a:lnSpc>
                <a:spcPct val="100000"/>
              </a:lnSpc>
              <a:spcBef>
                <a:spcPts val="1001"/>
              </a:spcBef>
              <a:buClr>
                <a:srgbClr val="000000"/>
              </a:buClr>
              <a:buFont typeface="Arial"/>
              <a:buChar char="•"/>
            </a:pPr>
            <a:r>
              <a:rPr b="0" lang="lt-LT" sz="1600" spc="-1" strike="noStrike">
                <a:solidFill>
                  <a:srgbClr val="000000"/>
                </a:solidFill>
                <a:latin typeface="Arial"/>
                <a:ea typeface="Arial"/>
              </a:rPr>
              <a:t>Su duomenų baze komunikuojama užklausomis (taip kuriamos lentelės, stulpeliai, jų tipai, keičiami, trinami duomenys)</a:t>
            </a:r>
            <a:endParaRPr b="0" lang="lt-LT" sz="1600" spc="-1" strike="noStrike">
              <a:solidFill>
                <a:srgbClr val="000000"/>
              </a:solidFill>
              <a:latin typeface="Arial"/>
            </a:endParaRPr>
          </a:p>
          <a:p>
            <a:pPr>
              <a:lnSpc>
                <a:spcPct val="100000"/>
              </a:lnSpc>
              <a:spcBef>
                <a:spcPts val="1001"/>
              </a:spcBef>
            </a:pPr>
            <a:endParaRPr b="0" lang="lt-L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480240" y="1371600"/>
            <a:ext cx="5615280" cy="4100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Duomenų bazių pavyzdžiai</a:t>
            </a:r>
            <a:br/>
            <a:br/>
            <a:endParaRPr b="0" lang="lt-LT" sz="3000" spc="-1" strike="noStrike">
              <a:solidFill>
                <a:srgbClr val="000000"/>
              </a:solidFill>
              <a:latin typeface="Arial"/>
            </a:endParaRPr>
          </a:p>
        </p:txBody>
      </p:sp>
      <p:sp>
        <p:nvSpPr>
          <p:cNvPr id="336"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000000"/>
                </a:solidFill>
                <a:latin typeface="Arial"/>
                <a:ea typeface="Arial"/>
              </a:rPr>
              <a:t>10 paskaita. Duomenų bazės 1</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337" name="TextShape 3"/>
          <p:cNvSpPr txBox="1"/>
          <p:nvPr/>
        </p:nvSpPr>
        <p:spPr>
          <a:xfrm>
            <a:off x="6561360" y="1371600"/>
            <a:ext cx="5149080" cy="5067000"/>
          </a:xfrm>
          <a:prstGeom prst="rect">
            <a:avLst/>
          </a:prstGeom>
          <a:noFill/>
          <a:ln w="12600">
            <a:noFill/>
          </a:ln>
        </p:spPr>
        <p:txBody>
          <a:bodyPr lIns="45720" rIns="45720">
            <a:normAutofit/>
          </a:bodyPr>
          <a:p>
            <a:pPr>
              <a:lnSpc>
                <a:spcPct val="100000"/>
              </a:lnSpc>
              <a:spcBef>
                <a:spcPts val="1001"/>
              </a:spcBef>
              <a:buClr>
                <a:srgbClr val="000000"/>
              </a:buClr>
              <a:buFont typeface="Arial"/>
              <a:buChar char="•"/>
            </a:pPr>
            <a:r>
              <a:rPr b="0" lang="lt-LT" sz="1600" spc="-1" strike="noStrike">
                <a:solidFill>
                  <a:srgbClr val="000000"/>
                </a:solidFill>
                <a:latin typeface="Arial"/>
                <a:ea typeface="Arial"/>
              </a:rPr>
              <a:t>Oracle</a:t>
            </a:r>
            <a:endParaRPr b="0" lang="lt-LT" sz="1600" spc="-1" strike="noStrike">
              <a:solidFill>
                <a:srgbClr val="000000"/>
              </a:solidFill>
              <a:latin typeface="Arial"/>
            </a:endParaRPr>
          </a:p>
          <a:p>
            <a:pPr>
              <a:lnSpc>
                <a:spcPct val="100000"/>
              </a:lnSpc>
              <a:spcBef>
                <a:spcPts val="1001"/>
              </a:spcBef>
              <a:buClr>
                <a:srgbClr val="000000"/>
              </a:buClr>
              <a:buFont typeface="Arial"/>
              <a:buChar char="•"/>
            </a:pPr>
            <a:r>
              <a:rPr b="0" lang="lt-LT" sz="1600" spc="-1" strike="noStrike">
                <a:solidFill>
                  <a:srgbClr val="000000"/>
                </a:solidFill>
                <a:latin typeface="Arial"/>
                <a:ea typeface="Arial"/>
              </a:rPr>
              <a:t>MySQL</a:t>
            </a:r>
            <a:endParaRPr b="0" lang="lt-LT" sz="1600" spc="-1" strike="noStrike">
              <a:solidFill>
                <a:srgbClr val="000000"/>
              </a:solidFill>
              <a:latin typeface="Arial"/>
            </a:endParaRPr>
          </a:p>
          <a:p>
            <a:pPr>
              <a:lnSpc>
                <a:spcPct val="100000"/>
              </a:lnSpc>
              <a:spcBef>
                <a:spcPts val="1001"/>
              </a:spcBef>
              <a:buClr>
                <a:srgbClr val="000000"/>
              </a:buClr>
              <a:buFont typeface="Arial"/>
              <a:buChar char="•"/>
            </a:pPr>
            <a:r>
              <a:rPr b="0" lang="lt-LT" sz="1600" spc="-1" strike="noStrike">
                <a:solidFill>
                  <a:srgbClr val="000000"/>
                </a:solidFill>
                <a:latin typeface="Arial"/>
                <a:ea typeface="Arial"/>
              </a:rPr>
              <a:t>Microsoft SQL Server</a:t>
            </a:r>
            <a:endParaRPr b="0" lang="lt-LT" sz="1600" spc="-1" strike="noStrike">
              <a:solidFill>
                <a:srgbClr val="000000"/>
              </a:solidFill>
              <a:latin typeface="Arial"/>
            </a:endParaRPr>
          </a:p>
          <a:p>
            <a:pPr>
              <a:lnSpc>
                <a:spcPct val="100000"/>
              </a:lnSpc>
              <a:spcBef>
                <a:spcPts val="1001"/>
              </a:spcBef>
              <a:buClr>
                <a:srgbClr val="000000"/>
              </a:buClr>
              <a:buFont typeface="Arial"/>
              <a:buChar char="•"/>
            </a:pPr>
            <a:r>
              <a:rPr b="0" lang="lt-LT" sz="1600" spc="-1" strike="noStrike">
                <a:solidFill>
                  <a:srgbClr val="000000"/>
                </a:solidFill>
                <a:latin typeface="Arial"/>
                <a:ea typeface="Arial"/>
              </a:rPr>
              <a:t>PostgreSQL</a:t>
            </a:r>
            <a:endParaRPr b="0" lang="lt-LT" sz="1600" spc="-1" strike="noStrike">
              <a:solidFill>
                <a:srgbClr val="000000"/>
              </a:solidFill>
              <a:latin typeface="Arial"/>
            </a:endParaRPr>
          </a:p>
          <a:p>
            <a:pPr>
              <a:lnSpc>
                <a:spcPct val="100000"/>
              </a:lnSpc>
              <a:spcBef>
                <a:spcPts val="1001"/>
              </a:spcBef>
              <a:buClr>
                <a:srgbClr val="000000"/>
              </a:buClr>
              <a:buFont typeface="Arial"/>
              <a:buChar char="•"/>
            </a:pPr>
            <a:r>
              <a:rPr b="0" lang="lt-LT" sz="1600" spc="-1" strike="noStrike">
                <a:solidFill>
                  <a:srgbClr val="000000"/>
                </a:solidFill>
                <a:latin typeface="Arial"/>
                <a:ea typeface="Arial"/>
              </a:rPr>
              <a:t>Microsoft Access</a:t>
            </a:r>
            <a:endParaRPr b="0" lang="lt-LT" sz="1600" spc="-1" strike="noStrike">
              <a:solidFill>
                <a:srgbClr val="000000"/>
              </a:solidFill>
              <a:latin typeface="Arial"/>
            </a:endParaRPr>
          </a:p>
          <a:p>
            <a:pPr>
              <a:lnSpc>
                <a:spcPct val="100000"/>
              </a:lnSpc>
              <a:spcBef>
                <a:spcPts val="1001"/>
              </a:spcBef>
              <a:buClr>
                <a:srgbClr val="000000"/>
              </a:buClr>
              <a:buFont typeface="Arial"/>
              <a:buChar char="•"/>
            </a:pPr>
            <a:r>
              <a:rPr b="1" lang="lt-LT" sz="1600" spc="-1" strike="noStrike">
                <a:solidFill>
                  <a:srgbClr val="000000"/>
                </a:solidFill>
                <a:latin typeface="Arial"/>
                <a:ea typeface="Arial"/>
              </a:rPr>
              <a:t>SQLite</a:t>
            </a:r>
            <a:endParaRPr b="0" lang="lt-LT" sz="1600" spc="-1" strike="noStrike">
              <a:solidFill>
                <a:srgbClr val="000000"/>
              </a:solidFill>
              <a:latin typeface="Arial"/>
            </a:endParaRPr>
          </a:p>
          <a:p>
            <a:pPr>
              <a:lnSpc>
                <a:spcPct val="100000"/>
              </a:lnSpc>
              <a:spcBef>
                <a:spcPts val="1001"/>
              </a:spcBef>
            </a:pPr>
            <a:endParaRPr b="0" lang="lt-LT" sz="1600" spc="-1" strike="noStrike">
              <a:solidFill>
                <a:srgbClr val="000000"/>
              </a:solidFill>
              <a:latin typeface="Arial"/>
            </a:endParaRPr>
          </a:p>
          <a:p>
            <a:pPr>
              <a:lnSpc>
                <a:spcPct val="100000"/>
              </a:lnSpc>
              <a:spcBef>
                <a:spcPts val="1001"/>
              </a:spcBef>
            </a:pPr>
            <a:r>
              <a:rPr b="0" lang="lt-LT" sz="1600" spc="-1" strike="noStrike">
                <a:solidFill>
                  <a:srgbClr val="000000"/>
                </a:solidFill>
                <a:latin typeface="Arial"/>
                <a:ea typeface="Arial"/>
              </a:rPr>
              <a:t>Darbui su SQLite duoemenų baze (be python) naudosime programą "DB Browser for SQLite"</a:t>
            </a:r>
            <a:endParaRPr b="0" lang="lt-LT" sz="1600" spc="-1" strike="noStrike">
              <a:solidFill>
                <a:srgbClr val="000000"/>
              </a:solidFill>
              <a:latin typeface="Arial"/>
            </a:endParaRPr>
          </a:p>
          <a:p>
            <a:pPr>
              <a:lnSpc>
                <a:spcPct val="100000"/>
              </a:lnSpc>
              <a:spcBef>
                <a:spcPts val="1001"/>
              </a:spcBef>
            </a:pPr>
            <a:endParaRPr b="0" lang="lt-LT" sz="1600" spc="-1" strike="noStrike">
              <a:solidFill>
                <a:srgbClr val="000000"/>
              </a:solidFill>
              <a:latin typeface="Arial"/>
            </a:endParaRPr>
          </a:p>
          <a:p>
            <a:pPr>
              <a:lnSpc>
                <a:spcPct val="100000"/>
              </a:lnSpc>
              <a:spcBef>
                <a:spcPts val="1001"/>
              </a:spcBef>
            </a:pPr>
            <a:endParaRPr b="0" lang="lt-L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480240" y="1371600"/>
            <a:ext cx="5615280" cy="4100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Svarbiausios DB (SQL) užklausos</a:t>
            </a:r>
            <a:br/>
            <a:br/>
            <a:br/>
            <a:endParaRPr b="0" lang="lt-LT" sz="3000" spc="-1" strike="noStrike">
              <a:solidFill>
                <a:srgbClr val="000000"/>
              </a:solidFill>
              <a:latin typeface="Arial"/>
            </a:endParaRPr>
          </a:p>
        </p:txBody>
      </p:sp>
      <p:sp>
        <p:nvSpPr>
          <p:cNvPr id="339"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000000"/>
                </a:solidFill>
                <a:latin typeface="Arial"/>
                <a:ea typeface="Arial"/>
              </a:rPr>
              <a:t>10 paskaita. Duomenų bazės 1</a:t>
            </a:r>
            <a:endParaRPr b="0" lang="lt-LT" sz="1300" spc="-1" strike="noStrike">
              <a:solidFill>
                <a:srgbClr val="000000"/>
              </a:solidFill>
              <a:latin typeface="Arial"/>
            </a:endParaRPr>
          </a:p>
          <a:p>
            <a:pPr>
              <a:lnSpc>
                <a:spcPct val="90000"/>
              </a:lnSpc>
              <a:spcBef>
                <a:spcPts val="1001"/>
              </a:spcBef>
            </a:pPr>
            <a:endParaRPr b="0" lang="lt-LT" sz="1300" spc="-1" strike="noStrike">
              <a:solidFill>
                <a:srgbClr val="000000"/>
              </a:solidFill>
              <a:latin typeface="Arial"/>
            </a:endParaRPr>
          </a:p>
        </p:txBody>
      </p:sp>
      <p:sp>
        <p:nvSpPr>
          <p:cNvPr id="340" name="TextShape 3"/>
          <p:cNvSpPr txBox="1"/>
          <p:nvPr/>
        </p:nvSpPr>
        <p:spPr>
          <a:xfrm>
            <a:off x="6561360" y="1371600"/>
            <a:ext cx="5149080" cy="5067000"/>
          </a:xfrm>
          <a:prstGeom prst="rect">
            <a:avLst/>
          </a:prstGeom>
          <a:noFill/>
          <a:ln w="12600">
            <a:noFill/>
          </a:ln>
        </p:spPr>
        <p:txBody>
          <a:bodyPr lIns="45720" rIns="45720">
            <a:noAutofit/>
          </a:bodyPr>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SELECT</a:t>
            </a:r>
            <a:r>
              <a:rPr b="0" lang="lt-LT" sz="1200" spc="-1" strike="noStrike">
                <a:solidFill>
                  <a:srgbClr val="000000"/>
                </a:solidFill>
                <a:latin typeface="Arial"/>
                <a:ea typeface="Arial"/>
              </a:rPr>
              <a:t> sakinys naudojamas įrašams iš vienos ar daugiau lentelių atrinkti.</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FROM</a:t>
            </a:r>
            <a:r>
              <a:rPr b="0" lang="lt-LT" sz="1200" spc="-1" strike="noStrike">
                <a:solidFill>
                  <a:srgbClr val="000000"/>
                </a:solidFill>
                <a:latin typeface="Arial"/>
                <a:ea typeface="Arial"/>
              </a:rPr>
              <a:t> sakinyje nurodomos lentelės, iš kurių reikia išrinkti eilutes (sąryšiai gali būti nurodomi skirtingais JOIN variantais).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WHERE</a:t>
            </a:r>
            <a:r>
              <a:rPr b="0" lang="lt-LT" sz="1200" spc="-1" strike="noStrike">
                <a:solidFill>
                  <a:srgbClr val="000000"/>
                </a:solidFill>
                <a:latin typeface="Arial"/>
                <a:ea typeface="Arial"/>
              </a:rPr>
              <a:t> sakinyje nurodoma sąlyga, kurią turi tenkinti grąžinamos eilutės.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GROUP BY</a:t>
            </a:r>
            <a:r>
              <a:rPr b="0" lang="lt-LT" sz="1200" spc="-1" strike="noStrike">
                <a:solidFill>
                  <a:srgbClr val="000000"/>
                </a:solidFill>
                <a:latin typeface="Arial"/>
                <a:ea typeface="Arial"/>
              </a:rPr>
              <a:t> sąlygoje nurodoma, kad reikia grupuoti tam tikras eilutes. Grupuojant eilutes, dažniausiai naudojamos agregatinės funkcijos maksimalioms, vidutinėms ir panašioms reikšmėms išrinkti iš grupuotų eilučių.</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ORDER BY</a:t>
            </a:r>
            <a:r>
              <a:rPr b="0" lang="lt-LT" sz="1200" spc="-1" strike="noStrike">
                <a:solidFill>
                  <a:srgbClr val="000000"/>
                </a:solidFill>
                <a:latin typeface="Arial"/>
                <a:ea typeface="Arial"/>
              </a:rPr>
              <a:t> sakiniu nurodoma viena ar daugiau rikiavimo sąlygų.</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HAVING</a:t>
            </a:r>
            <a:r>
              <a:rPr b="0" lang="lt-LT" sz="1200" spc="-1" strike="noStrike">
                <a:solidFill>
                  <a:srgbClr val="000000"/>
                </a:solidFill>
                <a:latin typeface="Arial"/>
                <a:ea typeface="Arial"/>
              </a:rPr>
              <a:t> sakinyje nurodomas kriterijus, taikomas grupuojamoms eilutėms;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HAVING</a:t>
            </a:r>
            <a:r>
              <a:rPr b="0" lang="lt-LT" sz="1200" spc="-1" strike="noStrike">
                <a:solidFill>
                  <a:srgbClr val="000000"/>
                </a:solidFill>
                <a:latin typeface="Arial"/>
                <a:ea typeface="Arial"/>
              </a:rPr>
              <a:t> raktinis žodis gali būti naudojamas tik tais atvejais, jeigu užklausoje yra GROUP BY sakinys.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INSERT</a:t>
            </a:r>
            <a:r>
              <a:rPr b="0" lang="lt-LT" sz="1200" spc="-1" strike="noStrike">
                <a:solidFill>
                  <a:srgbClr val="000000"/>
                </a:solidFill>
                <a:latin typeface="Arial"/>
                <a:ea typeface="Arial"/>
              </a:rPr>
              <a:t> vartojamas naujų įrašų įterpimui į lentelę.</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DELETE</a:t>
            </a:r>
            <a:r>
              <a:rPr b="0" lang="lt-LT" sz="1200" spc="-1" strike="noStrike">
                <a:solidFill>
                  <a:srgbClr val="000000"/>
                </a:solidFill>
                <a:latin typeface="Arial"/>
                <a:ea typeface="Arial"/>
              </a:rPr>
              <a:t> leidžia ištrinti įrašus iš lentelės.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UPDATE</a:t>
            </a:r>
            <a:r>
              <a:rPr b="0" lang="lt-LT" sz="1200" spc="-1" strike="noStrike">
                <a:solidFill>
                  <a:srgbClr val="000000"/>
                </a:solidFill>
                <a:latin typeface="Arial"/>
                <a:ea typeface="Arial"/>
              </a:rPr>
              <a:t> naudojamas pakeisti vieno ar daugiau įrašų reikšmes.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DISTINCT</a:t>
            </a:r>
            <a:r>
              <a:rPr b="0" lang="lt-LT" sz="1200" spc="-1" strike="noStrike">
                <a:solidFill>
                  <a:srgbClr val="000000"/>
                </a:solidFill>
                <a:latin typeface="Arial"/>
                <a:ea typeface="Arial"/>
              </a:rPr>
              <a:t> - skirtingų reikšmių išrinkimas.</a:t>
            </a:r>
            <a:endParaRPr b="0" lang="lt-LT" sz="1200" spc="-1" strike="noStrike">
              <a:solidFill>
                <a:srgbClr val="000000"/>
              </a:solidFill>
              <a:latin typeface="Arial"/>
            </a:endParaRPr>
          </a:p>
          <a:p>
            <a:pPr>
              <a:lnSpc>
                <a:spcPct val="100000"/>
              </a:lnSpc>
              <a:spcBef>
                <a:spcPts val="1001"/>
              </a:spcBef>
              <a:buClr>
                <a:srgbClr val="000000"/>
              </a:buClr>
              <a:buFont typeface="Arial"/>
              <a:buChar char="•"/>
            </a:pPr>
            <a:r>
              <a:rPr b="1" lang="lt-LT" sz="1200" spc="-1" strike="noStrike">
                <a:solidFill>
                  <a:srgbClr val="000000"/>
                </a:solidFill>
                <a:latin typeface="Arial"/>
                <a:ea typeface="Arial"/>
              </a:rPr>
              <a:t> </a:t>
            </a:r>
            <a:r>
              <a:rPr b="1" lang="lt-LT" sz="1200" spc="-1" strike="noStrike">
                <a:solidFill>
                  <a:srgbClr val="000000"/>
                </a:solidFill>
                <a:latin typeface="Arial"/>
                <a:ea typeface="Arial"/>
              </a:rPr>
              <a:t>DROP TABLE</a:t>
            </a:r>
            <a:r>
              <a:rPr b="0" lang="lt-LT" sz="1200" spc="-1" strike="noStrike">
                <a:solidFill>
                  <a:srgbClr val="000000"/>
                </a:solidFill>
                <a:latin typeface="Arial"/>
                <a:ea typeface="Arial"/>
              </a:rPr>
              <a:t> pašalina visą lentelę.</a:t>
            </a:r>
            <a:endParaRPr b="0" lang="lt-LT" sz="1200" spc="-1" strike="noStrike">
              <a:solidFill>
                <a:srgbClr val="000000"/>
              </a:solidFill>
              <a:latin typeface="Arial"/>
            </a:endParaRPr>
          </a:p>
          <a:p>
            <a:pPr>
              <a:lnSpc>
                <a:spcPct val="100000"/>
              </a:lnSpc>
              <a:spcBef>
                <a:spcPts val="1001"/>
              </a:spcBef>
            </a:pPr>
            <a:endParaRPr b="0" lang="lt-LT" sz="1200" spc="-1" strike="noStrike">
              <a:solidFill>
                <a:srgbClr val="000000"/>
              </a:solidFill>
              <a:latin typeface="Arial"/>
            </a:endParaRPr>
          </a:p>
          <a:p>
            <a:pPr>
              <a:lnSpc>
                <a:spcPct val="100000"/>
              </a:lnSpc>
              <a:spcBef>
                <a:spcPts val="1001"/>
              </a:spcBef>
            </a:pPr>
            <a:endParaRPr b="0" lang="lt-LT" sz="1200" spc="-1" strike="noStrike">
              <a:solidFill>
                <a:srgbClr val="000000"/>
              </a:solidFill>
              <a:latin typeface="Arial"/>
            </a:endParaRPr>
          </a:p>
          <a:p>
            <a:pPr>
              <a:lnSpc>
                <a:spcPct val="100000"/>
              </a:lnSpc>
              <a:spcBef>
                <a:spcPts val="1001"/>
              </a:spcBef>
            </a:pPr>
            <a:endParaRPr b="0" lang="lt-LT"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sukurti lentelę</a:t>
            </a:r>
            <a:endParaRPr b="0" lang="lt-LT" sz="3000" spc="-1" strike="noStrike">
              <a:solidFill>
                <a:srgbClr val="000000"/>
              </a:solidFill>
              <a:latin typeface="Arial"/>
            </a:endParaRPr>
          </a:p>
        </p:txBody>
      </p:sp>
      <p:sp>
        <p:nvSpPr>
          <p:cNvPr id="342"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43" name="Picture 2" descr=""/>
          <p:cNvPicPr/>
          <p:nvPr/>
        </p:nvPicPr>
        <p:blipFill>
          <a:blip r:embed="rId1"/>
          <a:stretch/>
        </p:blipFill>
        <p:spPr>
          <a:xfrm>
            <a:off x="509400" y="3267720"/>
            <a:ext cx="4826160" cy="331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įdėti įrašą (eilutę) į lentelę</a:t>
            </a:r>
            <a:endParaRPr b="0" lang="lt-LT" sz="3000" spc="-1" strike="noStrike">
              <a:solidFill>
                <a:srgbClr val="000000"/>
              </a:solidFill>
              <a:latin typeface="Arial"/>
            </a:endParaRPr>
          </a:p>
        </p:txBody>
      </p:sp>
      <p:sp>
        <p:nvSpPr>
          <p:cNvPr id="345"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46" name="Picture 4" descr=""/>
          <p:cNvPicPr/>
          <p:nvPr/>
        </p:nvPicPr>
        <p:blipFill>
          <a:blip r:embed="rId1"/>
          <a:stretch/>
        </p:blipFill>
        <p:spPr>
          <a:xfrm>
            <a:off x="335520" y="3390480"/>
            <a:ext cx="5057640" cy="240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peržiūrėti įrašus lentelėje</a:t>
            </a:r>
            <a:endParaRPr b="0" lang="lt-LT" sz="3000" spc="-1" strike="noStrike">
              <a:solidFill>
                <a:srgbClr val="000000"/>
              </a:solidFill>
              <a:latin typeface="Arial"/>
            </a:endParaRPr>
          </a:p>
        </p:txBody>
      </p:sp>
      <p:sp>
        <p:nvSpPr>
          <p:cNvPr id="348"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49" name="Picture 5" descr=""/>
          <p:cNvPicPr/>
          <p:nvPr/>
        </p:nvPicPr>
        <p:blipFill>
          <a:blip r:embed="rId1"/>
          <a:stretch/>
        </p:blipFill>
        <p:spPr>
          <a:xfrm>
            <a:off x="882000" y="2842920"/>
            <a:ext cx="3916800" cy="641160"/>
          </a:xfrm>
          <a:prstGeom prst="rect">
            <a:avLst/>
          </a:prstGeom>
          <a:ln>
            <a:noFill/>
          </a:ln>
        </p:spPr>
      </p:pic>
      <p:pic>
        <p:nvPicPr>
          <p:cNvPr id="350" name="Picture 6" descr=""/>
          <p:cNvPicPr/>
          <p:nvPr/>
        </p:nvPicPr>
        <p:blipFill>
          <a:blip r:embed="rId2"/>
          <a:stretch/>
        </p:blipFill>
        <p:spPr>
          <a:xfrm>
            <a:off x="480240" y="3980160"/>
            <a:ext cx="4739400" cy="3247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490080" y="3156120"/>
            <a:ext cx="5153400" cy="1364760"/>
          </a:xfrm>
          <a:prstGeom prst="rect">
            <a:avLst/>
          </a:prstGeom>
          <a:noFill/>
          <a:ln w="12600">
            <a:noFill/>
          </a:ln>
        </p:spPr>
        <p:txBody>
          <a:bodyPr lIns="45720" rIns="45720">
            <a:normAutofit/>
          </a:bodyPr>
          <a:p>
            <a:pPr>
              <a:lnSpc>
                <a:spcPct val="90000"/>
              </a:lnSpc>
            </a:pPr>
            <a:r>
              <a:rPr b="1" lang="lt-LT" sz="3000" spc="-1" strike="noStrike">
                <a:solidFill>
                  <a:srgbClr val="000000"/>
                </a:solidFill>
                <a:latin typeface="Arial"/>
                <a:ea typeface="Arial"/>
              </a:rPr>
              <a:t>Kaip ištrinti lentelės įrašą</a:t>
            </a:r>
            <a:endParaRPr b="0" lang="lt-LT" sz="3000" spc="-1" strike="noStrike">
              <a:solidFill>
                <a:srgbClr val="000000"/>
              </a:solidFill>
              <a:latin typeface="Arial"/>
            </a:endParaRPr>
          </a:p>
        </p:txBody>
      </p:sp>
      <p:sp>
        <p:nvSpPr>
          <p:cNvPr id="352" name="TextShape 2"/>
          <p:cNvSpPr txBox="1"/>
          <p:nvPr/>
        </p:nvSpPr>
        <p:spPr>
          <a:xfrm>
            <a:off x="480240" y="460800"/>
            <a:ext cx="5615280" cy="453240"/>
          </a:xfrm>
          <a:prstGeom prst="rect">
            <a:avLst/>
          </a:prstGeom>
          <a:noFill/>
          <a:ln w="12600">
            <a:noFill/>
          </a:ln>
        </p:spPr>
        <p:txBody>
          <a:bodyPr lIns="45720" rIns="45720">
            <a:normAutofit/>
          </a:bodyPr>
          <a:p>
            <a:pPr>
              <a:lnSpc>
                <a:spcPct val="90000"/>
              </a:lnSpc>
              <a:spcBef>
                <a:spcPts val="1001"/>
              </a:spcBef>
            </a:pPr>
            <a:r>
              <a:rPr b="0" lang="lt-LT" sz="1300" spc="-1" strike="noStrike">
                <a:solidFill>
                  <a:srgbClr val="feffff"/>
                </a:solidFill>
                <a:latin typeface="Arial"/>
                <a:ea typeface="Arial"/>
              </a:rPr>
              <a:t>10 paskaita. Duomenų bazės 1</a:t>
            </a:r>
            <a:endParaRPr b="0" lang="lt-LT" sz="1300" spc="-1" strike="noStrike">
              <a:solidFill>
                <a:srgbClr val="000000"/>
              </a:solidFill>
              <a:latin typeface="Arial"/>
            </a:endParaRPr>
          </a:p>
        </p:txBody>
      </p:sp>
      <p:pic>
        <p:nvPicPr>
          <p:cNvPr id="353" name="Picture 4" descr=""/>
          <p:cNvPicPr/>
          <p:nvPr/>
        </p:nvPicPr>
        <p:blipFill>
          <a:blip r:embed="rId1"/>
          <a:stretch/>
        </p:blipFill>
        <p:spPr>
          <a:xfrm>
            <a:off x="364680" y="3264480"/>
            <a:ext cx="5154120" cy="299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CBE46-744E-45AC-8D39-B24524025FBB}"/>
</file>

<file path=customXml/itemProps2.xml><?xml version="1.0" encoding="utf-8"?>
<ds:datastoreItem xmlns:ds="http://schemas.openxmlformats.org/officeDocument/2006/customXml" ds:itemID="{41CB17A1-802D-4DA6-8512-06C3C3261682}"/>
</file>

<file path=customXml/itemProps3.xml><?xml version="1.0" encoding="utf-8"?>
<ds:datastoreItem xmlns:ds="http://schemas.openxmlformats.org/officeDocument/2006/customXml" ds:itemID="{70FC33AC-CB26-4CE1-825C-DD56A1AB728D}"/>
</file>

<file path=docProps/app.xml><?xml version="1.0" encoding="utf-8"?>
<Properties xmlns="http://schemas.openxmlformats.org/officeDocument/2006/extended-properties" xmlns:vt="http://schemas.openxmlformats.org/officeDocument/2006/docPropsVTypes">
  <Template/>
  <TotalTime>76</TotalTime>
  <Application>Neat_Office/6.2.8.2$Windows_x86 LibreOffice_project/</Application>
  <Words>431</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193</cp:revision>
  <dcterms:modified xsi:type="dcterms:W3CDTF">2021-06-16T19:41:56Z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