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433E6-95CE-40BB-8378-6718AA311146}" v="5" dt="2022-01-27T16:29:32.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ęstutis Januškevičius" userId="S::kestutis.januskevicius@codeacademylt.onmicrosoft.com::5fcbcc83-4d6d-4aa3-bc0e-d0deb13372ce" providerId="AD" clId="Web-{762433E6-95CE-40BB-8378-6718AA311146}"/>
    <pc:docChg chg="modSld">
      <pc:chgData name="Kęstutis Januškevičius" userId="S::kestutis.januskevicius@codeacademylt.onmicrosoft.com::5fcbcc83-4d6d-4aa3-bc0e-d0deb13372ce" providerId="AD" clId="Web-{762433E6-95CE-40BB-8378-6718AA311146}" dt="2022-01-27T16:29:32.788" v="4" actId="1076"/>
      <pc:docMkLst>
        <pc:docMk/>
      </pc:docMkLst>
      <pc:sldChg chg="modSp">
        <pc:chgData name="Kęstutis Januškevičius" userId="S::kestutis.januskevicius@codeacademylt.onmicrosoft.com::5fcbcc83-4d6d-4aa3-bc0e-d0deb13372ce" providerId="AD" clId="Web-{762433E6-95CE-40BB-8378-6718AA311146}" dt="2022-01-27T16:05:20.921" v="3" actId="1076"/>
        <pc:sldMkLst>
          <pc:docMk/>
          <pc:sldMk cId="0" sldId="259"/>
        </pc:sldMkLst>
        <pc:spChg chg="mod">
          <ac:chgData name="Kęstutis Januškevičius" userId="S::kestutis.januskevicius@codeacademylt.onmicrosoft.com::5fcbcc83-4d6d-4aa3-bc0e-d0deb13372ce" providerId="AD" clId="Web-{762433E6-95CE-40BB-8378-6718AA311146}" dt="2022-01-27T16:05:20.921" v="3" actId="1076"/>
          <ac:spMkLst>
            <pc:docMk/>
            <pc:sldMk cId="0" sldId="259"/>
            <ac:spMk id="331" creationId="{00000000-0000-0000-0000-000000000000}"/>
          </ac:spMkLst>
        </pc:spChg>
        <pc:spChg chg="mod">
          <ac:chgData name="Kęstutis Januškevičius" userId="S::kestutis.januskevicius@codeacademylt.onmicrosoft.com::5fcbcc83-4d6d-4aa3-bc0e-d0deb13372ce" providerId="AD" clId="Web-{762433E6-95CE-40BB-8378-6718AA311146}" dt="2022-01-27T16:05:18.343" v="2" actId="1076"/>
          <ac:spMkLst>
            <pc:docMk/>
            <pc:sldMk cId="0" sldId="259"/>
            <ac:spMk id="334" creationId="{00000000-0000-0000-0000-000000000000}"/>
          </ac:spMkLst>
        </pc:spChg>
        <pc:picChg chg="mod">
          <ac:chgData name="Kęstutis Januškevičius" userId="S::kestutis.januskevicius@codeacademylt.onmicrosoft.com::5fcbcc83-4d6d-4aa3-bc0e-d0deb13372ce" providerId="AD" clId="Web-{762433E6-95CE-40BB-8378-6718AA311146}" dt="2022-01-27T16:05:11.749" v="0" actId="14100"/>
          <ac:picMkLst>
            <pc:docMk/>
            <pc:sldMk cId="0" sldId="259"/>
            <ac:picMk id="333" creationId="{00000000-0000-0000-0000-000000000000}"/>
          </ac:picMkLst>
        </pc:picChg>
      </pc:sldChg>
      <pc:sldChg chg="modSp">
        <pc:chgData name="Kęstutis Januškevičius" userId="S::kestutis.januskevicius@codeacademylt.onmicrosoft.com::5fcbcc83-4d6d-4aa3-bc0e-d0deb13372ce" providerId="AD" clId="Web-{762433E6-95CE-40BB-8378-6718AA311146}" dt="2022-01-27T16:29:32.788" v="4" actId="1076"/>
        <pc:sldMkLst>
          <pc:docMk/>
          <pc:sldMk cId="0" sldId="262"/>
        </pc:sldMkLst>
        <pc:picChg chg="mod">
          <ac:chgData name="Kęstutis Januškevičius" userId="S::kestutis.januskevicius@codeacademylt.onmicrosoft.com::5fcbcc83-4d6d-4aa3-bc0e-d0deb13372ce" providerId="AD" clId="Web-{762433E6-95CE-40BB-8378-6718AA311146}" dt="2022-01-27T16:29:32.788" v="4" actId="1076"/>
          <ac:picMkLst>
            <pc:docMk/>
            <pc:sldMk cId="0" sldId="262"/>
            <ac:picMk id="34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08"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0"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2"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3"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7"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8"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9"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1"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2"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3"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9"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0"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F7BAB742-B124-4724-99E5-5CB73030E6A1}"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9680B8D9-A347-42A3-8691-248EE1D56825}"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PlaceHolder 6"/>
          <p:cNvSpPr>
            <a:spLocks noGrp="1"/>
          </p:cNvSpPr>
          <p:nvPr>
            <p:ph type="title"/>
          </p:nvPr>
        </p:nvSpPr>
        <p:spPr>
          <a:xfrm>
            <a:off x="480240" y="1371600"/>
            <a:ext cx="5615280" cy="4100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 omnis sed ut perspiciatis?</a:t>
            </a:r>
            <a:endParaRPr lang="lt-LT" sz="3000" b="0" strike="noStrike" spc="-1">
              <a:solidFill>
                <a:srgbClr val="000000"/>
              </a:solidFill>
              <a:latin typeface="Arial"/>
            </a:endParaRPr>
          </a:p>
        </p:txBody>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104" name="PlaceHolder 8"/>
          <p:cNvSpPr>
            <a:spLocks noGrp="1"/>
          </p:cNvSpPr>
          <p:nvPr>
            <p:ph type="body"/>
          </p:nvPr>
        </p:nvSpPr>
        <p:spPr>
          <a:xfrm>
            <a:off x="6561360" y="1371600"/>
            <a:ext cx="5149080" cy="506700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lang="lt-LT" sz="1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 </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lt-LT" sz="1600" b="0" strike="noStrike" spc="-1">
              <a:solidFill>
                <a:srgbClr val="000000"/>
              </a:solidFill>
              <a:latin typeface="Arial"/>
            </a:endParaRPr>
          </a:p>
        </p:txBody>
      </p:sp>
      <p:sp>
        <p:nvSpPr>
          <p:cNvPr id="105" name="PlaceHolder 9"/>
          <p:cNvSpPr>
            <a:spLocks noGrp="1"/>
          </p:cNvSpPr>
          <p:nvPr>
            <p:ph type="body"/>
          </p:nvPr>
        </p:nvSpPr>
        <p:spPr>
          <a:xfrm>
            <a:off x="480960" y="5916600"/>
            <a:ext cx="5614560" cy="482400"/>
          </a:xfrm>
          <a:prstGeom prst="rect">
            <a:avLst/>
          </a:prstGeom>
        </p:spPr>
        <p:txBody>
          <a:bodyPr lIns="45720" tIns="45000" rIns="45720" bIns="45000" anchor="b">
            <a:noAutofit/>
          </a:bodyPr>
          <a:lstStyle/>
          <a:p>
            <a:pPr>
              <a:lnSpc>
                <a:spcPct val="90000"/>
              </a:lnSpc>
              <a:spcBef>
                <a:spcPts val="1001"/>
              </a:spcBef>
            </a:pPr>
            <a:r>
              <a:rPr lang="lt-LT" sz="1600" b="1" strike="noStrike" spc="-1">
                <a:solidFill>
                  <a:srgbClr val="000000"/>
                </a:solidFill>
                <a:latin typeface="Arial"/>
                <a:ea typeface="Arial"/>
              </a:rPr>
              <a:t>Short lorem ipsum or link?</a:t>
            </a:r>
            <a:endParaRPr lang="lt-LT" sz="1600" b="0" strike="noStrike" spc="-1">
              <a:solidFill>
                <a:srgbClr val="000000"/>
              </a:solidFill>
              <a:latin typeface="Arial"/>
            </a:endParaRPr>
          </a:p>
        </p:txBody>
      </p:sp>
      <p:sp>
        <p:nvSpPr>
          <p:cNvPr id="106"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C7F9D5BE-9DE4-46FF-8C41-CE486570E94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43" name="Group 1"/>
          <p:cNvGrpSpPr/>
          <p:nvPr/>
        </p:nvGrpSpPr>
        <p:grpSpPr>
          <a:xfrm>
            <a:off x="11078640" y="458640"/>
            <a:ext cx="632520" cy="680400"/>
            <a:chOff x="11078640" y="458640"/>
            <a:chExt cx="632520" cy="680400"/>
          </a:xfrm>
        </p:grpSpPr>
        <p:sp>
          <p:nvSpPr>
            <p:cNvPr id="144"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5"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6"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7"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8"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49"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0" name="Group 8"/>
          <p:cNvGrpSpPr/>
          <p:nvPr/>
        </p:nvGrpSpPr>
        <p:grpSpPr>
          <a:xfrm>
            <a:off x="11078640" y="458640"/>
            <a:ext cx="632520" cy="680400"/>
            <a:chOff x="11078640" y="458640"/>
            <a:chExt cx="632520" cy="680400"/>
          </a:xfrm>
        </p:grpSpPr>
        <p:sp>
          <p:nvSpPr>
            <p:cNvPr id="151"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2"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5"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6"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7"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8"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59"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60"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9CAE0774-F699-4AAD-81D5-B3B6868D8071}"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5"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6"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7"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209"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2E46DBC7-BECD-41E4-9B30-761464773B38}"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D698E820-2218-486E-940B-9AC80CDCA991}"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hyperlink" Target="https://docs.sqlalchemy.org/en/13/core/engines.html" TargetMode="Externa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rIns="45720">
            <a:normAutofit/>
          </a:bodyPr>
          <a:lstStyle/>
          <a:p>
            <a:pPr>
              <a:lnSpc>
                <a:spcPct val="90000"/>
              </a:lnSpc>
            </a:pPr>
            <a:r>
              <a:rPr lang="lt-LT" sz="4400" b="1" strike="noStrike" spc="-1">
                <a:solidFill>
                  <a:srgbClr val="000000"/>
                </a:solidFill>
                <a:latin typeface="Arial"/>
                <a:ea typeface="Arial"/>
              </a:rPr>
              <a:t>14 paskaita. Duomenų bazės 2</a:t>
            </a:r>
            <a:endParaRPr lang="lt-LT" sz="4400" b="0" strike="noStrike" spc="-1">
              <a:solidFill>
                <a:srgbClr val="000000"/>
              </a:solidFill>
              <a:latin typeface="Arial"/>
            </a:endParaRPr>
          </a:p>
        </p:txBody>
      </p:sp>
      <p:sp>
        <p:nvSpPr>
          <p:cNvPr id="307" name="TextShape 2"/>
          <p:cNvSpPr txBox="1"/>
          <p:nvPr/>
        </p:nvSpPr>
        <p:spPr>
          <a:xfrm>
            <a:off x="3273120" y="5916960"/>
            <a:ext cx="7049880" cy="92736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Python pradedančiųjų kursai</a:t>
            </a:r>
            <a:endParaRPr lang="lt-LT" sz="1300" b="0" strike="noStrike" spc="-1">
              <a:latin typeface="Arial"/>
            </a:endParaRPr>
          </a:p>
        </p:txBody>
      </p:sp>
      <p:sp>
        <p:nvSpPr>
          <p:cNvPr id="308" name="CustomShape 3"/>
          <p:cNvSpPr/>
          <p:nvPr/>
        </p:nvSpPr>
        <p:spPr>
          <a:xfrm>
            <a:off x="495720" y="5930280"/>
            <a:ext cx="226728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a:solidFill>
                  <a:srgbClr val="000000"/>
                </a:solidFill>
                <a:latin typeface="Arial"/>
                <a:ea typeface="Arial"/>
              </a:rPr>
              <a:t>2021</a:t>
            </a:r>
            <a:endParaRPr lang="lt-LT" sz="1600" b="0" strike="noStrike" spc="-1">
              <a:latin typeface="Arial"/>
            </a:endParaRPr>
          </a:p>
        </p:txBody>
      </p:sp>
      <p:pic>
        <p:nvPicPr>
          <p:cNvPr id="309" name="Picture Placeholder 14"/>
          <p:cNvPicPr/>
          <p:nvPr/>
        </p:nvPicPr>
        <p:blipFill>
          <a:blip r:embed="rId2"/>
          <a:stretch/>
        </p:blipFill>
        <p:spPr>
          <a:xfrm>
            <a:off x="14449320" y="-1709640"/>
            <a:ext cx="1834920" cy="1834920"/>
          </a:xfrm>
          <a:prstGeom prst="rect">
            <a:avLst/>
          </a:prstGeom>
          <a:ln w="12600">
            <a:noFill/>
          </a:ln>
        </p:spPr>
      </p:pic>
      <p:grpSp>
        <p:nvGrpSpPr>
          <p:cNvPr id="310" name="Group 4"/>
          <p:cNvGrpSpPr/>
          <p:nvPr/>
        </p:nvGrpSpPr>
        <p:grpSpPr>
          <a:xfrm>
            <a:off x="9866160" y="2715120"/>
            <a:ext cx="1834920" cy="464040"/>
            <a:chOff x="9866160" y="2715120"/>
            <a:chExt cx="1834920" cy="464040"/>
          </a:xfrm>
        </p:grpSpPr>
        <p:sp>
          <p:nvSpPr>
            <p:cNvPr id="311"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12"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313" name="Picture 4"/>
          <p:cNvPicPr/>
          <p:nvPr/>
        </p:nvPicPr>
        <p:blipFill>
          <a:blip r:embed="rId3"/>
          <a:stretch/>
        </p:blipFill>
        <p:spPr>
          <a:xfrm>
            <a:off x="9920160" y="406080"/>
            <a:ext cx="1952280" cy="195228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Programos su duomenų baze (konsolėje) pavyzdys</a:t>
            </a:r>
            <a:br/>
            <a:r>
              <a:rPr lang="lt-LT" sz="3000" b="1" strike="noStrike" spc="-1">
                <a:solidFill>
                  <a:srgbClr val="000000"/>
                </a:solidFill>
                <a:latin typeface="Arial"/>
                <a:ea typeface="Arial"/>
              </a:rPr>
              <a:t>(1 dalis)</a:t>
            </a:r>
            <a:endParaRPr lang="lt-LT" sz="3000" b="0" strike="noStrike" spc="-1">
              <a:solidFill>
                <a:srgbClr val="000000"/>
              </a:solidFill>
              <a:latin typeface="Arial"/>
            </a:endParaRPr>
          </a:p>
        </p:txBody>
      </p:sp>
      <p:sp>
        <p:nvSpPr>
          <p:cNvPr id="35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56" name="Picture 4"/>
          <p:cNvPicPr/>
          <p:nvPr/>
        </p:nvPicPr>
        <p:blipFill>
          <a:blip r:embed="rId2"/>
          <a:stretch/>
        </p:blipFill>
        <p:spPr>
          <a:xfrm>
            <a:off x="617400" y="1185840"/>
            <a:ext cx="4221000" cy="53085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Programos su duomenų baze (konsolėje) pavyzdys</a:t>
            </a:r>
            <a:br/>
            <a:r>
              <a:rPr lang="lt-LT" sz="3000" b="1" strike="noStrike" spc="-1">
                <a:solidFill>
                  <a:srgbClr val="000000"/>
                </a:solidFill>
                <a:latin typeface="Arial"/>
                <a:ea typeface="Arial"/>
              </a:rPr>
              <a:t>(2 dalis)</a:t>
            </a:r>
            <a:endParaRPr lang="lt-LT" sz="3000" b="0" strike="noStrike" spc="-1">
              <a:solidFill>
                <a:srgbClr val="000000"/>
              </a:solidFill>
              <a:latin typeface="Arial"/>
            </a:endParaRPr>
          </a:p>
        </p:txBody>
      </p:sp>
      <p:sp>
        <p:nvSpPr>
          <p:cNvPr id="35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59" name="Picture 4"/>
          <p:cNvPicPr/>
          <p:nvPr/>
        </p:nvPicPr>
        <p:blipFill>
          <a:blip r:embed="rId2"/>
          <a:stretch/>
        </p:blipFill>
        <p:spPr>
          <a:xfrm>
            <a:off x="510480" y="1162440"/>
            <a:ext cx="4586760" cy="50734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grpSp>
        <p:nvGrpSpPr>
          <p:cNvPr id="361" name="Group 2"/>
          <p:cNvGrpSpPr/>
          <p:nvPr/>
        </p:nvGrpSpPr>
        <p:grpSpPr>
          <a:xfrm>
            <a:off x="479880" y="898200"/>
            <a:ext cx="1834920" cy="464040"/>
            <a:chOff x="479880" y="898200"/>
            <a:chExt cx="1834920" cy="464040"/>
          </a:xfrm>
        </p:grpSpPr>
        <p:sp>
          <p:nvSpPr>
            <p:cNvPr id="362"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3"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64" name="Picture Placeholder 2"/>
          <p:cNvPicPr/>
          <p:nvPr/>
        </p:nvPicPr>
        <p:blipFill>
          <a:blip r:embed="rId2"/>
          <a:stretch/>
        </p:blipFill>
        <p:spPr>
          <a:xfrm>
            <a:off x="479880" y="1441440"/>
            <a:ext cx="11231640" cy="5227920"/>
          </a:xfrm>
          <a:prstGeom prst="rect">
            <a:avLst/>
          </a:prstGeom>
          <a:ln w="12600">
            <a:noFill/>
          </a:ln>
        </p:spPr>
      </p:pic>
      <p:sp>
        <p:nvSpPr>
          <p:cNvPr id="365"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darbuotojus: vardą, pavardę, gimimo datą, pareigas, atlyginimą, nuo kada dirba (data būtų nustatoma automatiškai, pagal dabartinę datą).</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Duomenys būtų saugomi duomenų bazėję, panaudojant SQLAlchemy ORM (be SQL užklausų)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Vartotojas galėtų įrašyti, peržiūrėti, ištrinti ir atnaujinti darbuotojus.</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endParaRPr lang="lt-LT" sz="1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grpSp>
        <p:nvGrpSpPr>
          <p:cNvPr id="367" name="Group 2"/>
          <p:cNvGrpSpPr/>
          <p:nvPr/>
        </p:nvGrpSpPr>
        <p:grpSpPr>
          <a:xfrm>
            <a:off x="479880" y="898200"/>
            <a:ext cx="1834920" cy="464040"/>
            <a:chOff x="479880" y="898200"/>
            <a:chExt cx="1834920" cy="464040"/>
          </a:xfrm>
        </p:grpSpPr>
        <p:sp>
          <p:nvSpPr>
            <p:cNvPr id="36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70" name="Picture Placeholder 2"/>
          <p:cNvPicPr/>
          <p:nvPr/>
        </p:nvPicPr>
        <p:blipFill>
          <a:blip r:embed="rId2"/>
          <a:stretch/>
        </p:blipFill>
        <p:spPr>
          <a:xfrm>
            <a:off x="479880" y="1441440"/>
            <a:ext cx="11231640" cy="5227920"/>
          </a:xfrm>
          <a:prstGeom prst="rect">
            <a:avLst/>
          </a:prstGeom>
          <a:ln w="12600">
            <a:noFill/>
          </a:ln>
        </p:spPr>
      </p:pic>
      <p:sp>
        <p:nvSpPr>
          <p:cNvPr id="37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a:solidFill>
                  <a:srgbClr val="000000"/>
                </a:solidFill>
                <a:latin typeface="Arial"/>
                <a:ea typeface="Arial"/>
              </a:rPr>
              <a:t>Perdaryti programą 1 užduotyje, kad ji: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Turėtų grafinę sąsają (su ikona ir pavadinimu). Sukurti per Tkinter</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asmenis į duomenų bazę (jų vardą, pavardę, amžių, ...)</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Parodytų visų į duomenų bazę įvestų asmenų sąrašą</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ištrinti pasirinktą asmenį iš duomenų bazės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paredaguoti įvesto asmens duomenis ir įrašyti atnaujinimus į duomenų bazę</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endParaRPr lang="lt-LT" sz="1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grpSp>
        <p:nvGrpSpPr>
          <p:cNvPr id="373" name="Group 2"/>
          <p:cNvGrpSpPr/>
          <p:nvPr/>
        </p:nvGrpSpPr>
        <p:grpSpPr>
          <a:xfrm>
            <a:off x="480240" y="914400"/>
            <a:ext cx="1834920" cy="464040"/>
            <a:chOff x="480240" y="914400"/>
            <a:chExt cx="1834920" cy="464040"/>
          </a:xfrm>
        </p:grpSpPr>
        <p:sp>
          <p:nvSpPr>
            <p:cNvPr id="374"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75"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76" name="Picture Placeholder 2"/>
          <p:cNvPicPr/>
          <p:nvPr/>
        </p:nvPicPr>
        <p:blipFill>
          <a:blip r:embed="rId2"/>
          <a:stretch/>
        </p:blipFill>
        <p:spPr>
          <a:xfrm>
            <a:off x="479880" y="1441440"/>
            <a:ext cx="11231640" cy="5227920"/>
          </a:xfrm>
          <a:prstGeom prst="rect">
            <a:avLst/>
          </a:prstGeom>
          <a:ln w="12600">
            <a:noFill/>
          </a:ln>
        </p:spPr>
      </p:pic>
      <p:sp>
        <p:nvSpPr>
          <p:cNvPr id="37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14 paskaita. Duomenų bazės 2</a:t>
            </a:r>
            <a:endParaRPr lang="lt-LT" sz="1300" b="0" strike="noStrike" spc="-1">
              <a:solidFill>
                <a:srgbClr val="000000"/>
              </a:solidFill>
              <a:latin typeface="Arial"/>
            </a:endParaRPr>
          </a:p>
        </p:txBody>
      </p:sp>
      <p:sp>
        <p:nvSpPr>
          <p:cNvPr id="379" name="TextShape 2"/>
          <p:cNvSpPr txBox="1"/>
          <p:nvPr/>
        </p:nvSpPr>
        <p:spPr>
          <a:xfrm>
            <a:off x="3281760" y="1821960"/>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a:solidFill>
                  <a:srgbClr val="000000"/>
                </a:solidFill>
                <a:latin typeface="Arial"/>
                <a:ea typeface="Arial"/>
              </a:rPr>
              <a:t>SQLAlchemy</a:t>
            </a:r>
            <a:endParaRPr lang="lt-LT" sz="1600" b="0" strike="noStrike" spc="-1">
              <a:solidFill>
                <a:srgbClr val="000000"/>
              </a:solidFill>
              <a:latin typeface="Arial"/>
            </a:endParaRPr>
          </a:p>
        </p:txBody>
      </p:sp>
      <p:sp>
        <p:nvSpPr>
          <p:cNvPr id="380" name="TextShape 3"/>
          <p:cNvSpPr txBox="1"/>
          <p:nvPr/>
        </p:nvSpPr>
        <p:spPr>
          <a:xfrm>
            <a:off x="3281760" y="2171520"/>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SQLAlchemy aprašymas</a:t>
            </a:r>
            <a:endParaRPr lang="lt-LT" sz="1600" b="0" strike="noStrike" spc="-1">
              <a:solidFill>
                <a:srgbClr val="000000"/>
              </a:solidFill>
              <a:latin typeface="Arial"/>
            </a:endParaRPr>
          </a:p>
        </p:txBody>
      </p:sp>
      <p:sp>
        <p:nvSpPr>
          <p:cNvPr id="38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82" name="TextShape 5"/>
          <p:cNvSpPr txBox="1"/>
          <p:nvPr/>
        </p:nvSpPr>
        <p:spPr>
          <a:xfrm>
            <a:off x="7503480" y="1821960"/>
            <a:ext cx="4207680" cy="790920"/>
          </a:xfrm>
          <a:prstGeom prst="rect">
            <a:avLst/>
          </a:prstGeom>
          <a:noFill/>
          <a:ln w="12600">
            <a:noFill/>
          </a:ln>
        </p:spPr>
        <p:txBody>
          <a:bodyPr lIns="45720" rIns="45720">
            <a:normAutofit/>
          </a:bodyPr>
          <a:lstStyle/>
          <a:p>
            <a:pPr>
              <a:lnSpc>
                <a:spcPct val="90000"/>
              </a:lnSpc>
              <a:spcBef>
                <a:spcPts val="1001"/>
              </a:spcBef>
            </a:pPr>
            <a:r>
              <a:rPr lang="lt-LT" sz="1600" b="0" u="sng" strike="noStrike" spc="-1">
                <a:solidFill>
                  <a:srgbClr val="0000FF"/>
                </a:solidFill>
                <a:uFillTx/>
                <a:latin typeface="Arial"/>
                <a:ea typeface="Arial"/>
                <a:hlinkClick r:id="rId2"/>
              </a:rPr>
              <a:t>https://docs.sqlalchemy.org/en/13/core/engines.html</a:t>
            </a:r>
            <a:endParaRPr lang="lt-LT" sz="16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14 paskaita. Duomenų bazės 2</a:t>
            </a:r>
            <a:endParaRPr lang="lt-LT" sz="1300" b="0" strike="noStrike" spc="-1">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316" name="TextShape 3"/>
          <p:cNvSpPr txBox="1"/>
          <p:nvPr/>
        </p:nvSpPr>
        <p:spPr>
          <a:xfrm>
            <a:off x="1398600" y="3347640"/>
            <a:ext cx="4235400" cy="36108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Susipažinsime su SQLAlchemy moduliu</a:t>
            </a:r>
            <a:endParaRPr lang="lt-LT" sz="1600" b="0" strike="noStrike" spc="-1">
              <a:solidFill>
                <a:srgbClr val="000000"/>
              </a:solidFill>
              <a:latin typeface="Arial"/>
            </a:endParaRPr>
          </a:p>
        </p:txBody>
      </p:sp>
      <p:sp>
        <p:nvSpPr>
          <p:cNvPr id="317" name="TextShape 4"/>
          <p:cNvSpPr txBox="1"/>
          <p:nvPr/>
        </p:nvSpPr>
        <p:spPr>
          <a:xfrm>
            <a:off x="1398600" y="4606560"/>
            <a:ext cx="4235400" cy="6408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Naudotis ORM įrankiais</a:t>
            </a:r>
            <a:endParaRPr lang="lt-LT" sz="1600" b="0" strike="noStrike" spc="-1">
              <a:solidFill>
                <a:srgbClr val="000000"/>
              </a:solidFill>
              <a:latin typeface="Arial"/>
            </a:endParaRPr>
          </a:p>
        </p:txBody>
      </p:sp>
      <p:sp>
        <p:nvSpPr>
          <p:cNvPr id="318" name="TextShape 5"/>
          <p:cNvSpPr txBox="1"/>
          <p:nvPr/>
        </p:nvSpPr>
        <p:spPr>
          <a:xfrm>
            <a:off x="1398600" y="5701320"/>
            <a:ext cx="4235400" cy="90144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Duomenų bazėje atlikti CRUD veiksmus</a:t>
            </a:r>
            <a:endParaRPr lang="lt-LT" sz="1600" b="0" strike="noStrike" spc="-1">
              <a:solidFill>
                <a:srgbClr val="000000"/>
              </a:solidFill>
              <a:latin typeface="Arial"/>
            </a:endParaRPr>
          </a:p>
        </p:txBody>
      </p:sp>
      <p:grpSp>
        <p:nvGrpSpPr>
          <p:cNvPr id="319" name="Group 6"/>
          <p:cNvGrpSpPr/>
          <p:nvPr/>
        </p:nvGrpSpPr>
        <p:grpSpPr>
          <a:xfrm>
            <a:off x="480240" y="3193560"/>
            <a:ext cx="731160" cy="731160"/>
            <a:chOff x="480240" y="3193560"/>
            <a:chExt cx="731160" cy="731160"/>
          </a:xfrm>
        </p:grpSpPr>
        <p:sp>
          <p:nvSpPr>
            <p:cNvPr id="320" name="CustomShape 7"/>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1" name="CustomShape 8"/>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322" name="Group 9"/>
          <p:cNvGrpSpPr/>
          <p:nvPr/>
        </p:nvGrpSpPr>
        <p:grpSpPr>
          <a:xfrm>
            <a:off x="480240" y="4403160"/>
            <a:ext cx="731160" cy="731160"/>
            <a:chOff x="480240" y="4403160"/>
            <a:chExt cx="731160" cy="731160"/>
          </a:xfrm>
        </p:grpSpPr>
        <p:sp>
          <p:nvSpPr>
            <p:cNvPr id="323" name="CustomShape 10"/>
            <p:cNvSpPr/>
            <p:nvPr/>
          </p:nvSpPr>
          <p:spPr>
            <a:xfrm>
              <a:off x="480240" y="44031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4" name="CustomShape 11"/>
            <p:cNvSpPr/>
            <p:nvPr/>
          </p:nvSpPr>
          <p:spPr>
            <a:xfrm>
              <a:off x="633240" y="457092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325" name="Group 12"/>
          <p:cNvGrpSpPr/>
          <p:nvPr/>
        </p:nvGrpSpPr>
        <p:grpSpPr>
          <a:xfrm>
            <a:off x="480240" y="5514480"/>
            <a:ext cx="731160" cy="731160"/>
            <a:chOff x="480240" y="5514480"/>
            <a:chExt cx="731160" cy="731160"/>
          </a:xfrm>
        </p:grpSpPr>
        <p:sp>
          <p:nvSpPr>
            <p:cNvPr id="326" name="CustomShape 13"/>
            <p:cNvSpPr/>
            <p:nvPr/>
          </p:nvSpPr>
          <p:spPr>
            <a:xfrm>
              <a:off x="480240" y="55144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7" name="CustomShape 14"/>
            <p:cNvSpPr/>
            <p:nvPr/>
          </p:nvSpPr>
          <p:spPr>
            <a:xfrm>
              <a:off x="633240" y="56822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Modulis SQLAlchemy</a:t>
            </a:r>
            <a:br/>
            <a:br/>
            <a:endParaRPr lang="lt-LT" sz="3000" b="0" strike="noStrike" spc="-1">
              <a:solidFill>
                <a:srgbClr val="000000"/>
              </a:solidFill>
              <a:latin typeface="Arial"/>
            </a:endParaRPr>
          </a:p>
        </p:txBody>
      </p:sp>
      <p:sp>
        <p:nvSpPr>
          <p:cNvPr id="329"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14 paskaita. Duomenų bazės 2</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30" name="TextShape 3"/>
          <p:cNvSpPr txBox="1"/>
          <p:nvPr/>
        </p:nvSpPr>
        <p:spPr>
          <a:xfrm>
            <a:off x="5992560" y="1371600"/>
            <a:ext cx="5718240" cy="5067000"/>
          </a:xfrm>
          <a:prstGeom prst="rect">
            <a:avLst/>
          </a:prstGeom>
          <a:noFill/>
          <a:ln w="12600">
            <a:noFill/>
          </a:ln>
        </p:spPr>
        <p:txBody>
          <a:bodyPr lIns="45720" rIns="45720">
            <a:normAutofit/>
          </a:bodyPr>
          <a:lstStyle/>
          <a:p>
            <a:pPr>
              <a:lnSpc>
                <a:spcPct val="100000"/>
              </a:lnSpc>
              <a:spcBef>
                <a:spcPts val="1001"/>
              </a:spcBef>
            </a:pPr>
            <a:r>
              <a:rPr lang="lt-LT" sz="1600" b="1" strike="noStrike" spc="-1">
                <a:solidFill>
                  <a:srgbClr val="000000"/>
                </a:solidFill>
                <a:latin typeface="Arial"/>
                <a:ea typeface="Arial"/>
              </a:rPr>
              <a:t>Modulis SQLAlchemy susideda iš dviejų dalių:</a:t>
            </a:r>
            <a:endParaRPr lang="lt-LT" sz="1600" b="0" strike="noStrike" spc="-1">
              <a:solidFill>
                <a:srgbClr val="000000"/>
              </a:solidFill>
              <a:latin typeface="Arial"/>
            </a:endParaRPr>
          </a:p>
          <a:p>
            <a:pPr>
              <a:lnSpc>
                <a:spcPct val="100000"/>
              </a:lnSpc>
              <a:spcBef>
                <a:spcPts val="1001"/>
              </a:spcBef>
              <a:buClr>
                <a:srgbClr val="000000"/>
              </a:buClr>
              <a:buFont typeface="Arial"/>
              <a:buChar char="•"/>
            </a:pPr>
            <a:r>
              <a:rPr lang="lt-LT" sz="1600" b="1" strike="noStrike" spc="-1">
                <a:solidFill>
                  <a:srgbClr val="000000"/>
                </a:solidFill>
                <a:latin typeface="Arial"/>
                <a:ea typeface="Arial"/>
              </a:rPr>
              <a:t> SQL Alchemy Core</a:t>
            </a:r>
            <a:r>
              <a:rPr lang="lt-LT" sz="1600" b="0" strike="noStrike" spc="-1">
                <a:solidFill>
                  <a:srgbClr val="000000"/>
                </a:solidFill>
                <a:latin typeface="Arial"/>
                <a:ea typeface="Arial"/>
              </a:rPr>
              <a:t> – įrankis, skirtas manipuliuoti, modifikuoti ir paleisti įvairias SQL užklausas. Labai panašiai, kaip ir SQLite3, tik dirba su visomis duomenų bazėmis: </a:t>
            </a:r>
            <a:endParaRPr lang="lt-LT" sz="1600" b="0" strike="noStrike" spc="-1">
              <a:solidFill>
                <a:srgbClr val="000000"/>
              </a:solidFill>
              <a:latin typeface="Arial"/>
            </a:endParaRPr>
          </a:p>
          <a:p>
            <a:pPr>
              <a:lnSpc>
                <a:spcPct val="100000"/>
              </a:lnSpc>
              <a:spcBef>
                <a:spcPts val="1001"/>
              </a:spcBef>
              <a:buClr>
                <a:srgbClr val="000000"/>
              </a:buClr>
              <a:buFont typeface="Arial"/>
              <a:buChar char="•"/>
            </a:pPr>
            <a:r>
              <a:rPr lang="lt-LT" sz="1600" b="1" strike="noStrike" spc="-1">
                <a:solidFill>
                  <a:srgbClr val="000000"/>
                </a:solidFill>
                <a:latin typeface="Arial"/>
                <a:ea typeface="Arial"/>
              </a:rPr>
              <a:t> SQL Alchemy ORM</a:t>
            </a:r>
            <a:r>
              <a:rPr lang="lt-LT" sz="1600" b="0" strike="noStrike" spc="-1">
                <a:solidFill>
                  <a:srgbClr val="000000"/>
                </a:solidFill>
                <a:latin typeface="Arial"/>
                <a:ea typeface="Arial"/>
              </a:rPr>
              <a:t> (ORM – Object Related Mapping) – įrankis, skirtas automatiškai susieti Python objektus su lentelėmis duomenų bazėje ir vykdyti įvairius veiksmus (CRUD), nenaudojant SQL užklausų</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SQLAlchemy nėra vienintelis ORM funkcionalumą siūlantis modulis. Net ir Python pagrindu yra sukurta daugiau įrankių. Panašius modulius turi JAVA (Hibernate), kitos programavimo kalbos.</a:t>
            </a: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6430680" y="1580663"/>
            <a:ext cx="5153400" cy="1364760"/>
          </a:xfrm>
          <a:prstGeom prst="rect">
            <a:avLst/>
          </a:prstGeom>
          <a:noFill/>
          <a:ln w="12600">
            <a:noFill/>
          </a:ln>
        </p:spPr>
        <p:txBody>
          <a:bodyPr lIns="45720" rIns="45720">
            <a:normAutofit fontScale="51000"/>
          </a:bodyPr>
          <a:lstStyle/>
          <a:p>
            <a:pPr>
              <a:lnSpc>
                <a:spcPct val="90000"/>
              </a:lnSpc>
            </a:pPr>
            <a:r>
              <a:rPr lang="lt-LT" sz="3000" b="1" strike="noStrike" spc="-1">
                <a:solidFill>
                  <a:srgbClr val="000000"/>
                </a:solidFill>
                <a:latin typeface="Arial"/>
                <a:ea typeface="Arial"/>
              </a:rPr>
              <a:t>Kaip susikurti objekto klasę, iš kurios bus sukurta lentelė</a:t>
            </a:r>
            <a:br/>
            <a:br/>
            <a:endParaRPr lang="lt-LT" sz="3000" b="0" strike="noStrike" spc="-1">
              <a:solidFill>
                <a:srgbClr val="000000"/>
              </a:solidFill>
              <a:latin typeface="Arial"/>
            </a:endParaRPr>
          </a:p>
        </p:txBody>
      </p:sp>
      <p:sp>
        <p:nvSpPr>
          <p:cNvPr id="33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33" name="Picture 4"/>
          <p:cNvPicPr/>
          <p:nvPr/>
        </p:nvPicPr>
        <p:blipFill>
          <a:blip r:embed="rId2"/>
          <a:stretch/>
        </p:blipFill>
        <p:spPr>
          <a:xfrm>
            <a:off x="331920" y="2222640"/>
            <a:ext cx="6988898" cy="4415835"/>
          </a:xfrm>
          <a:prstGeom prst="rect">
            <a:avLst/>
          </a:prstGeom>
          <a:ln>
            <a:noFill/>
          </a:ln>
        </p:spPr>
      </p:pic>
      <p:sp>
        <p:nvSpPr>
          <p:cNvPr id="334" name="TextShape 3"/>
          <p:cNvSpPr txBox="1"/>
          <p:nvPr/>
        </p:nvSpPr>
        <p:spPr>
          <a:xfrm>
            <a:off x="6428531" y="3398708"/>
            <a:ext cx="4987440" cy="105408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Tam, kad sukurtume reikiamos struktūros duomenų bazę ir ja naudotumės, užtenka sukurti SQLAlchemy klasę ir ją paleisti.</a:t>
            </a:r>
            <a:endParaRPr lang="lt-LT" sz="16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6391080" y="2196360"/>
            <a:ext cx="5430600" cy="1988280"/>
          </a:xfrm>
          <a:prstGeom prst="rect">
            <a:avLst/>
          </a:prstGeom>
          <a:noFill/>
          <a:ln w="12600">
            <a:noFill/>
          </a:ln>
        </p:spPr>
        <p:txBody>
          <a:bodyPr lIns="45720" rIns="45720">
            <a:normAutofit fontScale="56000"/>
          </a:bodyPr>
          <a:lstStyle/>
          <a:p>
            <a:pPr>
              <a:lnSpc>
                <a:spcPct val="90000"/>
              </a:lnSpc>
            </a:pPr>
            <a:r>
              <a:rPr lang="lt-LT" sz="3000" b="1" strike="noStrike" spc="-1">
                <a:solidFill>
                  <a:srgbClr val="000000"/>
                </a:solidFill>
                <a:latin typeface="Arial"/>
                <a:ea typeface="Arial"/>
              </a:rPr>
              <a:t>Kaip įrašyti, nuskaityti, atnaujinti, ištrinti duomenys SQLAlchemy lentelėje</a:t>
            </a:r>
            <a:br/>
            <a:r>
              <a:rPr lang="lt-LT" sz="3000" b="1" strike="noStrike" spc="-1">
                <a:solidFill>
                  <a:srgbClr val="000000"/>
                </a:solidFill>
                <a:latin typeface="Arial"/>
                <a:ea typeface="Arial"/>
              </a:rPr>
              <a:t>(CRUD – create, read, update, delete)</a:t>
            </a:r>
            <a:br/>
            <a:br/>
            <a:endParaRPr lang="lt-LT" sz="3000" b="0" strike="noStrike" spc="-1">
              <a:solidFill>
                <a:srgbClr val="000000"/>
              </a:solidFill>
              <a:latin typeface="Arial"/>
            </a:endParaRPr>
          </a:p>
        </p:txBody>
      </p:sp>
      <p:sp>
        <p:nvSpPr>
          <p:cNvPr id="336"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sp>
        <p:nvSpPr>
          <p:cNvPr id="337" name="TextShape 3"/>
          <p:cNvSpPr txBox="1"/>
          <p:nvPr/>
        </p:nvSpPr>
        <p:spPr>
          <a:xfrm>
            <a:off x="6455520" y="4277880"/>
            <a:ext cx="4987440" cy="1539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Pavyzdys kaip sukurti ryšį su sukurta DB kitame faile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338" name="Picture 5"/>
          <p:cNvPicPr/>
          <p:nvPr/>
        </p:nvPicPr>
        <p:blipFill>
          <a:blip r:embed="rId2"/>
          <a:stretch/>
        </p:blipFill>
        <p:spPr>
          <a:xfrm>
            <a:off x="419760" y="2749320"/>
            <a:ext cx="4959720" cy="18936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gauti duomenis iš lentelės (cRud)</a:t>
            </a:r>
            <a:br/>
            <a:endParaRPr lang="lt-LT" sz="3000" b="0" strike="noStrike" spc="-1">
              <a:solidFill>
                <a:srgbClr val="000000"/>
              </a:solidFill>
              <a:latin typeface="Arial"/>
            </a:endParaRPr>
          </a:p>
        </p:txBody>
      </p:sp>
      <p:sp>
        <p:nvSpPr>
          <p:cNvPr id="340"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41" name="Picture 7"/>
          <p:cNvPicPr/>
          <p:nvPr/>
        </p:nvPicPr>
        <p:blipFill>
          <a:blip r:embed="rId2"/>
          <a:stretch/>
        </p:blipFill>
        <p:spPr>
          <a:xfrm>
            <a:off x="469080" y="1873080"/>
            <a:ext cx="3762000" cy="1043280"/>
          </a:xfrm>
          <a:prstGeom prst="rect">
            <a:avLst/>
          </a:prstGeom>
          <a:ln>
            <a:noFill/>
          </a:ln>
        </p:spPr>
      </p:pic>
      <p:pic>
        <p:nvPicPr>
          <p:cNvPr id="342" name="Picture 8"/>
          <p:cNvPicPr/>
          <p:nvPr/>
        </p:nvPicPr>
        <p:blipFill>
          <a:blip r:embed="rId3"/>
          <a:stretch/>
        </p:blipFill>
        <p:spPr>
          <a:xfrm>
            <a:off x="469080" y="3221640"/>
            <a:ext cx="5068440" cy="245880"/>
          </a:xfrm>
          <a:prstGeom prst="rect">
            <a:avLst/>
          </a:prstGeom>
          <a:ln>
            <a:noFill/>
          </a:ln>
        </p:spPr>
      </p:pic>
      <p:pic>
        <p:nvPicPr>
          <p:cNvPr id="343" name="Picture 9"/>
          <p:cNvPicPr/>
          <p:nvPr/>
        </p:nvPicPr>
        <p:blipFill>
          <a:blip r:embed="rId4"/>
          <a:stretch/>
        </p:blipFill>
        <p:spPr>
          <a:xfrm>
            <a:off x="469080" y="3702960"/>
            <a:ext cx="3762000" cy="142128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ieškoti duomenų pagal sąlygą ar šabloną</a:t>
            </a:r>
            <a:br/>
            <a:endParaRPr lang="lt-LT" sz="3000" b="0" strike="noStrike" spc="-1">
              <a:solidFill>
                <a:srgbClr val="000000"/>
              </a:solidFill>
              <a:latin typeface="Arial"/>
            </a:endParaRPr>
          </a:p>
        </p:txBody>
      </p:sp>
      <p:sp>
        <p:nvSpPr>
          <p:cNvPr id="34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46" name="Picture 2"/>
          <p:cNvPicPr/>
          <p:nvPr/>
        </p:nvPicPr>
        <p:blipFill>
          <a:blip r:embed="rId2"/>
          <a:stretch/>
        </p:blipFill>
        <p:spPr>
          <a:xfrm>
            <a:off x="258975" y="3906189"/>
            <a:ext cx="5424840" cy="17647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pakeisti duomenis lentelėje (crUd)</a:t>
            </a:r>
            <a:endParaRPr lang="lt-LT" sz="3000" b="0" strike="noStrike" spc="-1">
              <a:solidFill>
                <a:srgbClr val="000000"/>
              </a:solidFill>
              <a:latin typeface="Arial"/>
            </a:endParaRPr>
          </a:p>
        </p:txBody>
      </p:sp>
      <p:sp>
        <p:nvSpPr>
          <p:cNvPr id="34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49" name="Picture 4"/>
          <p:cNvPicPr/>
          <p:nvPr/>
        </p:nvPicPr>
        <p:blipFill>
          <a:blip r:embed="rId2"/>
          <a:stretch/>
        </p:blipFill>
        <p:spPr>
          <a:xfrm>
            <a:off x="538200" y="2463480"/>
            <a:ext cx="4682520" cy="930960"/>
          </a:xfrm>
          <a:prstGeom prst="rect">
            <a:avLst/>
          </a:prstGeom>
          <a:ln>
            <a:noFill/>
          </a:ln>
        </p:spPr>
      </p:pic>
      <p:pic>
        <p:nvPicPr>
          <p:cNvPr id="350" name="Picture 5"/>
          <p:cNvPicPr/>
          <p:nvPr/>
        </p:nvPicPr>
        <p:blipFill>
          <a:blip r:embed="rId3"/>
          <a:stretch/>
        </p:blipFill>
        <p:spPr>
          <a:xfrm>
            <a:off x="300960" y="3579840"/>
            <a:ext cx="5266440" cy="6577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6450480" y="2908800"/>
            <a:ext cx="5430600" cy="198828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ištrinti duomenis lentelėje (cruD)</a:t>
            </a:r>
            <a:endParaRPr lang="lt-LT" sz="3000" b="0" strike="noStrike" spc="-1">
              <a:solidFill>
                <a:srgbClr val="000000"/>
              </a:solidFill>
              <a:latin typeface="Arial"/>
            </a:endParaRPr>
          </a:p>
        </p:txBody>
      </p:sp>
      <p:sp>
        <p:nvSpPr>
          <p:cNvPr id="35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14 paskaita. Duomenų bazės 2</a:t>
            </a:r>
            <a:endParaRPr lang="lt-LT" sz="1300" b="0" strike="noStrike" spc="-1">
              <a:solidFill>
                <a:srgbClr val="000000"/>
              </a:solidFill>
              <a:latin typeface="Arial"/>
            </a:endParaRPr>
          </a:p>
        </p:txBody>
      </p:sp>
      <p:pic>
        <p:nvPicPr>
          <p:cNvPr id="353" name="Picture 5"/>
          <p:cNvPicPr/>
          <p:nvPr/>
        </p:nvPicPr>
        <p:blipFill>
          <a:blip r:embed="rId2"/>
          <a:stretch/>
        </p:blipFill>
        <p:spPr>
          <a:xfrm>
            <a:off x="409680" y="2952720"/>
            <a:ext cx="4999320" cy="8434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42C06C-C808-4BD1-9EB0-F5FDF8212AD0}"/>
</file>

<file path=customXml/itemProps2.xml><?xml version="1.0" encoding="utf-8"?>
<ds:datastoreItem xmlns:ds="http://schemas.openxmlformats.org/officeDocument/2006/customXml" ds:itemID="{E4B63B21-9B35-4055-AE14-92DF8245DE5C}">
  <ds:schemaRefs>
    <ds:schemaRef ds:uri="http://schemas.microsoft.com/sharepoint/v3/contenttype/forms"/>
  </ds:schemaRefs>
</ds:datastoreItem>
</file>

<file path=customXml/itemProps3.xml><?xml version="1.0" encoding="utf-8"?>
<ds:datastoreItem xmlns:ds="http://schemas.openxmlformats.org/officeDocument/2006/customXml" ds:itemID="{AE2A1B0C-B009-41E1-B146-AA55E79B46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47</TotalTime>
  <Words>431</Words>
  <Application>Microsoft Office PowerPoint</Application>
  <PresentationFormat>Widescreen</PresentationFormat>
  <Paragraphs>34</Paragraphs>
  <Slides>15</Slides>
  <Notes>0</Notes>
  <HiddenSlides>0</HiddenSlides>
  <ScaleCrop>false</ScaleCrop>
  <HeadingPairs>
    <vt:vector size="4" baseType="variant">
      <vt:variant>
        <vt:lpstr>Theme</vt:lpstr>
      </vt:variant>
      <vt:variant>
        <vt:i4>6</vt:i4>
      </vt:variant>
      <vt:variant>
        <vt:lpstr>Slide Titles</vt:lpstr>
      </vt:variant>
      <vt:variant>
        <vt:i4>15</vt:i4>
      </vt:variant>
    </vt:vector>
  </HeadingPairs>
  <TitlesOfParts>
    <vt:vector size="21"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326</cp:revision>
  <dcterms:modified xsi:type="dcterms:W3CDTF">2022-01-27T16:29:33Z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y fmtid="{D5CDD505-2E9C-101B-9397-08002B2CF9AE}" pid="12" name="ContentTypeId">
    <vt:lpwstr>0x0101009ACC98F71C7CEB499EFDC29467EAFC60</vt:lpwstr>
  </property>
</Properties>
</file>