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78" r:id="rId8"/>
    <p:sldId id="279" r:id="rId9"/>
    <p:sldId id="280" r:id="rId10"/>
    <p:sldId id="281" r:id="rId11"/>
    <p:sldId id="282" r:id="rId12"/>
    <p:sldId id="284" r:id="rId13"/>
    <p:sldId id="273" r:id="rId14"/>
    <p:sldId id="283" r:id="rId15"/>
    <p:sldId id="276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3BC80-19BD-9237-E91C-F2A76C358C4E}" v="565" dt="2021-06-13T15:41:18.254"/>
    <p1510:client id="{4FB51CF3-E979-18EF-46F5-BD7A682DCB29}" v="206" dt="2021-07-04T12:02:12.333"/>
    <p1510:client id="{8C3011BE-E299-6223-C6DF-A2CCF25287F7}" v="274" dt="2021-06-29T18:34:08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ustomXml" Target="../customXml/item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sys Čivilis" userId="S::stasys.civilis@codeacademylt.onmicrosoft.com::c8caef7f-15d3-4cc8-9b1a-dcff87db0818" providerId="AD" clId="Web-{4FB51CF3-E979-18EF-46F5-BD7A682DCB29}"/>
    <pc:docChg chg="addSld modSld sldOrd">
      <pc:chgData name="Stasys Čivilis" userId="S::stasys.civilis@codeacademylt.onmicrosoft.com::c8caef7f-15d3-4cc8-9b1a-dcff87db0818" providerId="AD" clId="Web-{4FB51CF3-E979-18EF-46F5-BD7A682DCB29}" dt="2021-07-04T12:02:12.333" v="192" actId="20577"/>
      <pc:docMkLst>
        <pc:docMk/>
      </pc:docMkLst>
      <pc:sldChg chg="modSp">
        <pc:chgData name="Stasys Čivilis" userId="S::stasys.civilis@codeacademylt.onmicrosoft.com::c8caef7f-15d3-4cc8-9b1a-dcff87db0818" providerId="AD" clId="Web-{4FB51CF3-E979-18EF-46F5-BD7A682DCB29}" dt="2021-07-04T11:58:43.141" v="131" actId="20577"/>
        <pc:sldMkLst>
          <pc:docMk/>
          <pc:sldMk cId="0" sldId="273"/>
        </pc:sldMkLst>
        <pc:spChg chg="mod">
          <ac:chgData name="Stasys Čivilis" userId="S::stasys.civilis@codeacademylt.onmicrosoft.com::c8caef7f-15d3-4cc8-9b1a-dcff87db0818" providerId="AD" clId="Web-{4FB51CF3-E979-18EF-46F5-BD7A682DCB29}" dt="2021-07-04T11:58:43.141" v="131" actId="20577"/>
          <ac:spMkLst>
            <pc:docMk/>
            <pc:sldMk cId="0" sldId="273"/>
            <ac:spMk id="30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FB51CF3-E979-18EF-46F5-BD7A682DCB29}" dt="2021-07-04T11:48:45.518" v="68" actId="20577"/>
          <ac:spMkLst>
            <pc:docMk/>
            <pc:sldMk cId="0" sldId="273"/>
            <ac:spMk id="310" creationId="{00000000-0000-0000-0000-000000000000}"/>
          </ac:spMkLst>
        </pc:spChg>
      </pc:sldChg>
      <pc:sldChg chg="addSp delSp modSp">
        <pc:chgData name="Stasys Čivilis" userId="S::stasys.civilis@codeacademylt.onmicrosoft.com::c8caef7f-15d3-4cc8-9b1a-dcff87db0818" providerId="AD" clId="Web-{4FB51CF3-E979-18EF-46F5-BD7A682DCB29}" dt="2021-07-04T11:46:57.560" v="18" actId="1076"/>
        <pc:sldMkLst>
          <pc:docMk/>
          <pc:sldMk cId="778013124" sldId="282"/>
        </pc:sldMkLst>
        <pc:spChg chg="mod">
          <ac:chgData name="Stasys Čivilis" userId="S::stasys.civilis@codeacademylt.onmicrosoft.com::c8caef7f-15d3-4cc8-9b1a-dcff87db0818" providerId="AD" clId="Web-{4FB51CF3-E979-18EF-46F5-BD7A682DCB29}" dt="2021-07-04T11:46:57.560" v="18" actId="1076"/>
          <ac:spMkLst>
            <pc:docMk/>
            <pc:sldMk cId="778013124" sldId="282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4FB51CF3-E979-18EF-46F5-BD7A682DCB29}" dt="2021-07-04T11:46:28.903" v="8" actId="14100"/>
          <ac:picMkLst>
            <pc:docMk/>
            <pc:sldMk cId="778013124" sldId="282"/>
            <ac:picMk id="2" creationId="{8CFC95DA-0B0D-4284-9351-49145415B7BC}"/>
          </ac:picMkLst>
        </pc:picChg>
        <pc:picChg chg="del">
          <ac:chgData name="Stasys Čivilis" userId="S::stasys.civilis@codeacademylt.onmicrosoft.com::c8caef7f-15d3-4cc8-9b1a-dcff87db0818" providerId="AD" clId="Web-{4FB51CF3-E979-18EF-46F5-BD7A682DCB29}" dt="2021-07-04T11:46:20.341" v="3"/>
          <ac:picMkLst>
            <pc:docMk/>
            <pc:sldMk cId="778013124" sldId="282"/>
            <ac:picMk id="3" creationId="{0904CDF6-5CA8-493A-92C8-6DE6FA79C25C}"/>
          </ac:picMkLst>
        </pc:picChg>
      </pc:sldChg>
      <pc:sldChg chg="modSp">
        <pc:chgData name="Stasys Čivilis" userId="S::stasys.civilis@codeacademylt.onmicrosoft.com::c8caef7f-15d3-4cc8-9b1a-dcff87db0818" providerId="AD" clId="Web-{4FB51CF3-E979-18EF-46F5-BD7A682DCB29}" dt="2021-07-04T12:02:12.333" v="192" actId="20577"/>
        <pc:sldMkLst>
          <pc:docMk/>
          <pc:sldMk cId="2500002087" sldId="283"/>
        </pc:sldMkLst>
        <pc:spChg chg="mod">
          <ac:chgData name="Stasys Čivilis" userId="S::stasys.civilis@codeacademylt.onmicrosoft.com::c8caef7f-15d3-4cc8-9b1a-dcff87db0818" providerId="AD" clId="Web-{4FB51CF3-E979-18EF-46F5-BD7A682DCB29}" dt="2021-07-04T11:58:38.672" v="130" actId="20577"/>
          <ac:spMkLst>
            <pc:docMk/>
            <pc:sldMk cId="2500002087" sldId="283"/>
            <ac:spMk id="30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FB51CF3-E979-18EF-46F5-BD7A682DCB29}" dt="2021-07-04T12:02:12.333" v="192" actId="20577"/>
          <ac:spMkLst>
            <pc:docMk/>
            <pc:sldMk cId="2500002087" sldId="283"/>
            <ac:spMk id="310" creationId="{00000000-0000-0000-0000-000000000000}"/>
          </ac:spMkLst>
        </pc:spChg>
      </pc:sldChg>
      <pc:sldChg chg="modSp add ord replId">
        <pc:chgData name="Stasys Čivilis" userId="S::stasys.civilis@codeacademylt.onmicrosoft.com::c8caef7f-15d3-4cc8-9b1a-dcff87db0818" providerId="AD" clId="Web-{4FB51CF3-E979-18EF-46F5-BD7A682DCB29}" dt="2021-07-04T12:01:54.864" v="191" actId="20577"/>
        <pc:sldMkLst>
          <pc:docMk/>
          <pc:sldMk cId="3431734700" sldId="284"/>
        </pc:sldMkLst>
        <pc:spChg chg="mod">
          <ac:chgData name="Stasys Čivilis" userId="S::stasys.civilis@codeacademylt.onmicrosoft.com::c8caef7f-15d3-4cc8-9b1a-dcff87db0818" providerId="AD" clId="Web-{4FB51CF3-E979-18EF-46F5-BD7A682DCB29}" dt="2021-07-04T11:58:51.391" v="135" actId="20577"/>
          <ac:spMkLst>
            <pc:docMk/>
            <pc:sldMk cId="3431734700" sldId="284"/>
            <ac:spMk id="30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FB51CF3-E979-18EF-46F5-BD7A682DCB29}" dt="2021-07-04T12:01:54.864" v="191" actId="20577"/>
          <ac:spMkLst>
            <pc:docMk/>
            <pc:sldMk cId="3431734700" sldId="284"/>
            <ac:spMk id="310" creationId="{00000000-0000-0000-0000-000000000000}"/>
          </ac:spMkLst>
        </pc:spChg>
      </pc:sldChg>
    </pc:docChg>
  </pc:docChgLst>
  <pc:docChgLst>
    <pc:chgData name="Stasys Čivilis" userId="S::stasys.civilis@codeacademylt.onmicrosoft.com::c8caef7f-15d3-4cc8-9b1a-dcff87db0818" providerId="AD" clId="Web-{8C3011BE-E299-6223-C6DF-A2CCF25287F7}"/>
    <pc:docChg chg="addSld delSld modSld">
      <pc:chgData name="Stasys Čivilis" userId="S::stasys.civilis@codeacademylt.onmicrosoft.com::c8caef7f-15d3-4cc8-9b1a-dcff87db0818" providerId="AD" clId="Web-{8C3011BE-E299-6223-C6DF-A2CCF25287F7}" dt="2021-06-29T18:34:08.946" v="212" actId="14100"/>
      <pc:docMkLst>
        <pc:docMk/>
      </pc:docMkLst>
      <pc:sldChg chg="modSp">
        <pc:chgData name="Stasys Čivilis" userId="S::stasys.civilis@codeacademylt.onmicrosoft.com::c8caef7f-15d3-4cc8-9b1a-dcff87db0818" providerId="AD" clId="Web-{8C3011BE-E299-6223-C6DF-A2CCF25287F7}" dt="2021-06-29T16:15:26.407" v="29" actId="20577"/>
        <pc:sldMkLst>
          <pc:docMk/>
          <pc:sldMk cId="0" sldId="256"/>
        </pc:sldMkLst>
        <pc:spChg chg="mod">
          <ac:chgData name="Stasys Čivilis" userId="S::stasys.civilis@codeacademylt.onmicrosoft.com::c8caef7f-15d3-4cc8-9b1a-dcff87db0818" providerId="AD" clId="Web-{8C3011BE-E299-6223-C6DF-A2CCF25287F7}" dt="2021-06-29T16:15:26.407" v="29" actId="20577"/>
          <ac:spMkLst>
            <pc:docMk/>
            <pc:sldMk cId="0" sldId="256"/>
            <ac:spMk id="227" creationId="{00000000-0000-0000-0000-000000000000}"/>
          </ac:spMkLst>
        </pc:spChg>
      </pc:sldChg>
      <pc:sldChg chg="delSp modSp">
        <pc:chgData name="Stasys Čivilis" userId="S::stasys.civilis@codeacademylt.onmicrosoft.com::c8caef7f-15d3-4cc8-9b1a-dcff87db0818" providerId="AD" clId="Web-{8C3011BE-E299-6223-C6DF-A2CCF25287F7}" dt="2021-06-29T18:31:52.490" v="200"/>
        <pc:sldMkLst>
          <pc:docMk/>
          <pc:sldMk cId="0" sldId="257"/>
        </pc:sldMkLst>
        <pc:spChg chg="mod">
          <ac:chgData name="Stasys Čivilis" userId="S::stasys.civilis@codeacademylt.onmicrosoft.com::c8caef7f-15d3-4cc8-9b1a-dcff87db0818" providerId="AD" clId="Web-{8C3011BE-E299-6223-C6DF-A2CCF25287F7}" dt="2021-06-29T16:15:56.799" v="51" actId="20577"/>
          <ac:spMkLst>
            <pc:docMk/>
            <pc:sldMk cId="0" sldId="257"/>
            <ac:spMk id="235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8C3011BE-E299-6223-C6DF-A2CCF25287F7}" dt="2021-06-29T18:31:27.473" v="168" actId="20577"/>
          <ac:spMkLst>
            <pc:docMk/>
            <pc:sldMk cId="0" sldId="257"/>
            <ac:spMk id="237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8C3011BE-E299-6223-C6DF-A2CCF25287F7}" dt="2021-06-29T18:31:49.427" v="198" actId="1076"/>
          <ac:spMkLst>
            <pc:docMk/>
            <pc:sldMk cId="0" sldId="257"/>
            <ac:spMk id="238" creationId="{00000000-0000-0000-0000-000000000000}"/>
          </ac:spMkLst>
        </pc:spChg>
        <pc:spChg chg="del">
          <ac:chgData name="Stasys Čivilis" userId="S::stasys.civilis@codeacademylt.onmicrosoft.com::c8caef7f-15d3-4cc8-9b1a-dcff87db0818" providerId="AD" clId="Web-{8C3011BE-E299-6223-C6DF-A2CCF25287F7}" dt="2021-06-29T18:31:52.490" v="200"/>
          <ac:spMkLst>
            <pc:docMk/>
            <pc:sldMk cId="0" sldId="257"/>
            <ac:spMk id="239" creationId="{00000000-0000-0000-0000-000000000000}"/>
          </ac:spMkLst>
        </pc:spChg>
        <pc:grpChg chg="del">
          <ac:chgData name="Stasys Čivilis" userId="S::stasys.civilis@codeacademylt.onmicrosoft.com::c8caef7f-15d3-4cc8-9b1a-dcff87db0818" providerId="AD" clId="Web-{8C3011BE-E299-6223-C6DF-A2CCF25287F7}" dt="2021-06-29T18:31:52.490" v="199"/>
          <ac:grpSpMkLst>
            <pc:docMk/>
            <pc:sldMk cId="0" sldId="257"/>
            <ac:grpSpMk id="246" creationId="{00000000-0000-0000-0000-000000000000}"/>
          </ac:grpSpMkLst>
        </pc:grpChg>
      </pc:sldChg>
      <pc:sldChg chg="del">
        <pc:chgData name="Stasys Čivilis" userId="S::stasys.civilis@codeacademylt.onmicrosoft.com::c8caef7f-15d3-4cc8-9b1a-dcff87db0818" providerId="AD" clId="Web-{8C3011BE-E299-6223-C6DF-A2CCF25287F7}" dt="2021-06-29T16:16:08.190" v="52"/>
        <pc:sldMkLst>
          <pc:docMk/>
          <pc:sldMk cId="0" sldId="258"/>
        </pc:sldMkLst>
      </pc:sldChg>
      <pc:sldChg chg="modSp">
        <pc:chgData name="Stasys Čivilis" userId="S::stasys.civilis@codeacademylt.onmicrosoft.com::c8caef7f-15d3-4cc8-9b1a-dcff87db0818" providerId="AD" clId="Web-{8C3011BE-E299-6223-C6DF-A2CCF25287F7}" dt="2021-06-29T18:30:29.097" v="148" actId="20577"/>
        <pc:sldMkLst>
          <pc:docMk/>
          <pc:sldMk cId="0" sldId="273"/>
        </pc:sldMkLst>
        <pc:spChg chg="mod">
          <ac:chgData name="Stasys Čivilis" userId="S::stasys.civilis@codeacademylt.onmicrosoft.com::c8caef7f-15d3-4cc8-9b1a-dcff87db0818" providerId="AD" clId="Web-{8C3011BE-E299-6223-C6DF-A2CCF25287F7}" dt="2021-06-29T16:17:10.660" v="100" actId="20577"/>
          <ac:spMkLst>
            <pc:docMk/>
            <pc:sldMk cId="0" sldId="273"/>
            <ac:spMk id="305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8C3011BE-E299-6223-C6DF-A2CCF25287F7}" dt="2021-06-29T18:30:29.097" v="148" actId="20577"/>
          <ac:spMkLst>
            <pc:docMk/>
            <pc:sldMk cId="0" sldId="273"/>
            <ac:spMk id="310" creationId="{00000000-0000-0000-0000-000000000000}"/>
          </ac:spMkLst>
        </pc:spChg>
      </pc:sldChg>
      <pc:sldChg chg="modSp">
        <pc:chgData name="Stasys Čivilis" userId="S::stasys.civilis@codeacademylt.onmicrosoft.com::c8caef7f-15d3-4cc8-9b1a-dcff87db0818" providerId="AD" clId="Web-{8C3011BE-E299-6223-C6DF-A2CCF25287F7}" dt="2021-06-29T16:17:15.614" v="102" actId="20577"/>
        <pc:sldMkLst>
          <pc:docMk/>
          <pc:sldMk cId="0" sldId="276"/>
        </pc:sldMkLst>
        <pc:spChg chg="mod">
          <ac:chgData name="Stasys Čivilis" userId="S::stasys.civilis@codeacademylt.onmicrosoft.com::c8caef7f-15d3-4cc8-9b1a-dcff87db0818" providerId="AD" clId="Web-{8C3011BE-E299-6223-C6DF-A2CCF25287F7}" dt="2021-06-29T16:17:15.614" v="102" actId="20577"/>
          <ac:spMkLst>
            <pc:docMk/>
            <pc:sldMk cId="0" sldId="276"/>
            <ac:spMk id="323" creationId="{00000000-0000-0000-0000-000000000000}"/>
          </ac:spMkLst>
        </pc:spChg>
      </pc:sldChg>
      <pc:sldChg chg="del">
        <pc:chgData name="Stasys Čivilis" userId="S::stasys.civilis@codeacademylt.onmicrosoft.com::c8caef7f-15d3-4cc8-9b1a-dcff87db0818" providerId="AD" clId="Web-{8C3011BE-E299-6223-C6DF-A2CCF25287F7}" dt="2021-06-29T18:32:01.427" v="201"/>
        <pc:sldMkLst>
          <pc:docMk/>
          <pc:sldMk cId="0" sldId="277"/>
        </pc:sldMkLst>
      </pc:sldChg>
      <pc:sldChg chg="addSp delSp modSp">
        <pc:chgData name="Stasys Čivilis" userId="S::stasys.civilis@codeacademylt.onmicrosoft.com::c8caef7f-15d3-4cc8-9b1a-dcff87db0818" providerId="AD" clId="Web-{8C3011BE-E299-6223-C6DF-A2CCF25287F7}" dt="2021-06-29T18:34:08.946" v="212" actId="14100"/>
        <pc:sldMkLst>
          <pc:docMk/>
          <pc:sldMk cId="3400423598" sldId="278"/>
        </pc:sldMkLst>
        <pc:spChg chg="mod">
          <ac:chgData name="Stasys Čivilis" userId="S::stasys.civilis@codeacademylt.onmicrosoft.com::c8caef7f-15d3-4cc8-9b1a-dcff87db0818" providerId="AD" clId="Web-{8C3011BE-E299-6223-C6DF-A2CCF25287F7}" dt="2021-06-29T16:16:33.112" v="81" actId="20577"/>
          <ac:spMkLst>
            <pc:docMk/>
            <pc:sldMk cId="3400423598" sldId="278"/>
            <ac:spMk id="253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8C3011BE-E299-6223-C6DF-A2CCF25287F7}" dt="2021-06-29T16:21:58.465" v="114" actId="1076"/>
          <ac:spMkLst>
            <pc:docMk/>
            <pc:sldMk cId="3400423598" sldId="278"/>
            <ac:spMk id="254" creationId="{00000000-0000-0000-0000-000000000000}"/>
          </ac:spMkLst>
        </pc:spChg>
        <pc:picChg chg="add del mod">
          <ac:chgData name="Stasys Čivilis" userId="S::stasys.civilis@codeacademylt.onmicrosoft.com::c8caef7f-15d3-4cc8-9b1a-dcff87db0818" providerId="AD" clId="Web-{8C3011BE-E299-6223-C6DF-A2CCF25287F7}" dt="2021-06-29T18:33:30.383" v="202"/>
          <ac:picMkLst>
            <pc:docMk/>
            <pc:sldMk cId="3400423598" sldId="278"/>
            <ac:picMk id="2" creationId="{38DE14C9-397D-4377-9E5B-CBF0F0823BF3}"/>
          </ac:picMkLst>
        </pc:picChg>
        <pc:picChg chg="add del mod">
          <ac:chgData name="Stasys Čivilis" userId="S::stasys.civilis@codeacademylt.onmicrosoft.com::c8caef7f-15d3-4cc8-9b1a-dcff87db0818" providerId="AD" clId="Web-{8C3011BE-E299-6223-C6DF-A2CCF25287F7}" dt="2021-06-29T18:34:00.211" v="207"/>
          <ac:picMkLst>
            <pc:docMk/>
            <pc:sldMk cId="3400423598" sldId="278"/>
            <ac:picMk id="3" creationId="{9637CEB4-D704-4E91-AF21-4A0EB35D8547}"/>
          </ac:picMkLst>
        </pc:picChg>
        <pc:picChg chg="add mod">
          <ac:chgData name="Stasys Čivilis" userId="S::stasys.civilis@codeacademylt.onmicrosoft.com::c8caef7f-15d3-4cc8-9b1a-dcff87db0818" providerId="AD" clId="Web-{8C3011BE-E299-6223-C6DF-A2CCF25287F7}" dt="2021-06-29T18:34:08.946" v="212" actId="14100"/>
          <ac:picMkLst>
            <pc:docMk/>
            <pc:sldMk cId="3400423598" sldId="278"/>
            <ac:picMk id="4" creationId="{F1E202BF-193E-429D-9A20-C5C466149F23}"/>
          </ac:picMkLst>
        </pc:picChg>
        <pc:picChg chg="del">
          <ac:chgData name="Stasys Čivilis" userId="S::stasys.civilis@codeacademylt.onmicrosoft.com::c8caef7f-15d3-4cc8-9b1a-dcff87db0818" providerId="AD" clId="Web-{8C3011BE-E299-6223-C6DF-A2CCF25287F7}" dt="2021-06-29T16:21:47.996" v="109"/>
          <ac:picMkLst>
            <pc:docMk/>
            <pc:sldMk cId="3400423598" sldId="278"/>
            <ac:picMk id="5" creationId="{E17F8586-F990-416A-A421-5AE3D9BFB2AF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8C3011BE-E299-6223-C6DF-A2CCF25287F7}" dt="2021-06-29T16:22:51.201" v="127" actId="1076"/>
        <pc:sldMkLst>
          <pc:docMk/>
          <pc:sldMk cId="992243727" sldId="279"/>
        </pc:sldMkLst>
        <pc:spChg chg="mod">
          <ac:chgData name="Stasys Čivilis" userId="S::stasys.civilis@codeacademylt.onmicrosoft.com::c8caef7f-15d3-4cc8-9b1a-dcff87db0818" providerId="AD" clId="Web-{8C3011BE-E299-6223-C6DF-A2CCF25287F7}" dt="2021-06-29T16:22:22.716" v="120" actId="20577"/>
          <ac:spMkLst>
            <pc:docMk/>
            <pc:sldMk cId="992243727" sldId="279"/>
            <ac:spMk id="254" creationId="{00000000-0000-0000-0000-000000000000}"/>
          </ac:spMkLst>
        </pc:spChg>
        <pc:picChg chg="del">
          <ac:chgData name="Stasys Čivilis" userId="S::stasys.civilis@codeacademylt.onmicrosoft.com::c8caef7f-15d3-4cc8-9b1a-dcff87db0818" providerId="AD" clId="Web-{8C3011BE-E299-6223-C6DF-A2CCF25287F7}" dt="2021-06-29T16:22:40.919" v="121"/>
          <ac:picMkLst>
            <pc:docMk/>
            <pc:sldMk cId="992243727" sldId="279"/>
            <ac:picMk id="2" creationId="{38DE14C9-397D-4377-9E5B-CBF0F0823BF3}"/>
          </ac:picMkLst>
        </pc:picChg>
        <pc:picChg chg="add mod">
          <ac:chgData name="Stasys Čivilis" userId="S::stasys.civilis@codeacademylt.onmicrosoft.com::c8caef7f-15d3-4cc8-9b1a-dcff87db0818" providerId="AD" clId="Web-{8C3011BE-E299-6223-C6DF-A2CCF25287F7}" dt="2021-06-29T16:22:51.201" v="127" actId="1076"/>
          <ac:picMkLst>
            <pc:docMk/>
            <pc:sldMk cId="992243727" sldId="279"/>
            <ac:picMk id="3" creationId="{B274FF68-3309-41F0-92C8-F9360E5A6E7A}"/>
          </ac:picMkLst>
        </pc:picChg>
      </pc:sldChg>
      <pc:sldChg chg="del">
        <pc:chgData name="Stasys Čivilis" userId="S::stasys.civilis@codeacademylt.onmicrosoft.com::c8caef7f-15d3-4cc8-9b1a-dcff87db0818" providerId="AD" clId="Web-{8C3011BE-E299-6223-C6DF-A2CCF25287F7}" dt="2021-06-29T16:16:11.377" v="61"/>
        <pc:sldMkLst>
          <pc:docMk/>
          <pc:sldMk cId="3941693579" sldId="279"/>
        </pc:sldMkLst>
      </pc:sldChg>
      <pc:sldChg chg="del">
        <pc:chgData name="Stasys Čivilis" userId="S::stasys.civilis@codeacademylt.onmicrosoft.com::c8caef7f-15d3-4cc8-9b1a-dcff87db0818" providerId="AD" clId="Web-{8C3011BE-E299-6223-C6DF-A2CCF25287F7}" dt="2021-06-29T16:16:11.377" v="60"/>
        <pc:sldMkLst>
          <pc:docMk/>
          <pc:sldMk cId="734709564" sldId="280"/>
        </pc:sldMkLst>
      </pc:sldChg>
      <pc:sldChg chg="addSp delSp modSp add replId">
        <pc:chgData name="Stasys Čivilis" userId="S::stasys.civilis@codeacademylt.onmicrosoft.com::c8caef7f-15d3-4cc8-9b1a-dcff87db0818" providerId="AD" clId="Web-{8C3011BE-E299-6223-C6DF-A2CCF25287F7}" dt="2021-06-29T16:23:30.405" v="136" actId="1076"/>
        <pc:sldMkLst>
          <pc:docMk/>
          <pc:sldMk cId="3030856622" sldId="280"/>
        </pc:sldMkLst>
        <pc:spChg chg="mod">
          <ac:chgData name="Stasys Čivilis" userId="S::stasys.civilis@codeacademylt.onmicrosoft.com::c8caef7f-15d3-4cc8-9b1a-dcff87db0818" providerId="AD" clId="Web-{8C3011BE-E299-6223-C6DF-A2CCF25287F7}" dt="2021-06-29T16:23:09.217" v="131" actId="20577"/>
          <ac:spMkLst>
            <pc:docMk/>
            <pc:sldMk cId="3030856622" sldId="280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8C3011BE-E299-6223-C6DF-A2CCF25287F7}" dt="2021-06-29T16:23:30.405" v="136" actId="1076"/>
          <ac:picMkLst>
            <pc:docMk/>
            <pc:sldMk cId="3030856622" sldId="280"/>
            <ac:picMk id="2" creationId="{A1653E18-AF9C-4519-B406-744638DA5F50}"/>
          </ac:picMkLst>
        </pc:picChg>
        <pc:picChg chg="del">
          <ac:chgData name="Stasys Čivilis" userId="S::stasys.civilis@codeacademylt.onmicrosoft.com::c8caef7f-15d3-4cc8-9b1a-dcff87db0818" providerId="AD" clId="Web-{8C3011BE-E299-6223-C6DF-A2CCF25287F7}" dt="2021-06-29T16:23:19.061" v="132"/>
          <ac:picMkLst>
            <pc:docMk/>
            <pc:sldMk cId="3030856622" sldId="280"/>
            <ac:picMk id="3" creationId="{B274FF68-3309-41F0-92C8-F9360E5A6E7A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8C3011BE-E299-6223-C6DF-A2CCF25287F7}" dt="2021-06-29T16:24:25.485" v="145" actId="14100"/>
        <pc:sldMkLst>
          <pc:docMk/>
          <pc:sldMk cId="568166275" sldId="281"/>
        </pc:sldMkLst>
        <pc:spChg chg="mod">
          <ac:chgData name="Stasys Čivilis" userId="S::stasys.civilis@codeacademylt.onmicrosoft.com::c8caef7f-15d3-4cc8-9b1a-dcff87db0818" providerId="AD" clId="Web-{8C3011BE-E299-6223-C6DF-A2CCF25287F7}" dt="2021-06-29T16:24:03.047" v="141" actId="20577"/>
          <ac:spMkLst>
            <pc:docMk/>
            <pc:sldMk cId="568166275" sldId="281"/>
            <ac:spMk id="254" creationId="{00000000-0000-0000-0000-000000000000}"/>
          </ac:spMkLst>
        </pc:spChg>
        <pc:picChg chg="del mod">
          <ac:chgData name="Stasys Čivilis" userId="S::stasys.civilis@codeacademylt.onmicrosoft.com::c8caef7f-15d3-4cc8-9b1a-dcff87db0818" providerId="AD" clId="Web-{8C3011BE-E299-6223-C6DF-A2CCF25287F7}" dt="2021-06-29T16:24:18.500" v="142"/>
          <ac:picMkLst>
            <pc:docMk/>
            <pc:sldMk cId="568166275" sldId="281"/>
            <ac:picMk id="2" creationId="{A1653E18-AF9C-4519-B406-744638DA5F50}"/>
          </ac:picMkLst>
        </pc:picChg>
        <pc:picChg chg="add mod">
          <ac:chgData name="Stasys Čivilis" userId="S::stasys.civilis@codeacademylt.onmicrosoft.com::c8caef7f-15d3-4cc8-9b1a-dcff87db0818" providerId="AD" clId="Web-{8C3011BE-E299-6223-C6DF-A2CCF25287F7}" dt="2021-06-29T16:24:25.485" v="145" actId="14100"/>
          <ac:picMkLst>
            <pc:docMk/>
            <pc:sldMk cId="568166275" sldId="281"/>
            <ac:picMk id="3" creationId="{0904CDF6-5CA8-493A-92C8-6DE6FA79C25C}"/>
          </ac:picMkLst>
        </pc:picChg>
      </pc:sldChg>
      <pc:sldChg chg="del">
        <pc:chgData name="Stasys Čivilis" userId="S::stasys.civilis@codeacademylt.onmicrosoft.com::c8caef7f-15d3-4cc8-9b1a-dcff87db0818" providerId="AD" clId="Web-{8C3011BE-E299-6223-C6DF-A2CCF25287F7}" dt="2021-06-29T16:16:11.377" v="59"/>
        <pc:sldMkLst>
          <pc:docMk/>
          <pc:sldMk cId="1529867972" sldId="281"/>
        </pc:sldMkLst>
      </pc:sldChg>
      <pc:sldChg chg="add replId">
        <pc:chgData name="Stasys Čivilis" userId="S::stasys.civilis@codeacademylt.onmicrosoft.com::c8caef7f-15d3-4cc8-9b1a-dcff87db0818" providerId="AD" clId="Web-{8C3011BE-E299-6223-C6DF-A2CCF25287F7}" dt="2021-06-29T16:24:32.266" v="146"/>
        <pc:sldMkLst>
          <pc:docMk/>
          <pc:sldMk cId="778013124" sldId="282"/>
        </pc:sldMkLst>
      </pc:sldChg>
      <pc:sldChg chg="del">
        <pc:chgData name="Stasys Čivilis" userId="S::stasys.civilis@codeacademylt.onmicrosoft.com::c8caef7f-15d3-4cc8-9b1a-dcff87db0818" providerId="AD" clId="Web-{8C3011BE-E299-6223-C6DF-A2CCF25287F7}" dt="2021-06-29T16:16:11.377" v="58"/>
        <pc:sldMkLst>
          <pc:docMk/>
          <pc:sldMk cId="3444914297" sldId="282"/>
        </pc:sldMkLst>
      </pc:sldChg>
      <pc:sldChg chg="del">
        <pc:chgData name="Stasys Čivilis" userId="S::stasys.civilis@codeacademylt.onmicrosoft.com::c8caef7f-15d3-4cc8-9b1a-dcff87db0818" providerId="AD" clId="Web-{8C3011BE-E299-6223-C6DF-A2CCF25287F7}" dt="2021-06-29T16:16:11.377" v="57"/>
        <pc:sldMkLst>
          <pc:docMk/>
          <pc:sldMk cId="2298492864" sldId="283"/>
        </pc:sldMkLst>
      </pc:sldChg>
      <pc:sldChg chg="modSp add replId">
        <pc:chgData name="Stasys Čivilis" userId="S::stasys.civilis@codeacademylt.onmicrosoft.com::c8caef7f-15d3-4cc8-9b1a-dcff87db0818" providerId="AD" clId="Web-{8C3011BE-E299-6223-C6DF-A2CCF25287F7}" dt="2021-06-29T18:30:49.847" v="154" actId="20577"/>
        <pc:sldMkLst>
          <pc:docMk/>
          <pc:sldMk cId="2500002087" sldId="283"/>
        </pc:sldMkLst>
        <pc:spChg chg="mod">
          <ac:chgData name="Stasys Čivilis" userId="S::stasys.civilis@codeacademylt.onmicrosoft.com::c8caef7f-15d3-4cc8-9b1a-dcff87db0818" providerId="AD" clId="Web-{8C3011BE-E299-6223-C6DF-A2CCF25287F7}" dt="2021-06-29T18:30:45.660" v="152" actId="20577"/>
          <ac:spMkLst>
            <pc:docMk/>
            <pc:sldMk cId="2500002087" sldId="283"/>
            <ac:spMk id="30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8C3011BE-E299-6223-C6DF-A2CCF25287F7}" dt="2021-06-29T18:30:49.847" v="154" actId="20577"/>
          <ac:spMkLst>
            <pc:docMk/>
            <pc:sldMk cId="2500002087" sldId="283"/>
            <ac:spMk id="310" creationId="{00000000-0000-0000-0000-000000000000}"/>
          </ac:spMkLst>
        </pc:spChg>
      </pc:sldChg>
      <pc:sldChg chg="del">
        <pc:chgData name="Stasys Čivilis" userId="S::stasys.civilis@codeacademylt.onmicrosoft.com::c8caef7f-15d3-4cc8-9b1a-dcff87db0818" providerId="AD" clId="Web-{8C3011BE-E299-6223-C6DF-A2CCF25287F7}" dt="2021-06-29T16:16:11.377" v="56"/>
        <pc:sldMkLst>
          <pc:docMk/>
          <pc:sldMk cId="2515943521" sldId="285"/>
        </pc:sldMkLst>
      </pc:sldChg>
      <pc:sldChg chg="del">
        <pc:chgData name="Stasys Čivilis" userId="S::stasys.civilis@codeacademylt.onmicrosoft.com::c8caef7f-15d3-4cc8-9b1a-dcff87db0818" providerId="AD" clId="Web-{8C3011BE-E299-6223-C6DF-A2CCF25287F7}" dt="2021-06-29T16:16:11.362" v="55"/>
        <pc:sldMkLst>
          <pc:docMk/>
          <pc:sldMk cId="2131105126" sldId="286"/>
        </pc:sldMkLst>
      </pc:sldChg>
      <pc:sldChg chg="del">
        <pc:chgData name="Stasys Čivilis" userId="S::stasys.civilis@codeacademylt.onmicrosoft.com::c8caef7f-15d3-4cc8-9b1a-dcff87db0818" providerId="AD" clId="Web-{8C3011BE-E299-6223-C6DF-A2CCF25287F7}" dt="2021-06-29T16:16:11.362" v="54"/>
        <pc:sldMkLst>
          <pc:docMk/>
          <pc:sldMk cId="966745134" sldId="287"/>
        </pc:sldMkLst>
      </pc:sldChg>
      <pc:sldChg chg="del">
        <pc:chgData name="Stasys Čivilis" userId="S::stasys.civilis@codeacademylt.onmicrosoft.com::c8caef7f-15d3-4cc8-9b1a-dcff87db0818" providerId="AD" clId="Web-{8C3011BE-E299-6223-C6DF-A2CCF25287F7}" dt="2021-06-29T16:16:11.362" v="53"/>
        <pc:sldMkLst>
          <pc:docMk/>
          <pc:sldMk cId="4155879156" sldId="288"/>
        </pc:sldMkLst>
      </pc:sldChg>
      <pc:sldChg chg="del">
        <pc:chgData name="Stasys Čivilis" userId="S::stasys.civilis@codeacademylt.onmicrosoft.com::c8caef7f-15d3-4cc8-9b1a-dcff87db0818" providerId="AD" clId="Web-{8C3011BE-E299-6223-C6DF-A2CCF25287F7}" dt="2021-06-29T16:17:18.785" v="105"/>
        <pc:sldMkLst>
          <pc:docMk/>
          <pc:sldMk cId="714711084" sldId="289"/>
        </pc:sldMkLst>
      </pc:sldChg>
      <pc:sldChg chg="del">
        <pc:chgData name="Stasys Čivilis" userId="S::stasys.civilis@codeacademylt.onmicrosoft.com::c8caef7f-15d3-4cc8-9b1a-dcff87db0818" providerId="AD" clId="Web-{8C3011BE-E299-6223-C6DF-A2CCF25287F7}" dt="2021-06-29T16:17:18.785" v="104"/>
        <pc:sldMkLst>
          <pc:docMk/>
          <pc:sldMk cId="3594723613" sldId="290"/>
        </pc:sldMkLst>
      </pc:sldChg>
      <pc:sldChg chg="del">
        <pc:chgData name="Stasys Čivilis" userId="S::stasys.civilis@codeacademylt.onmicrosoft.com::c8caef7f-15d3-4cc8-9b1a-dcff87db0818" providerId="AD" clId="Web-{8C3011BE-E299-6223-C6DF-A2CCF25287F7}" dt="2021-06-29T16:17:18.770" v="103"/>
        <pc:sldMkLst>
          <pc:docMk/>
          <pc:sldMk cId="667380362" sldId="291"/>
        </pc:sldMkLst>
      </pc:sldChg>
    </pc:docChg>
  </pc:docChgLst>
  <pc:docChgLst>
    <pc:chgData name="Stasys Čivilis" userId="S::stasys.civilis@codeacademylt.onmicrosoft.com::c8caef7f-15d3-4cc8-9b1a-dcff87db0818" providerId="AD" clId="Web-{45A3BC80-19BD-9237-E91C-F2A76C358C4E}"/>
    <pc:docChg chg="addSld delSld modSld sldOrd">
      <pc:chgData name="Stasys Čivilis" userId="S::stasys.civilis@codeacademylt.onmicrosoft.com::c8caef7f-15d3-4cc8-9b1a-dcff87db0818" providerId="AD" clId="Web-{45A3BC80-19BD-9237-E91C-F2A76C358C4E}" dt="2021-06-13T15:41:18.254" v="433"/>
      <pc:docMkLst>
        <pc:docMk/>
      </pc:docMkLst>
      <pc:sldChg chg="modSp">
        <pc:chgData name="Stasys Čivilis" userId="S::stasys.civilis@codeacademylt.onmicrosoft.com::c8caef7f-15d3-4cc8-9b1a-dcff87db0818" providerId="AD" clId="Web-{45A3BC80-19BD-9237-E91C-F2A76C358C4E}" dt="2021-06-13T14:58:31.203" v="8" actId="20577"/>
        <pc:sldMkLst>
          <pc:docMk/>
          <pc:sldMk cId="0" sldId="256"/>
        </pc:sldMkLst>
        <pc:spChg chg="mod">
          <ac:chgData name="Stasys Čivilis" userId="S::stasys.civilis@codeacademylt.onmicrosoft.com::c8caef7f-15d3-4cc8-9b1a-dcff87db0818" providerId="AD" clId="Web-{45A3BC80-19BD-9237-E91C-F2A76C358C4E}" dt="2021-06-13T14:58:31.203" v="8" actId="20577"/>
          <ac:spMkLst>
            <pc:docMk/>
            <pc:sldMk cId="0" sldId="256"/>
            <ac:spMk id="227" creationId="{00000000-0000-0000-0000-000000000000}"/>
          </ac:spMkLst>
        </pc:spChg>
      </pc:sldChg>
      <pc:sldChg chg="delSp modSp">
        <pc:chgData name="Stasys Čivilis" userId="S::stasys.civilis@codeacademylt.onmicrosoft.com::c8caef7f-15d3-4cc8-9b1a-dcff87db0818" providerId="AD" clId="Web-{45A3BC80-19BD-9237-E91C-F2A76C358C4E}" dt="2021-06-13T15:41:18.254" v="433"/>
        <pc:sldMkLst>
          <pc:docMk/>
          <pc:sldMk cId="0" sldId="257"/>
        </pc:sldMkLst>
        <pc:spChg chg="mod">
          <ac:chgData name="Stasys Čivilis" userId="S::stasys.civilis@codeacademylt.onmicrosoft.com::c8caef7f-15d3-4cc8-9b1a-dcff87db0818" providerId="AD" clId="Web-{45A3BC80-19BD-9237-E91C-F2A76C358C4E}" dt="2021-06-13T14:59:03.063" v="20" actId="20577"/>
          <ac:spMkLst>
            <pc:docMk/>
            <pc:sldMk cId="0" sldId="257"/>
            <ac:spMk id="235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40:34.956" v="394" actId="1076"/>
          <ac:spMkLst>
            <pc:docMk/>
            <pc:sldMk cId="0" sldId="257"/>
            <ac:spMk id="237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40:49.504" v="419" actId="20577"/>
          <ac:spMkLst>
            <pc:docMk/>
            <pc:sldMk cId="0" sldId="257"/>
            <ac:spMk id="23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41:14.598" v="431" actId="20577"/>
          <ac:spMkLst>
            <pc:docMk/>
            <pc:sldMk cId="0" sldId="257"/>
            <ac:spMk id="239" creationId="{00000000-0000-0000-0000-000000000000}"/>
          </ac:spMkLst>
        </pc:spChg>
        <pc:spChg chg="del">
          <ac:chgData name="Stasys Čivilis" userId="S::stasys.civilis@codeacademylt.onmicrosoft.com::c8caef7f-15d3-4cc8-9b1a-dcff87db0818" providerId="AD" clId="Web-{45A3BC80-19BD-9237-E91C-F2A76C358C4E}" dt="2021-06-13T15:41:18.254" v="433"/>
          <ac:spMkLst>
            <pc:docMk/>
            <pc:sldMk cId="0" sldId="257"/>
            <ac:spMk id="249" creationId="{00000000-0000-0000-0000-000000000000}"/>
          </ac:spMkLst>
        </pc:spChg>
        <pc:grpChg chg="del">
          <ac:chgData name="Stasys Čivilis" userId="S::stasys.civilis@codeacademylt.onmicrosoft.com::c8caef7f-15d3-4cc8-9b1a-dcff87db0818" providerId="AD" clId="Web-{45A3BC80-19BD-9237-E91C-F2A76C358C4E}" dt="2021-06-13T15:41:18.254" v="432"/>
          <ac:grpSpMkLst>
            <pc:docMk/>
            <pc:sldMk cId="0" sldId="257"/>
            <ac:grpSpMk id="250" creationId="{00000000-0000-0000-0000-000000000000}"/>
          </ac:grpSpMkLst>
        </pc:grpChg>
      </pc:sldChg>
      <pc:sldChg chg="addSp delSp modSp">
        <pc:chgData name="Stasys Čivilis" userId="S::stasys.civilis@codeacademylt.onmicrosoft.com::c8caef7f-15d3-4cc8-9b1a-dcff87db0818" providerId="AD" clId="Web-{45A3BC80-19BD-9237-E91C-F2A76C358C4E}" dt="2021-06-13T15:07:03.885" v="172" actId="14100"/>
        <pc:sldMkLst>
          <pc:docMk/>
          <pc:sldMk cId="0" sldId="258"/>
        </pc:sldMkLst>
        <pc:spChg chg="add mod">
          <ac:chgData name="Stasys Čivilis" userId="S::stasys.civilis@codeacademylt.onmicrosoft.com::c8caef7f-15d3-4cc8-9b1a-dcff87db0818" providerId="AD" clId="Web-{45A3BC80-19BD-9237-E91C-F2A76C358C4E}" dt="2021-06-13T15:04:57.273" v="164" actId="20577"/>
          <ac:spMkLst>
            <pc:docMk/>
            <pc:sldMk cId="0" sldId="258"/>
            <ac:spMk id="2" creationId="{E25FCC81-8847-477B-A575-4D5959B563D8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02:40.364" v="119" actId="20577"/>
          <ac:spMkLst>
            <pc:docMk/>
            <pc:sldMk cId="0" sldId="258"/>
            <ac:spMk id="253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03:56.131" v="123" actId="1076"/>
          <ac:spMkLst>
            <pc:docMk/>
            <pc:sldMk cId="0" sldId="258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45A3BC80-19BD-9237-E91C-F2A76C358C4E}" dt="2021-06-13T15:06:59.775" v="171" actId="14100"/>
          <ac:picMkLst>
            <pc:docMk/>
            <pc:sldMk cId="0" sldId="258"/>
            <ac:picMk id="3" creationId="{3B4A562A-2633-4DC9-A0E3-54217433D6E7}"/>
          </ac:picMkLst>
        </pc:picChg>
        <pc:picChg chg="add mod">
          <ac:chgData name="Stasys Čivilis" userId="S::stasys.civilis@codeacademylt.onmicrosoft.com::c8caef7f-15d3-4cc8-9b1a-dcff87db0818" providerId="AD" clId="Web-{45A3BC80-19BD-9237-E91C-F2A76C358C4E}" dt="2021-06-13T15:07:03.885" v="172" actId="14100"/>
          <ac:picMkLst>
            <pc:docMk/>
            <pc:sldMk cId="0" sldId="258"/>
            <ac:picMk id="4" creationId="{BE3501CD-7DEC-4C08-AD81-8F7EAA0157CA}"/>
          </ac:picMkLst>
        </pc:picChg>
        <pc:picChg chg="del">
          <ac:chgData name="Stasys Čivilis" userId="S::stasys.civilis@codeacademylt.onmicrosoft.com::c8caef7f-15d3-4cc8-9b1a-dcff87db0818" providerId="AD" clId="Web-{45A3BC80-19BD-9237-E91C-F2A76C358C4E}" dt="2021-06-13T15:06:38.212" v="165"/>
          <ac:picMkLst>
            <pc:docMk/>
            <pc:sldMk cId="0" sldId="258"/>
            <ac:picMk id="255" creationId="{00000000-0000-0000-0000-000000000000}"/>
          </ac:picMkLst>
        </pc:picChg>
        <pc:picChg chg="del">
          <ac:chgData name="Stasys Čivilis" userId="S::stasys.civilis@codeacademylt.onmicrosoft.com::c8caef7f-15d3-4cc8-9b1a-dcff87db0818" providerId="AD" clId="Web-{45A3BC80-19BD-9237-E91C-F2A76C358C4E}" dt="2021-06-13T15:06:38.697" v="166"/>
          <ac:picMkLst>
            <pc:docMk/>
            <pc:sldMk cId="0" sldId="258"/>
            <ac:picMk id="256" creationId="{00000000-0000-0000-0000-000000000000}"/>
          </ac:picMkLst>
        </pc:picChg>
      </pc:sldChg>
      <pc:sldChg chg="del">
        <pc:chgData name="Stasys Čivilis" userId="S::stasys.civilis@codeacademylt.onmicrosoft.com::c8caef7f-15d3-4cc8-9b1a-dcff87db0818" providerId="AD" clId="Web-{45A3BC80-19BD-9237-E91C-F2A76C358C4E}" dt="2021-06-13T15:02:22.707" v="104"/>
        <pc:sldMkLst>
          <pc:docMk/>
          <pc:sldMk cId="0" sldId="259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707" v="103"/>
        <pc:sldMkLst>
          <pc:docMk/>
          <pc:sldMk cId="0" sldId="260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707" v="102"/>
        <pc:sldMkLst>
          <pc:docMk/>
          <pc:sldMk cId="0" sldId="261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707" v="101"/>
        <pc:sldMkLst>
          <pc:docMk/>
          <pc:sldMk cId="0" sldId="262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692" v="100"/>
        <pc:sldMkLst>
          <pc:docMk/>
          <pc:sldMk cId="0" sldId="263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692" v="99"/>
        <pc:sldMkLst>
          <pc:docMk/>
          <pc:sldMk cId="0" sldId="264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692" v="98"/>
        <pc:sldMkLst>
          <pc:docMk/>
          <pc:sldMk cId="0" sldId="265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692" v="97"/>
        <pc:sldMkLst>
          <pc:docMk/>
          <pc:sldMk cId="0" sldId="266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692" v="96"/>
        <pc:sldMkLst>
          <pc:docMk/>
          <pc:sldMk cId="0" sldId="267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692" v="95"/>
        <pc:sldMkLst>
          <pc:docMk/>
          <pc:sldMk cId="0" sldId="268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692" v="94"/>
        <pc:sldMkLst>
          <pc:docMk/>
          <pc:sldMk cId="0" sldId="269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692" v="93"/>
        <pc:sldMkLst>
          <pc:docMk/>
          <pc:sldMk cId="0" sldId="270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692" v="92"/>
        <pc:sldMkLst>
          <pc:docMk/>
          <pc:sldMk cId="0" sldId="271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692" v="91"/>
        <pc:sldMkLst>
          <pc:docMk/>
          <pc:sldMk cId="0" sldId="272"/>
        </pc:sldMkLst>
      </pc:sldChg>
      <pc:sldChg chg="modSp">
        <pc:chgData name="Stasys Čivilis" userId="S::stasys.civilis@codeacademylt.onmicrosoft.com::c8caef7f-15d3-4cc8-9b1a-dcff87db0818" providerId="AD" clId="Web-{45A3BC80-19BD-9237-E91C-F2A76C358C4E}" dt="2021-06-13T15:38:14.329" v="353" actId="20577"/>
        <pc:sldMkLst>
          <pc:docMk/>
          <pc:sldMk cId="0" sldId="273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02:17.426" v="90" actId="20577"/>
          <ac:spMkLst>
            <pc:docMk/>
            <pc:sldMk cId="0" sldId="273"/>
            <ac:spMk id="305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38:14.329" v="353" actId="20577"/>
          <ac:spMkLst>
            <pc:docMk/>
            <pc:sldMk cId="0" sldId="273"/>
            <ac:spMk id="310" creationId="{00000000-0000-0000-0000-000000000000}"/>
          </ac:spMkLst>
        </pc:spChg>
      </pc:sldChg>
      <pc:sldChg chg="del">
        <pc:chgData name="Stasys Čivilis" userId="S::stasys.civilis@codeacademylt.onmicrosoft.com::c8caef7f-15d3-4cc8-9b1a-dcff87db0818" providerId="AD" clId="Web-{45A3BC80-19BD-9237-E91C-F2A76C358C4E}" dt="2021-06-13T15:02:02.004" v="78"/>
        <pc:sldMkLst>
          <pc:docMk/>
          <pc:sldMk cId="0" sldId="274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01.988" v="77"/>
        <pc:sldMkLst>
          <pc:docMk/>
          <pc:sldMk cId="0" sldId="275"/>
        </pc:sldMkLst>
      </pc:sldChg>
      <pc:sldChg chg="modSp">
        <pc:chgData name="Stasys Čivilis" userId="S::stasys.civilis@codeacademylt.onmicrosoft.com::c8caef7f-15d3-4cc8-9b1a-dcff87db0818" providerId="AD" clId="Web-{45A3BC80-19BD-9237-E91C-F2A76C358C4E}" dt="2021-06-13T15:01:55.597" v="76" actId="20577"/>
        <pc:sldMkLst>
          <pc:docMk/>
          <pc:sldMk cId="0" sldId="276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01:55.597" v="76" actId="20577"/>
          <ac:spMkLst>
            <pc:docMk/>
            <pc:sldMk cId="0" sldId="276"/>
            <ac:spMk id="323" creationId="{00000000-0000-0000-0000-000000000000}"/>
          </ac:spMkLst>
        </pc:spChg>
      </pc:sldChg>
      <pc:sldChg chg="delSp modSp">
        <pc:chgData name="Stasys Čivilis" userId="S::stasys.civilis@codeacademylt.onmicrosoft.com::c8caef7f-15d3-4cc8-9b1a-dcff87db0818" providerId="AD" clId="Web-{45A3BC80-19BD-9237-E91C-F2A76C358C4E}" dt="2021-06-13T15:01:41.410" v="61" actId="20577"/>
        <pc:sldMkLst>
          <pc:docMk/>
          <pc:sldMk cId="0" sldId="277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01:41.410" v="61" actId="20577"/>
          <ac:spMkLst>
            <pc:docMk/>
            <pc:sldMk cId="0" sldId="277"/>
            <ac:spMk id="329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01:07.815" v="35" actId="20577"/>
          <ac:spMkLst>
            <pc:docMk/>
            <pc:sldMk cId="0" sldId="277"/>
            <ac:spMk id="330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01:29.081" v="48" actId="20577"/>
          <ac:spMkLst>
            <pc:docMk/>
            <pc:sldMk cId="0" sldId="277"/>
            <ac:spMk id="331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00:41.456" v="22" actId="20577"/>
          <ac:spMkLst>
            <pc:docMk/>
            <pc:sldMk cId="0" sldId="277"/>
            <ac:spMk id="333" creationId="{00000000-0000-0000-0000-000000000000}"/>
          </ac:spMkLst>
        </pc:spChg>
        <pc:spChg chg="del mod">
          <ac:chgData name="Stasys Čivilis" userId="S::stasys.civilis@codeacademylt.onmicrosoft.com::c8caef7f-15d3-4cc8-9b1a-dcff87db0818" providerId="AD" clId="Web-{45A3BC80-19BD-9237-E91C-F2A76C358C4E}" dt="2021-06-13T15:00:50.331" v="25"/>
          <ac:spMkLst>
            <pc:docMk/>
            <pc:sldMk cId="0" sldId="277"/>
            <ac:spMk id="334" creationId="{00000000-0000-0000-0000-000000000000}"/>
          </ac:spMkLst>
        </pc:spChg>
        <pc:spChg chg="del">
          <ac:chgData name="Stasys Čivilis" userId="S::stasys.civilis@codeacademylt.onmicrosoft.com::c8caef7f-15d3-4cc8-9b1a-dcff87db0818" providerId="AD" clId="Web-{45A3BC80-19BD-9237-E91C-F2A76C358C4E}" dt="2021-06-13T15:00:51.784" v="26"/>
          <ac:spMkLst>
            <pc:docMk/>
            <pc:sldMk cId="0" sldId="277"/>
            <ac:spMk id="335" creationId="{00000000-0000-0000-0000-000000000000}"/>
          </ac:spMkLst>
        </pc:spChg>
        <pc:spChg chg="del">
          <ac:chgData name="Stasys Čivilis" userId="S::stasys.civilis@codeacademylt.onmicrosoft.com::c8caef7f-15d3-4cc8-9b1a-dcff87db0818" providerId="AD" clId="Web-{45A3BC80-19BD-9237-E91C-F2A76C358C4E}" dt="2021-06-13T15:00:45.049" v="23"/>
          <ac:spMkLst>
            <pc:docMk/>
            <pc:sldMk cId="0" sldId="277"/>
            <ac:spMk id="336" creationId="{00000000-0000-0000-0000-000000000000}"/>
          </ac:spMkLst>
        </pc:spChg>
      </pc:sldChg>
      <pc:sldChg chg="addSp delSp modSp add replId">
        <pc:chgData name="Stasys Čivilis" userId="S::stasys.civilis@codeacademylt.onmicrosoft.com::c8caef7f-15d3-4cc8-9b1a-dcff87db0818" providerId="AD" clId="Web-{45A3BC80-19BD-9237-E91C-F2A76C358C4E}" dt="2021-06-13T15:08:03.777" v="191" actId="1076"/>
        <pc:sldMkLst>
          <pc:docMk/>
          <pc:sldMk cId="3400423598" sldId="278"/>
        </pc:sldMkLst>
        <pc:spChg chg="del">
          <ac:chgData name="Stasys Čivilis" userId="S::stasys.civilis@codeacademylt.onmicrosoft.com::c8caef7f-15d3-4cc8-9b1a-dcff87db0818" providerId="AD" clId="Web-{45A3BC80-19BD-9237-E91C-F2A76C358C4E}" dt="2021-06-13T15:07:17.026" v="175"/>
          <ac:spMkLst>
            <pc:docMk/>
            <pc:sldMk cId="3400423598" sldId="278"/>
            <ac:spMk id="2" creationId="{E25FCC81-8847-477B-A575-4D5959B563D8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07:56.542" v="186" actId="20577"/>
          <ac:spMkLst>
            <pc:docMk/>
            <pc:sldMk cId="3400423598" sldId="278"/>
            <ac:spMk id="254" creationId="{00000000-0000-0000-0000-000000000000}"/>
          </ac:spMkLst>
        </pc:spChg>
        <pc:picChg chg="del">
          <ac:chgData name="Stasys Čivilis" userId="S::stasys.civilis@codeacademylt.onmicrosoft.com::c8caef7f-15d3-4cc8-9b1a-dcff87db0818" providerId="AD" clId="Web-{45A3BC80-19BD-9237-E91C-F2A76C358C4E}" dt="2021-06-13T15:07:57.245" v="187"/>
          <ac:picMkLst>
            <pc:docMk/>
            <pc:sldMk cId="3400423598" sldId="278"/>
            <ac:picMk id="3" creationId="{3B4A562A-2633-4DC9-A0E3-54217433D6E7}"/>
          </ac:picMkLst>
        </pc:picChg>
        <pc:picChg chg="del">
          <ac:chgData name="Stasys Čivilis" userId="S::stasys.civilis@codeacademylt.onmicrosoft.com::c8caef7f-15d3-4cc8-9b1a-dcff87db0818" providerId="AD" clId="Web-{45A3BC80-19BD-9237-E91C-F2A76C358C4E}" dt="2021-06-13T15:07:14.526" v="174"/>
          <ac:picMkLst>
            <pc:docMk/>
            <pc:sldMk cId="3400423598" sldId="278"/>
            <ac:picMk id="4" creationId="{BE3501CD-7DEC-4C08-AD81-8F7EAA0157CA}"/>
          </ac:picMkLst>
        </pc:picChg>
        <pc:picChg chg="add mod">
          <ac:chgData name="Stasys Čivilis" userId="S::stasys.civilis@codeacademylt.onmicrosoft.com::c8caef7f-15d3-4cc8-9b1a-dcff87db0818" providerId="AD" clId="Web-{45A3BC80-19BD-9237-E91C-F2A76C358C4E}" dt="2021-06-13T15:08:03.777" v="191" actId="1076"/>
          <ac:picMkLst>
            <pc:docMk/>
            <pc:sldMk cId="3400423598" sldId="278"/>
            <ac:picMk id="5" creationId="{E17F8586-F990-416A-A421-5AE3D9BFB2AF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A3BC80-19BD-9237-E91C-F2A76C358C4E}" dt="2021-06-13T15:08:43.340" v="199" actId="14100"/>
        <pc:sldMkLst>
          <pc:docMk/>
          <pc:sldMk cId="3941693579" sldId="279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08:35.168" v="195" actId="20577"/>
          <ac:spMkLst>
            <pc:docMk/>
            <pc:sldMk cId="3941693579" sldId="279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45A3BC80-19BD-9237-E91C-F2A76C358C4E}" dt="2021-06-13T15:08:43.340" v="199" actId="14100"/>
          <ac:picMkLst>
            <pc:docMk/>
            <pc:sldMk cId="3941693579" sldId="279"/>
            <ac:picMk id="2" creationId="{FDF986AE-38FA-4EBF-934B-0651AA19524B}"/>
          </ac:picMkLst>
        </pc:picChg>
        <pc:picChg chg="del">
          <ac:chgData name="Stasys Čivilis" userId="S::stasys.civilis@codeacademylt.onmicrosoft.com::c8caef7f-15d3-4cc8-9b1a-dcff87db0818" providerId="AD" clId="Web-{45A3BC80-19BD-9237-E91C-F2A76C358C4E}" dt="2021-06-13T15:08:35.902" v="196"/>
          <ac:picMkLst>
            <pc:docMk/>
            <pc:sldMk cId="3941693579" sldId="279"/>
            <ac:picMk id="5" creationId="{E17F8586-F990-416A-A421-5AE3D9BFB2AF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A3BC80-19BD-9237-E91C-F2A76C358C4E}" dt="2021-06-13T15:09:38.966" v="209" actId="1076"/>
        <pc:sldMkLst>
          <pc:docMk/>
          <pc:sldMk cId="734709564" sldId="280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09:29.122" v="204" actId="20577"/>
          <ac:spMkLst>
            <pc:docMk/>
            <pc:sldMk cId="734709564" sldId="280"/>
            <ac:spMk id="254" creationId="{00000000-0000-0000-0000-000000000000}"/>
          </ac:spMkLst>
        </pc:spChg>
        <pc:picChg chg="del">
          <ac:chgData name="Stasys Čivilis" userId="S::stasys.civilis@codeacademylt.onmicrosoft.com::c8caef7f-15d3-4cc8-9b1a-dcff87db0818" providerId="AD" clId="Web-{45A3BC80-19BD-9237-E91C-F2A76C358C4E}" dt="2021-06-13T15:09:29.966" v="205"/>
          <ac:picMkLst>
            <pc:docMk/>
            <pc:sldMk cId="734709564" sldId="280"/>
            <ac:picMk id="2" creationId="{FDF986AE-38FA-4EBF-934B-0651AA19524B}"/>
          </ac:picMkLst>
        </pc:picChg>
        <pc:picChg chg="add mod">
          <ac:chgData name="Stasys Čivilis" userId="S::stasys.civilis@codeacademylt.onmicrosoft.com::c8caef7f-15d3-4cc8-9b1a-dcff87db0818" providerId="AD" clId="Web-{45A3BC80-19BD-9237-E91C-F2A76C358C4E}" dt="2021-06-13T15:09:38.966" v="209" actId="1076"/>
          <ac:picMkLst>
            <pc:docMk/>
            <pc:sldMk cId="734709564" sldId="280"/>
            <ac:picMk id="3" creationId="{DC00D6E5-2185-430F-9F40-7B0E3161FF16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A3BC80-19BD-9237-E91C-F2A76C358C4E}" dt="2021-06-13T15:13:50.924" v="218" actId="1076"/>
        <pc:sldMkLst>
          <pc:docMk/>
          <pc:sldMk cId="1529867972" sldId="281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13:41.987" v="213" actId="20577"/>
          <ac:spMkLst>
            <pc:docMk/>
            <pc:sldMk cId="1529867972" sldId="281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45A3BC80-19BD-9237-E91C-F2A76C358C4E}" dt="2021-06-13T15:13:50.924" v="218" actId="1076"/>
          <ac:picMkLst>
            <pc:docMk/>
            <pc:sldMk cId="1529867972" sldId="281"/>
            <ac:picMk id="2" creationId="{1458C947-704B-40A5-B813-D23485719E22}"/>
          </ac:picMkLst>
        </pc:picChg>
        <pc:picChg chg="del">
          <ac:chgData name="Stasys Čivilis" userId="S::stasys.civilis@codeacademylt.onmicrosoft.com::c8caef7f-15d3-4cc8-9b1a-dcff87db0818" providerId="AD" clId="Web-{45A3BC80-19BD-9237-E91C-F2A76C358C4E}" dt="2021-06-13T15:13:42.690" v="214"/>
          <ac:picMkLst>
            <pc:docMk/>
            <pc:sldMk cId="1529867972" sldId="281"/>
            <ac:picMk id="3" creationId="{DC00D6E5-2185-430F-9F40-7B0E3161FF16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A3BC80-19BD-9237-E91C-F2A76C358C4E}" dt="2021-06-13T15:14:21.425" v="226" actId="1076"/>
        <pc:sldMkLst>
          <pc:docMk/>
          <pc:sldMk cId="3444914297" sldId="282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14:12.940" v="221" actId="20577"/>
          <ac:spMkLst>
            <pc:docMk/>
            <pc:sldMk cId="3444914297" sldId="282"/>
            <ac:spMk id="254" creationId="{00000000-0000-0000-0000-000000000000}"/>
          </ac:spMkLst>
        </pc:spChg>
        <pc:picChg chg="del">
          <ac:chgData name="Stasys Čivilis" userId="S::stasys.civilis@codeacademylt.onmicrosoft.com::c8caef7f-15d3-4cc8-9b1a-dcff87db0818" providerId="AD" clId="Web-{45A3BC80-19BD-9237-E91C-F2A76C358C4E}" dt="2021-06-13T15:14:13.925" v="222"/>
          <ac:picMkLst>
            <pc:docMk/>
            <pc:sldMk cId="3444914297" sldId="282"/>
            <ac:picMk id="2" creationId="{1458C947-704B-40A5-B813-D23485719E22}"/>
          </ac:picMkLst>
        </pc:picChg>
        <pc:picChg chg="add mod">
          <ac:chgData name="Stasys Čivilis" userId="S::stasys.civilis@codeacademylt.onmicrosoft.com::c8caef7f-15d3-4cc8-9b1a-dcff87db0818" providerId="AD" clId="Web-{45A3BC80-19BD-9237-E91C-F2A76C358C4E}" dt="2021-06-13T15:14:21.425" v="226" actId="1076"/>
          <ac:picMkLst>
            <pc:docMk/>
            <pc:sldMk cId="3444914297" sldId="282"/>
            <ac:picMk id="3" creationId="{D5633F06-9B66-4BA9-877C-A7F494595011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A3BC80-19BD-9237-E91C-F2A76C358C4E}" dt="2021-06-13T15:18:05.586" v="237" actId="1076"/>
        <pc:sldMkLst>
          <pc:docMk/>
          <pc:sldMk cId="2298492864" sldId="283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18:05.586" v="237" actId="1076"/>
          <ac:spMkLst>
            <pc:docMk/>
            <pc:sldMk cId="2298492864" sldId="283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45A3BC80-19BD-9237-E91C-F2A76C358C4E}" dt="2021-06-13T15:17:06.459" v="233" actId="14100"/>
          <ac:picMkLst>
            <pc:docMk/>
            <pc:sldMk cId="2298492864" sldId="283"/>
            <ac:picMk id="2" creationId="{7AF9AB8E-F44E-4A90-B15D-9750217F540D}"/>
          </ac:picMkLst>
        </pc:picChg>
        <pc:picChg chg="del">
          <ac:chgData name="Stasys Čivilis" userId="S::stasys.civilis@codeacademylt.onmicrosoft.com::c8caef7f-15d3-4cc8-9b1a-dcff87db0818" providerId="AD" clId="Web-{45A3BC80-19BD-9237-E91C-F2A76C358C4E}" dt="2021-06-13T15:17:00.522" v="230"/>
          <ac:picMkLst>
            <pc:docMk/>
            <pc:sldMk cId="2298492864" sldId="283"/>
            <ac:picMk id="3" creationId="{D5633F06-9B66-4BA9-877C-A7F494595011}"/>
          </ac:picMkLst>
        </pc:picChg>
        <pc:picChg chg="add mod">
          <ac:chgData name="Stasys Čivilis" userId="S::stasys.civilis@codeacademylt.onmicrosoft.com::c8caef7f-15d3-4cc8-9b1a-dcff87db0818" providerId="AD" clId="Web-{45A3BC80-19BD-9237-E91C-F2A76C358C4E}" dt="2021-06-13T15:17:20.397" v="236" actId="14100"/>
          <ac:picMkLst>
            <pc:docMk/>
            <pc:sldMk cId="2298492864" sldId="283"/>
            <ac:picMk id="4" creationId="{32EB7A69-BA1E-46E5-93EE-2151DCF4963F}"/>
          </ac:picMkLst>
        </pc:picChg>
      </pc:sldChg>
      <pc:sldChg chg="add del replId">
        <pc:chgData name="Stasys Čivilis" userId="S::stasys.civilis@codeacademylt.onmicrosoft.com::c8caef7f-15d3-4cc8-9b1a-dcff87db0818" providerId="AD" clId="Web-{45A3BC80-19BD-9237-E91C-F2A76C358C4E}" dt="2021-06-13T15:18:26.930" v="242"/>
        <pc:sldMkLst>
          <pc:docMk/>
          <pc:sldMk cId="356528907" sldId="284"/>
        </pc:sldMkLst>
      </pc:sldChg>
      <pc:sldChg chg="addSp delSp modSp add ord replId">
        <pc:chgData name="Stasys Čivilis" userId="S::stasys.civilis@codeacademylt.onmicrosoft.com::c8caef7f-15d3-4cc8-9b1a-dcff87db0818" providerId="AD" clId="Web-{45A3BC80-19BD-9237-E91C-F2A76C358C4E}" dt="2021-06-13T15:20:32.245" v="290" actId="1076"/>
        <pc:sldMkLst>
          <pc:docMk/>
          <pc:sldMk cId="2515943521" sldId="285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19:31.150" v="281" actId="20577"/>
          <ac:spMkLst>
            <pc:docMk/>
            <pc:sldMk cId="2515943521" sldId="285"/>
            <ac:spMk id="2" creationId="{E25FCC81-8847-477B-A575-4D5959B563D8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18:45.836" v="245" actId="20577"/>
          <ac:spMkLst>
            <pc:docMk/>
            <pc:sldMk cId="2515943521" sldId="285"/>
            <ac:spMk id="254" creationId="{00000000-0000-0000-0000-000000000000}"/>
          </ac:spMkLst>
        </pc:spChg>
        <pc:picChg chg="del">
          <ac:chgData name="Stasys Čivilis" userId="S::stasys.civilis@codeacademylt.onmicrosoft.com::c8caef7f-15d3-4cc8-9b1a-dcff87db0818" providerId="AD" clId="Web-{45A3BC80-19BD-9237-E91C-F2A76C358C4E}" dt="2021-06-13T15:19:36.962" v="282"/>
          <ac:picMkLst>
            <pc:docMk/>
            <pc:sldMk cId="2515943521" sldId="285"/>
            <ac:picMk id="3" creationId="{3B4A562A-2633-4DC9-A0E3-54217433D6E7}"/>
          </ac:picMkLst>
        </pc:picChg>
        <pc:picChg chg="del">
          <ac:chgData name="Stasys Čivilis" userId="S::stasys.civilis@codeacademylt.onmicrosoft.com::c8caef7f-15d3-4cc8-9b1a-dcff87db0818" providerId="AD" clId="Web-{45A3BC80-19BD-9237-E91C-F2A76C358C4E}" dt="2021-06-13T15:19:37.666" v="283"/>
          <ac:picMkLst>
            <pc:docMk/>
            <pc:sldMk cId="2515943521" sldId="285"/>
            <ac:picMk id="4" creationId="{BE3501CD-7DEC-4C08-AD81-8F7EAA0157CA}"/>
          </ac:picMkLst>
        </pc:picChg>
        <pc:picChg chg="add mod">
          <ac:chgData name="Stasys Čivilis" userId="S::stasys.civilis@codeacademylt.onmicrosoft.com::c8caef7f-15d3-4cc8-9b1a-dcff87db0818" providerId="AD" clId="Web-{45A3BC80-19BD-9237-E91C-F2A76C358C4E}" dt="2021-06-13T15:20:30.229" v="289" actId="14100"/>
          <ac:picMkLst>
            <pc:docMk/>
            <pc:sldMk cId="2515943521" sldId="285"/>
            <ac:picMk id="5" creationId="{362DC730-0B45-4010-8CB1-EA730A39BFAE}"/>
          </ac:picMkLst>
        </pc:picChg>
        <pc:picChg chg="add mod">
          <ac:chgData name="Stasys Čivilis" userId="S::stasys.civilis@codeacademylt.onmicrosoft.com::c8caef7f-15d3-4cc8-9b1a-dcff87db0818" providerId="AD" clId="Web-{45A3BC80-19BD-9237-E91C-F2A76C358C4E}" dt="2021-06-13T15:20:32.245" v="290" actId="1076"/>
          <ac:picMkLst>
            <pc:docMk/>
            <pc:sldMk cId="2515943521" sldId="285"/>
            <ac:picMk id="6" creationId="{2CDCC6CC-5DE9-4015-93BE-E1425BFEEDF4}"/>
          </ac:picMkLst>
        </pc:picChg>
      </pc:sldChg>
      <pc:sldChg chg="addSp delSp modSp add ord replId">
        <pc:chgData name="Stasys Čivilis" userId="S::stasys.civilis@codeacademylt.onmicrosoft.com::c8caef7f-15d3-4cc8-9b1a-dcff87db0818" providerId="AD" clId="Web-{45A3BC80-19BD-9237-E91C-F2A76C358C4E}" dt="2021-06-13T15:23:53.264" v="301" actId="1076"/>
        <pc:sldMkLst>
          <pc:docMk/>
          <pc:sldMk cId="2131105126" sldId="286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23:53.264" v="301" actId="1076"/>
          <ac:spMkLst>
            <pc:docMk/>
            <pc:sldMk cId="2131105126" sldId="286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45A3BC80-19BD-9237-E91C-F2A76C358C4E}" dt="2021-06-13T15:23:50.717" v="300" actId="1076"/>
          <ac:picMkLst>
            <pc:docMk/>
            <pc:sldMk cId="2131105126" sldId="286"/>
            <ac:picMk id="2" creationId="{B0584BF7-5BA4-4303-9EFD-3F7E9C94199B}"/>
          </ac:picMkLst>
        </pc:picChg>
        <pc:picChg chg="del">
          <ac:chgData name="Stasys Čivilis" userId="S::stasys.civilis@codeacademylt.onmicrosoft.com::c8caef7f-15d3-4cc8-9b1a-dcff87db0818" providerId="AD" clId="Web-{45A3BC80-19BD-9237-E91C-F2A76C358C4E}" dt="2021-06-13T15:23:41.436" v="296"/>
          <ac:picMkLst>
            <pc:docMk/>
            <pc:sldMk cId="2131105126" sldId="286"/>
            <ac:picMk id="3" creationId="{D5633F06-9B66-4BA9-877C-A7F494595011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A3BC80-19BD-9237-E91C-F2A76C358C4E}" dt="2021-06-13T15:25:32.141" v="318" actId="1076"/>
        <pc:sldMkLst>
          <pc:docMk/>
          <pc:sldMk cId="966745134" sldId="287"/>
        </pc:sldMkLst>
        <pc:spChg chg="add mod">
          <ac:chgData name="Stasys Čivilis" userId="S::stasys.civilis@codeacademylt.onmicrosoft.com::c8caef7f-15d3-4cc8-9b1a-dcff87db0818" providerId="AD" clId="Web-{45A3BC80-19BD-9237-E91C-F2A76C358C4E}" dt="2021-06-13T15:25:32.141" v="318" actId="1076"/>
          <ac:spMkLst>
            <pc:docMk/>
            <pc:sldMk cId="966745134" sldId="287"/>
            <ac:spMk id="4" creationId="{55649618-C9A0-4700-847C-DE79FF809BF6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25:32.126" v="317" actId="1076"/>
          <ac:spMkLst>
            <pc:docMk/>
            <pc:sldMk cId="966745134" sldId="287"/>
            <ac:spMk id="254" creationId="{00000000-0000-0000-0000-000000000000}"/>
          </ac:spMkLst>
        </pc:spChg>
        <pc:picChg chg="del">
          <ac:chgData name="Stasys Čivilis" userId="S::stasys.civilis@codeacademylt.onmicrosoft.com::c8caef7f-15d3-4cc8-9b1a-dcff87db0818" providerId="AD" clId="Web-{45A3BC80-19BD-9237-E91C-F2A76C358C4E}" dt="2021-06-13T15:24:43.547" v="305"/>
          <ac:picMkLst>
            <pc:docMk/>
            <pc:sldMk cId="966745134" sldId="287"/>
            <ac:picMk id="2" creationId="{B0584BF7-5BA4-4303-9EFD-3F7E9C94199B}"/>
          </ac:picMkLst>
        </pc:picChg>
        <pc:picChg chg="add mod">
          <ac:chgData name="Stasys Čivilis" userId="S::stasys.civilis@codeacademylt.onmicrosoft.com::c8caef7f-15d3-4cc8-9b1a-dcff87db0818" providerId="AD" clId="Web-{45A3BC80-19BD-9237-E91C-F2A76C358C4E}" dt="2021-06-13T15:24:48.453" v="308" actId="14100"/>
          <ac:picMkLst>
            <pc:docMk/>
            <pc:sldMk cId="966745134" sldId="287"/>
            <ac:picMk id="3" creationId="{D401D85E-4E0A-48A8-A861-48BC8EE99A76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A3BC80-19BD-9237-E91C-F2A76C358C4E}" dt="2021-06-13T15:37:52.109" v="351" actId="1076"/>
        <pc:sldMkLst>
          <pc:docMk/>
          <pc:sldMk cId="4155879156" sldId="288"/>
        </pc:sldMkLst>
        <pc:spChg chg="del">
          <ac:chgData name="Stasys Čivilis" userId="S::stasys.civilis@codeacademylt.onmicrosoft.com::c8caef7f-15d3-4cc8-9b1a-dcff87db0818" providerId="AD" clId="Web-{45A3BC80-19BD-9237-E91C-F2A76C358C4E}" dt="2021-06-13T15:36:03.888" v="322"/>
          <ac:spMkLst>
            <pc:docMk/>
            <pc:sldMk cId="4155879156" sldId="288"/>
            <ac:spMk id="4" creationId="{55649618-C9A0-4700-847C-DE79FF809BF6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36:11.498" v="324" actId="1076"/>
          <ac:spMkLst>
            <pc:docMk/>
            <pc:sldMk cId="4155879156" sldId="288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45A3BC80-19BD-9237-E91C-F2A76C358C4E}" dt="2021-06-13T15:37:44.390" v="349" actId="1076"/>
          <ac:picMkLst>
            <pc:docMk/>
            <pc:sldMk cId="4155879156" sldId="288"/>
            <ac:picMk id="2" creationId="{C3D03E55-E75E-411C-AA35-15B1F42FA3D9}"/>
          </ac:picMkLst>
        </pc:picChg>
        <pc:picChg chg="del">
          <ac:chgData name="Stasys Čivilis" userId="S::stasys.civilis@codeacademylt.onmicrosoft.com::c8caef7f-15d3-4cc8-9b1a-dcff87db0818" providerId="AD" clId="Web-{45A3BC80-19BD-9237-E91C-F2A76C358C4E}" dt="2021-06-13T15:36:21.576" v="325"/>
          <ac:picMkLst>
            <pc:docMk/>
            <pc:sldMk cId="4155879156" sldId="288"/>
            <ac:picMk id="3" creationId="{D401D85E-4E0A-48A8-A861-48BC8EE99A76}"/>
          </ac:picMkLst>
        </pc:picChg>
        <pc:picChg chg="add mod">
          <ac:chgData name="Stasys Čivilis" userId="S::stasys.civilis@codeacademylt.onmicrosoft.com::c8caef7f-15d3-4cc8-9b1a-dcff87db0818" providerId="AD" clId="Web-{45A3BC80-19BD-9237-E91C-F2A76C358C4E}" dt="2021-06-13T15:37:52.094" v="350" actId="1076"/>
          <ac:picMkLst>
            <pc:docMk/>
            <pc:sldMk cId="4155879156" sldId="288"/>
            <ac:picMk id="5" creationId="{67CB163D-F5E9-42F4-8F2E-4D31F93D7C7D}"/>
          </ac:picMkLst>
        </pc:picChg>
        <pc:picChg chg="add mod">
          <ac:chgData name="Stasys Čivilis" userId="S::stasys.civilis@codeacademylt.onmicrosoft.com::c8caef7f-15d3-4cc8-9b1a-dcff87db0818" providerId="AD" clId="Web-{45A3BC80-19BD-9237-E91C-F2A76C358C4E}" dt="2021-06-13T15:37:52.109" v="351" actId="1076"/>
          <ac:picMkLst>
            <pc:docMk/>
            <pc:sldMk cId="4155879156" sldId="288"/>
            <ac:picMk id="6" creationId="{A033ABD0-4C2D-492E-87E0-F1D04D29D782}"/>
          </ac:picMkLst>
        </pc:picChg>
        <pc:picChg chg="add mod">
          <ac:chgData name="Stasys Čivilis" userId="S::stasys.civilis@codeacademylt.onmicrosoft.com::c8caef7f-15d3-4cc8-9b1a-dcff87db0818" providerId="AD" clId="Web-{45A3BC80-19BD-9237-E91C-F2A76C358C4E}" dt="2021-06-13T15:37:40.703" v="348" actId="1076"/>
          <ac:picMkLst>
            <pc:docMk/>
            <pc:sldMk cId="4155879156" sldId="288"/>
            <ac:picMk id="7" creationId="{9D1C7F51-456B-4931-8215-1176B8399E02}"/>
          </ac:picMkLst>
        </pc:picChg>
      </pc:sldChg>
      <pc:sldChg chg="modSp add replId">
        <pc:chgData name="Stasys Čivilis" userId="S::stasys.civilis@codeacademylt.onmicrosoft.com::c8caef7f-15d3-4cc8-9b1a-dcff87db0818" providerId="AD" clId="Web-{45A3BC80-19BD-9237-E91C-F2A76C358C4E}" dt="2021-06-13T15:38:41.954" v="359" actId="20577"/>
        <pc:sldMkLst>
          <pc:docMk/>
          <pc:sldMk cId="714711084" sldId="289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38:41.954" v="359" actId="20577"/>
          <ac:spMkLst>
            <pc:docMk/>
            <pc:sldMk cId="714711084" sldId="289"/>
            <ac:spMk id="30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38:39.407" v="358" actId="20577"/>
          <ac:spMkLst>
            <pc:docMk/>
            <pc:sldMk cId="714711084" sldId="289"/>
            <ac:spMk id="310" creationId="{00000000-0000-0000-0000-000000000000}"/>
          </ac:spMkLst>
        </pc:spChg>
      </pc:sldChg>
      <pc:sldChg chg="modSp add replId">
        <pc:chgData name="Stasys Čivilis" userId="S::stasys.civilis@codeacademylt.onmicrosoft.com::c8caef7f-15d3-4cc8-9b1a-dcff87db0818" providerId="AD" clId="Web-{45A3BC80-19BD-9237-E91C-F2A76C358C4E}" dt="2021-06-13T15:39:11.533" v="363" actId="20577"/>
        <pc:sldMkLst>
          <pc:docMk/>
          <pc:sldMk cId="3594723613" sldId="290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39:06.798" v="361" actId="20577"/>
          <ac:spMkLst>
            <pc:docMk/>
            <pc:sldMk cId="3594723613" sldId="290"/>
            <ac:spMk id="30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39:11.533" v="363" actId="20577"/>
          <ac:spMkLst>
            <pc:docMk/>
            <pc:sldMk cId="3594723613" sldId="290"/>
            <ac:spMk id="310" creationId="{00000000-0000-0000-0000-000000000000}"/>
          </ac:spMkLst>
        </pc:spChg>
      </pc:sldChg>
      <pc:sldChg chg="modSp add replId">
        <pc:chgData name="Stasys Čivilis" userId="S::stasys.civilis@codeacademylt.onmicrosoft.com::c8caef7f-15d3-4cc8-9b1a-dcff87db0818" providerId="AD" clId="Web-{45A3BC80-19BD-9237-E91C-F2A76C358C4E}" dt="2021-06-13T15:39:24.861" v="366" actId="20577"/>
        <pc:sldMkLst>
          <pc:docMk/>
          <pc:sldMk cId="667380362" sldId="291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39:24.861" v="366" actId="20577"/>
          <ac:spMkLst>
            <pc:docMk/>
            <pc:sldMk cId="667380362" sldId="291"/>
            <ac:spMk id="30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39:21.642" v="365" actId="20577"/>
          <ac:spMkLst>
            <pc:docMk/>
            <pc:sldMk cId="667380362" sldId="291"/>
            <ac:spMk id="3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9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" name="Graphic 7"/>
          <p:cNvPicPr/>
          <p:nvPr/>
        </p:nvPicPr>
        <p:blipFill>
          <a:blip r:embed="rId14"/>
          <a:stretch/>
        </p:blipFill>
        <p:spPr>
          <a:xfrm>
            <a:off x="475200" y="458640"/>
            <a:ext cx="2333520" cy="68220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ustomShape 6"/>
          <p:cNvSpPr/>
          <p:nvPr/>
        </p:nvSpPr>
        <p:spPr>
          <a:xfrm>
            <a:off x="-159120" y="-119160"/>
            <a:ext cx="6254280" cy="738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3" name="Group 7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94" name="CustomShape 8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" name="PlaceHolder 12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9" name="PlaceHolder 13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 anchor="ctr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37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" name="Group 6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42" name="CustomShape 7"/>
            <p:cNvSpPr/>
            <p:nvPr/>
          </p:nvSpPr>
          <p:spPr>
            <a:xfrm>
              <a:off x="11220120" y="846720"/>
              <a:ext cx="132120" cy="106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11216880" y="710280"/>
              <a:ext cx="356400" cy="122760"/>
            </a:xfrm>
            <a:custGeom>
              <a:avLst/>
              <a:gdLst/>
              <a:ahLst/>
              <a:cxn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9"/>
            <p:cNvSpPr/>
            <p:nvPr/>
          </p:nvSpPr>
          <p:spPr>
            <a:xfrm>
              <a:off x="11437560" y="846720"/>
              <a:ext cx="132120" cy="106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10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" name="PlaceHolder 1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7" name="PlaceHolder 1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 anchor="ctr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85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telia.lt/telefonai/?filter=brand:samsung'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5min.l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lfi.l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273120" y="2618280"/>
            <a:ext cx="7049520" cy="2386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lt-LT" sz="4400" b="1" spc="-1" dirty="0">
                <a:solidFill>
                  <a:srgbClr val="000000"/>
                </a:solidFill>
                <a:latin typeface="Arial"/>
                <a:ea typeface="Arial"/>
              </a:rPr>
              <a:t>15</a:t>
            </a:r>
            <a:r>
              <a:rPr lang="lt-LT" sz="4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paskaita.</a:t>
            </a:r>
            <a:br>
              <a:rPr dirty="0"/>
            </a:br>
            <a:r>
              <a:rPr lang="lt-LT" sz="4400" b="1" spc="-1" dirty="0">
                <a:latin typeface="Arial"/>
              </a:rPr>
              <a:t>Informacijos traukimas iš interneto (WEB SCRAPING)</a:t>
            </a:r>
            <a:endParaRPr lang="lt-LT" sz="4400" b="1" strike="noStrike" spc="-1" dirty="0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273120" y="5916960"/>
            <a:ext cx="7049520" cy="927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95720" y="5930280"/>
            <a:ext cx="2266920" cy="33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lang="lt-LT" sz="1600" b="0" strike="noStrike" spc="-1">
              <a:latin typeface="Arial"/>
            </a:endParaRPr>
          </a:p>
        </p:txBody>
      </p:sp>
      <p:pic>
        <p:nvPicPr>
          <p:cNvPr id="230" name="Picture Placeholder 14"/>
          <p:cNvPicPr/>
          <p:nvPr/>
        </p:nvPicPr>
        <p:blipFill>
          <a:blip r:embed="rId2"/>
          <a:stretch/>
        </p:blipFill>
        <p:spPr>
          <a:xfrm>
            <a:off x="14449320" y="-1709640"/>
            <a:ext cx="1834560" cy="1834560"/>
          </a:xfrm>
          <a:prstGeom prst="rect">
            <a:avLst/>
          </a:prstGeom>
          <a:ln w="12600">
            <a:noFill/>
          </a:ln>
        </p:spPr>
      </p:pic>
      <p:grpSp>
        <p:nvGrpSpPr>
          <p:cNvPr id="231" name="Group 4"/>
          <p:cNvGrpSpPr/>
          <p:nvPr/>
        </p:nvGrpSpPr>
        <p:grpSpPr>
          <a:xfrm>
            <a:off x="9866160" y="2715120"/>
            <a:ext cx="1834560" cy="463680"/>
            <a:chOff x="9866160" y="2715120"/>
            <a:chExt cx="1834560" cy="463680"/>
          </a:xfrm>
        </p:grpSpPr>
        <p:sp>
          <p:nvSpPr>
            <p:cNvPr id="232" name="CustomShape 5"/>
            <p:cNvSpPr/>
            <p:nvPr/>
          </p:nvSpPr>
          <p:spPr>
            <a:xfrm>
              <a:off x="9866160" y="271512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6"/>
            <p:cNvSpPr/>
            <p:nvPr/>
          </p:nvSpPr>
          <p:spPr>
            <a:xfrm>
              <a:off x="9979920" y="2779920"/>
              <a:ext cx="160704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234" name="Picture 4"/>
          <p:cNvPicPr/>
          <p:nvPr/>
        </p:nvPicPr>
        <p:blipFill>
          <a:blip r:embed="rId3"/>
          <a:stretch/>
        </p:blipFill>
        <p:spPr>
          <a:xfrm>
            <a:off x="9920160" y="406080"/>
            <a:ext cx="1951920" cy="195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15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Informacijos traukimas iš interneto (WEB SCRAPING)</a:t>
            </a:r>
            <a:endParaRPr lang="lt-LT" sz="1300" b="0" strike="noStrike" spc="-1" dirty="0">
              <a:solidFill>
                <a:srgbClr val="FEFFFF"/>
              </a:solidFill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/>
              <a:r>
                <a:rPr lang="lt-LT" sz="1600" b="1" strike="noStrike" spc="-1" dirty="0">
                  <a:solidFill>
                    <a:srgbClr val="FEFFFF"/>
                  </a:solidFill>
                  <a:latin typeface="Arial"/>
                  <a:ea typeface="Arial"/>
                </a:rPr>
                <a:t>Užduotis </a:t>
              </a:r>
              <a:r>
                <a:rPr lang="lt-LT" sz="1600" b="1" strike="noStrike" spc="-1" dirty="0" err="1">
                  <a:solidFill>
                    <a:srgbClr val="FEFFFF"/>
                  </a:solidFill>
                  <a:latin typeface="Arial"/>
                  <a:ea typeface="Arial"/>
                </a:rPr>
                <a:t>nr.</a:t>
              </a:r>
              <a:r>
                <a:rPr lang="lt-LT" sz="1600" b="1" spc="-1" dirty="0">
                  <a:solidFill>
                    <a:srgbClr val="FEFFFF"/>
                  </a:solidFill>
                  <a:latin typeface="Arial"/>
                  <a:ea typeface="Arial"/>
                </a:rPr>
                <a:t> 3</a:t>
              </a:r>
              <a:endParaRPr lang="lt-LT" sz="1600" b="0" strike="noStrike" spc="-1" dirty="0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r>
              <a:rPr lang="lt-LT" sz="1600" spc="-1" dirty="0">
                <a:ea typeface="+mn-lt"/>
                <a:cs typeface="+mn-lt"/>
              </a:rPr>
              <a:t>Parašyti programą kuri iš puslapio </a:t>
            </a:r>
            <a:r>
              <a:rPr lang="lt-LT" sz="1600" spc="-1" dirty="0">
                <a:latin typeface="Arial"/>
                <a:ea typeface="+mn-lt"/>
                <a:cs typeface="+mn-lt"/>
                <a:hlinkClick r:id="rId3"/>
              </a:rPr>
              <a:t>https://shop.telia.lt/telefonai/?filter=brand:samsung'</a:t>
            </a:r>
            <a:r>
              <a:rPr lang="lt-LT" sz="1600" spc="-1" dirty="0">
                <a:latin typeface="Arial"/>
                <a:ea typeface="+mn-lt"/>
                <a:cs typeface="+mn-lt"/>
              </a:rPr>
              <a:t> rastų pigiausią ir brangiausią telefono modelį</a:t>
            </a:r>
            <a:endParaRPr lang="en-US" sz="1600" dirty="0">
              <a:latin typeface="Arial"/>
              <a:ea typeface="+mn-lt"/>
              <a:cs typeface="+mn-lt"/>
            </a:endParaRPr>
          </a:p>
          <a:p>
            <a:endParaRPr lang="lt-LT" sz="1600" spc="-1" dirty="0">
              <a:ea typeface="+mn-lt"/>
              <a:cs typeface="+mn-lt"/>
            </a:endParaRPr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000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15 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Informacijos traukimas iš interneto (WEB SCRAPING)</a:t>
            </a:r>
            <a:endParaRPr lang="lt-LT" sz="1300" spc="-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 dirty="0">
              <a:solidFill>
                <a:srgbClr val="FE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24" name="Group 2"/>
          <p:cNvGrpSpPr/>
          <p:nvPr/>
        </p:nvGrpSpPr>
        <p:grpSpPr>
          <a:xfrm>
            <a:off x="480240" y="914400"/>
            <a:ext cx="1834560" cy="463680"/>
            <a:chOff x="480240" y="914400"/>
            <a:chExt cx="1834560" cy="463680"/>
          </a:xfrm>
        </p:grpSpPr>
        <p:sp>
          <p:nvSpPr>
            <p:cNvPr id="325" name="CustomShape 3"/>
            <p:cNvSpPr/>
            <p:nvPr/>
          </p:nvSpPr>
          <p:spPr>
            <a:xfrm>
              <a:off x="480240" y="9144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4"/>
            <p:cNvSpPr/>
            <p:nvPr/>
          </p:nvSpPr>
          <p:spPr>
            <a:xfrm>
              <a:off x="594000" y="9788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27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28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lang="lt-LT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15</a:t>
            </a:r>
            <a:r>
              <a:rPr lang="lt-LT" sz="1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Informacijos traukimas iš interneto (WEB SCRAPING)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80240" y="137160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398600" y="3367862"/>
            <a:ext cx="4235040" cy="459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>
                <a:solidFill>
                  <a:srgbClr val="000000"/>
                </a:solidFill>
                <a:latin typeface="Arial"/>
              </a:rPr>
              <a:t>Susipažinsite su WEB SCRAPING'u</a:t>
            </a:r>
            <a:endParaRPr lang="en-US" dirty="0"/>
          </a:p>
        </p:txBody>
      </p:sp>
      <p:sp>
        <p:nvSpPr>
          <p:cNvPr id="238" name="CustomShape 4"/>
          <p:cNvSpPr/>
          <p:nvPr/>
        </p:nvSpPr>
        <p:spPr>
          <a:xfrm>
            <a:off x="1398600" y="4469646"/>
            <a:ext cx="4235040" cy="45596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>
                <a:solidFill>
                  <a:srgbClr val="000000"/>
                </a:solidFill>
                <a:latin typeface="Arial"/>
              </a:rPr>
              <a:t>Ištraukti informaciją iš norimo internetinio puslapio</a:t>
            </a:r>
            <a:endParaRPr lang="lt-LT" sz="1600" b="0" strike="noStrike" spc="-1" dirty="0">
              <a:latin typeface="Arial"/>
            </a:endParaRPr>
          </a:p>
        </p:txBody>
      </p:sp>
      <p:grpSp>
        <p:nvGrpSpPr>
          <p:cNvPr id="240" name="Group 6"/>
          <p:cNvGrpSpPr/>
          <p:nvPr/>
        </p:nvGrpSpPr>
        <p:grpSpPr>
          <a:xfrm>
            <a:off x="480240" y="3180600"/>
            <a:ext cx="730800" cy="730800"/>
            <a:chOff x="480240" y="3180600"/>
            <a:chExt cx="730800" cy="730800"/>
          </a:xfrm>
        </p:grpSpPr>
        <p:sp>
          <p:nvSpPr>
            <p:cNvPr id="241" name="CustomShape 7"/>
            <p:cNvSpPr/>
            <p:nvPr/>
          </p:nvSpPr>
          <p:spPr>
            <a:xfrm>
              <a:off x="480240" y="318060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8"/>
            <p:cNvSpPr/>
            <p:nvPr/>
          </p:nvSpPr>
          <p:spPr>
            <a:xfrm>
              <a:off x="633240" y="334800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43" name="Group 9"/>
          <p:cNvGrpSpPr/>
          <p:nvPr/>
        </p:nvGrpSpPr>
        <p:grpSpPr>
          <a:xfrm>
            <a:off x="480240" y="4369680"/>
            <a:ext cx="730800" cy="730800"/>
            <a:chOff x="480240" y="4369680"/>
            <a:chExt cx="730800" cy="730800"/>
          </a:xfrm>
        </p:grpSpPr>
        <p:sp>
          <p:nvSpPr>
            <p:cNvPr id="244" name="CustomShape 10"/>
            <p:cNvSpPr/>
            <p:nvPr/>
          </p:nvSpPr>
          <p:spPr>
            <a:xfrm>
              <a:off x="480240" y="436968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11"/>
            <p:cNvSpPr/>
            <p:nvPr/>
          </p:nvSpPr>
          <p:spPr>
            <a:xfrm>
              <a:off x="633240" y="453744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lang="lt-LT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15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Informacijos traukimas iš interneto (WEB SCRAPING)</a:t>
            </a:r>
            <a:endParaRPr lang="lt-LT" sz="1300" b="0" strike="noStrike" spc="-1" dirty="0">
              <a:solidFill>
                <a:srgbClr val="FEFFFF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485138" y="3115434"/>
            <a:ext cx="5703480" cy="102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Kaip nuskaityti norimą svetainės bloką (pirmą)</a:t>
            </a:r>
            <a:endParaRPr lang="en-US" sz="3000" dirty="0"/>
          </a:p>
          <a:p>
            <a:endParaRPr lang="lt-LT" sz="3000" b="1" spc="-1" dirty="0"/>
          </a:p>
          <a:p>
            <a:pPr>
              <a:lnSpc>
                <a:spcPct val="90000"/>
              </a:lnSpc>
            </a:pPr>
            <a:endParaRPr lang="lt-LT" sz="3000" spc="-1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1E202BF-193E-429D-9A20-C5C46614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59" y="2787845"/>
            <a:ext cx="4784607" cy="178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2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15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Informacijos traukimas iš interneto (WEB SCRAPING)</a:t>
            </a:r>
            <a:endParaRPr lang="lt-LT" sz="1300" b="0" strike="noStrike" spc="-1" dirty="0">
              <a:solidFill>
                <a:srgbClr val="FEFFFF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485138" y="3115434"/>
            <a:ext cx="5242518" cy="128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Kaip išrinkti norimą informaciją iš bloko</a:t>
            </a:r>
            <a:endParaRPr lang="en-US" sz="3000" dirty="0"/>
          </a:p>
          <a:p>
            <a:pPr>
              <a:lnSpc>
                <a:spcPct val="90000"/>
              </a:lnSpc>
            </a:pPr>
            <a:endParaRPr lang="lt-LT" sz="3000" spc="-1"/>
          </a:p>
        </p:txBody>
      </p:sp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B274FF68-3309-41F0-92C8-F9360E5A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70" y="2498027"/>
            <a:ext cx="5151495" cy="214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4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15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Informacijos traukimas iš interneto (WEB SCRAPING)</a:t>
            </a:r>
            <a:endParaRPr lang="lt-LT" sz="1300" b="0" strike="noStrike" spc="-1" dirty="0">
              <a:solidFill>
                <a:srgbClr val="FEFFFF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485138" y="3115434"/>
            <a:ext cx="5242518" cy="128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Kaip gauti visų blokų informaciją</a:t>
            </a:r>
            <a:endParaRPr lang="en-US" sz="3000" dirty="0"/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A1653E18-AF9C-4519-B406-744638DA5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77" y="2331150"/>
            <a:ext cx="4935125" cy="235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5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15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Informacijos traukimas iš interneto (WEB SCRAPING)</a:t>
            </a:r>
            <a:endParaRPr lang="lt-LT" sz="1300" b="0" strike="noStrike" spc="-1" dirty="0">
              <a:solidFill>
                <a:srgbClr val="FEFFFF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485138" y="3115434"/>
            <a:ext cx="5242518" cy="128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Kaip įrašyti gautą informaciją į </a:t>
            </a:r>
            <a:r>
              <a:rPr lang="lt-LT" sz="3000" b="1" dirty="0" err="1"/>
              <a:t>csv</a:t>
            </a:r>
            <a:r>
              <a:rPr lang="lt-LT" sz="3000" b="1" dirty="0"/>
              <a:t> failą</a:t>
            </a:r>
            <a:endParaRPr lang="en-US" sz="3000" dirty="0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04CDF6-5CA8-493A-92C8-6DE6FA79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59" y="2229475"/>
            <a:ext cx="4991570" cy="278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6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15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Informacijos traukimas iš interneto (WEB SCRAPING)</a:t>
            </a:r>
            <a:endParaRPr lang="lt-LT" sz="1300" b="0" strike="noStrike" spc="-1" dirty="0">
              <a:solidFill>
                <a:srgbClr val="FEFFFF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569805" y="2645064"/>
            <a:ext cx="5242518" cy="160309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Pavyzdys, kaip gauti norimo gamintojo parduodamų telefonų kainas iš svetainės</a:t>
            </a:r>
            <a:endParaRPr lang="en-US" sz="3000" dirty="0"/>
          </a:p>
        </p:txBody>
      </p:sp>
      <p:pic>
        <p:nvPicPr>
          <p:cNvPr id="2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CFC95DA-0B0D-4284-9351-49145415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26" y="2106917"/>
            <a:ext cx="5330236" cy="26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1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15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Informacijos traukimas iš interneto (WEB SCRAPING)</a:t>
            </a:r>
            <a:endParaRPr lang="lt-LT" sz="1300" b="0" strike="noStrike" spc="-1" dirty="0">
              <a:solidFill>
                <a:srgbClr val="FEFFFF"/>
              </a:solidFill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/>
              <a:r>
                <a:rPr lang="lt-LT" sz="1600" b="1" strike="noStrike" spc="-1" dirty="0">
                  <a:solidFill>
                    <a:srgbClr val="FEFFFF"/>
                  </a:solidFill>
                  <a:latin typeface="Arial"/>
                  <a:ea typeface="Arial"/>
                </a:rPr>
                <a:t>Užduotis </a:t>
              </a:r>
              <a:r>
                <a:rPr lang="lt-LT" sz="1600" b="1" strike="noStrike" spc="-1" dirty="0" err="1">
                  <a:solidFill>
                    <a:srgbClr val="FEFFFF"/>
                  </a:solidFill>
                  <a:latin typeface="Arial"/>
                  <a:ea typeface="Arial"/>
                </a:rPr>
                <a:t>nr.</a:t>
              </a:r>
              <a:r>
                <a:rPr lang="lt-LT" sz="1600" b="1" spc="-1" dirty="0">
                  <a:solidFill>
                    <a:srgbClr val="FEFFFF"/>
                  </a:solidFill>
                  <a:latin typeface="Arial"/>
                  <a:ea typeface="Arial"/>
                </a:rPr>
                <a:t> 1</a:t>
              </a:r>
              <a:endParaRPr lang="lt-LT" sz="1600" b="0" strike="noStrike" spc="-1" dirty="0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r>
              <a:rPr lang="lt-LT" sz="1600" spc="-1" dirty="0">
                <a:ea typeface="+mn-lt"/>
                <a:cs typeface="+mn-lt"/>
              </a:rPr>
              <a:t>Parašyti programą, kuri atspausdintu visas puslapio </a:t>
            </a:r>
            <a:r>
              <a:rPr lang="lt-LT" sz="1600" spc="-1" dirty="0">
                <a:ea typeface="+mn-lt"/>
                <a:cs typeface="+mn-lt"/>
                <a:hlinkClick r:id="rId3"/>
              </a:rPr>
              <a:t>www.15min.lt</a:t>
            </a:r>
            <a:r>
              <a:rPr lang="lt-LT" sz="1600" spc="-1" dirty="0">
                <a:ea typeface="+mn-lt"/>
                <a:cs typeface="+mn-lt"/>
              </a:rPr>
              <a:t> "Redakcija rekomenduoja" skilties antraštes</a:t>
            </a:r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73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15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Informacijos traukimas iš interneto (WEB SCRAPING)</a:t>
            </a:r>
            <a:endParaRPr lang="lt-LT" sz="1300" b="0" strike="noStrike" spc="-1" dirty="0">
              <a:solidFill>
                <a:srgbClr val="FEFFFF"/>
              </a:solidFill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/>
              <a:r>
                <a:rPr lang="lt-LT" sz="1600" b="1" strike="noStrike" spc="-1" dirty="0">
                  <a:solidFill>
                    <a:srgbClr val="FEFFFF"/>
                  </a:solidFill>
                  <a:latin typeface="Arial"/>
                  <a:ea typeface="Arial"/>
                </a:rPr>
                <a:t>Užduotis </a:t>
              </a:r>
              <a:r>
                <a:rPr lang="lt-LT" sz="1600" b="1" strike="noStrike" spc="-1" dirty="0" err="1">
                  <a:solidFill>
                    <a:srgbClr val="FEFFFF"/>
                  </a:solidFill>
                  <a:latin typeface="Arial"/>
                  <a:ea typeface="Arial"/>
                </a:rPr>
                <a:t>nr.</a:t>
              </a:r>
              <a:r>
                <a:rPr lang="lt-LT" sz="1600" b="1" spc="-1" dirty="0">
                  <a:solidFill>
                    <a:srgbClr val="FEFFFF"/>
                  </a:solidFill>
                  <a:latin typeface="Arial"/>
                  <a:ea typeface="Arial"/>
                </a:rPr>
                <a:t> 2</a:t>
              </a:r>
              <a:endParaRPr lang="lt-LT" sz="1600" b="0" strike="noStrike" spc="-1" dirty="0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r>
              <a:rPr lang="lt-LT" sz="1600" spc="-1" dirty="0">
                <a:ea typeface="+mn-lt"/>
                <a:cs typeface="+mn-lt"/>
              </a:rPr>
              <a:t>Parašyti programą, kuri suskaičiuotų kiek šios dienos </a:t>
            </a:r>
            <a:r>
              <a:rPr lang="lt-LT" sz="1600" spc="-1" dirty="0">
                <a:ea typeface="+mn-lt"/>
                <a:cs typeface="+mn-lt"/>
                <a:hlinkClick r:id="rId3"/>
              </a:rPr>
              <a:t>www.delfi.lt</a:t>
            </a:r>
            <a:r>
              <a:rPr lang="lt-LT" sz="1600" spc="-1" dirty="0">
                <a:ea typeface="+mn-lt"/>
                <a:cs typeface="+mn-lt"/>
              </a:rPr>
              <a:t> puslapyje yra antraštinių straipsnių</a:t>
            </a:r>
            <a:endParaRPr lang="en-US" dirty="0">
              <a:ea typeface="+mn-lt"/>
              <a:cs typeface="+mn-lt"/>
            </a:endParaRPr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4" ma:contentTypeDescription="Create a new document." ma:contentTypeScope="" ma:versionID="1b603e3d1fae27ba48417e9b4473873b">
  <xsd:schema xmlns:xsd="http://www.w3.org/2001/XMLSchema" xmlns:xs="http://www.w3.org/2001/XMLSchema" xmlns:p="http://schemas.microsoft.com/office/2006/metadata/properties" xmlns:ns2="e94fbb91-2895-466f-9cdd-164826e0ab54" xmlns:ns3="62f0fa9f-d35e-4a7f-aed7-55df17063d92" targetNamespace="http://schemas.microsoft.com/office/2006/metadata/properties" ma:root="true" ma:fieldsID="c26caae4013b136b651f3e9e939e87d5" ns2:_="" ns3:_="">
    <xsd:import namespace="e94fbb91-2895-466f-9cdd-164826e0ab54"/>
    <xsd:import namespace="62f0fa9f-d35e-4a7f-aed7-55df17063d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0fa9f-d35e-4a7f-aed7-55df17063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D6BA9C-5DD8-4ECF-9CC6-E65A7E5ABC97}"/>
</file>

<file path=customXml/itemProps2.xml><?xml version="1.0" encoding="utf-8"?>
<ds:datastoreItem xmlns:ds="http://schemas.openxmlformats.org/officeDocument/2006/customXml" ds:itemID="{1272520D-4CB1-4AA1-88BA-7CEDBFC299BF}"/>
</file>

<file path=customXml/itemProps3.xml><?xml version="1.0" encoding="utf-8"?>
<ds:datastoreItem xmlns:ds="http://schemas.openxmlformats.org/officeDocument/2006/customXml" ds:itemID="{A7ADE14F-C320-402A-874D-97FB169023C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4163</TotalTime>
  <Words>414</Words>
  <Application>Microsoft Office PowerPoint</Application>
  <PresentationFormat>Widescreen</PresentationFormat>
  <Paragraphs>72</Paragraphs>
  <Slides>11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607</cp:revision>
  <dcterms:modified xsi:type="dcterms:W3CDTF">2021-07-04T12:02:23Z</dcterms:modified>
  <dc:language>lt-LT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  <property fmtid="{D5CDD505-2E9C-101B-9397-08002B2CF9AE}" pid="12" name="ContentTypeId">
    <vt:lpwstr>0x0101009ACC98F71C7CEB499EFDC29467EAFC60</vt:lpwstr>
  </property>
</Properties>
</file>