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2.png" ContentType="image/pn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ustomXml" Target="../customXml/item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ustomXml" Target="../customXml/item3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440" cy="68112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200" cy="73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6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185" name="CustomShape 7"/>
            <p:cNvSpPr/>
            <p:nvPr/>
          </p:nvSpPr>
          <p:spPr>
            <a:xfrm>
              <a:off x="11220120" y="846720"/>
              <a:ext cx="131040" cy="10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11216880" y="710280"/>
              <a:ext cx="355320" cy="12168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11437560" y="846720"/>
              <a:ext cx="131040" cy="10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flaticon.com/" TargetMode="External"/><Relationship Id="rId2" Type="http://schemas.openxmlformats.org/officeDocument/2006/relationships/hyperlink" Target="https://www.flaticon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icoconvert.com/" TargetMode="External"/><Relationship Id="rId5" Type="http://schemas.openxmlformats.org/officeDocument/2006/relationships/hyperlink" Target="https://icoconvert.com/" TargetMode="External"/><Relationship Id="rId6" Type="http://schemas.openxmlformats.org/officeDocument/2006/relationships/hyperlink" Target="https://icoconvert.com/" TargetMode="External"/><Relationship Id="rId7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273120" y="2618280"/>
            <a:ext cx="7048440" cy="2385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17 paskaita.</a:t>
            </a:r>
            <a:br/>
            <a:r>
              <a:rPr b="1" lang="lt-LT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Virtuali aplinka, paleidžiamieji failai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273120" y="5916960"/>
            <a:ext cx="7048440" cy="92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584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73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480" cy="183348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3480" cy="462600"/>
            <a:chOff x="9866160" y="2715120"/>
            <a:chExt cx="1833480" cy="46260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5960" cy="332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77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0840" cy="195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485040" y="3153240"/>
            <a:ext cx="5429520" cy="159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pažiūrėti tik virtualios aplinkos paketus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17" name="Picture 3" descr=""/>
          <p:cNvPicPr/>
          <p:nvPr/>
        </p:nvPicPr>
        <p:blipFill>
          <a:blip r:embed="rId1"/>
          <a:stretch/>
        </p:blipFill>
        <p:spPr>
          <a:xfrm>
            <a:off x="641520" y="3155760"/>
            <a:ext cx="4407840" cy="99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485040" y="3153240"/>
            <a:ext cx="5429520" cy="159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virtualią aplinką PyCharm projekte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20" name="Picture 3" descr=""/>
          <p:cNvPicPr/>
          <p:nvPr/>
        </p:nvPicPr>
        <p:blipFill>
          <a:blip r:embed="rId1"/>
          <a:stretch/>
        </p:blipFill>
        <p:spPr>
          <a:xfrm>
            <a:off x="1413000" y="1265400"/>
            <a:ext cx="2742840" cy="1147320"/>
          </a:xfrm>
          <a:prstGeom prst="rect">
            <a:avLst/>
          </a:prstGeom>
          <a:ln>
            <a:noFill/>
          </a:ln>
        </p:spPr>
      </p:pic>
      <p:pic>
        <p:nvPicPr>
          <p:cNvPr id="321" name="Picture 4" descr=""/>
          <p:cNvPicPr/>
          <p:nvPr/>
        </p:nvPicPr>
        <p:blipFill>
          <a:blip r:embed="rId2"/>
          <a:stretch/>
        </p:blipFill>
        <p:spPr>
          <a:xfrm>
            <a:off x="349920" y="2984400"/>
            <a:ext cx="5104080" cy="351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80240" y="1371600"/>
            <a:ext cx="5370120" cy="410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VENV pastabos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100000"/>
              </a:lnSpc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5992560" y="1371600"/>
            <a:ext cx="5717520" cy="506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720">
              <a:lnSpc>
                <a:spcPct val="10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Į virtualią aplinką nededame jokių projekto (.py ir kitų) failų</a:t>
            </a:r>
            <a:endParaRPr b="0" lang="lt-LT" sz="16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• 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Virtualios aplinkos katalogo nededame į versijų valdymo sistemų repozitorijas </a:t>
            </a:r>
            <a:endParaRPr b="0" lang="lt-LT" sz="16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Dedame requirements failą, kad kiti kodu besinaudojantys asmenys galėtų susikurti savo virtualias aplinkas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532200" y="2550960"/>
            <a:ext cx="5429520" cy="159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EXE failų kūrimas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6530760" y="3247560"/>
            <a:ext cx="490644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Reikia turėti įsirašius PyInstaller biblioteką. Tada terminale paleidžiame šią eilutę, kurioje nurodomas argumentas "--onefile" (bus sukurtas 1 exe file) ir nurodomas python programos pavadinimas iš kurio norima padaryti exe failą</a:t>
            </a:r>
            <a:endParaRPr b="0" lang="lt-LT" sz="1800" spc="-1" strike="noStrike">
              <a:latin typeface="Arial"/>
            </a:endParaRPr>
          </a:p>
        </p:txBody>
      </p:sp>
      <p:pic>
        <p:nvPicPr>
          <p:cNvPr id="328" name="Picture 5" descr=""/>
          <p:cNvPicPr/>
          <p:nvPr/>
        </p:nvPicPr>
        <p:blipFill>
          <a:blip r:embed="rId1"/>
          <a:stretch/>
        </p:blipFill>
        <p:spPr>
          <a:xfrm>
            <a:off x="794160" y="3432240"/>
            <a:ext cx="4168800" cy="40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6485040" y="3153240"/>
            <a:ext cx="5429520" cy="159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Padarome EXE failą iš programos su grafine sąsaja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31" name="Picture 4" descr=""/>
          <p:cNvPicPr/>
          <p:nvPr/>
        </p:nvPicPr>
        <p:blipFill>
          <a:blip r:embed="rId1"/>
          <a:stretch/>
        </p:blipFill>
        <p:spPr>
          <a:xfrm>
            <a:off x="556920" y="2325240"/>
            <a:ext cx="4539600" cy="2037600"/>
          </a:xfrm>
          <a:prstGeom prst="rect">
            <a:avLst/>
          </a:prstGeom>
          <a:ln>
            <a:noFill/>
          </a:ln>
        </p:spPr>
      </p:pic>
      <p:pic>
        <p:nvPicPr>
          <p:cNvPr id="332" name="Picture 5" descr=""/>
          <p:cNvPicPr/>
          <p:nvPr/>
        </p:nvPicPr>
        <p:blipFill>
          <a:blip r:embed="rId2"/>
          <a:stretch/>
        </p:blipFill>
        <p:spPr>
          <a:xfrm>
            <a:off x="552960" y="4579560"/>
            <a:ext cx="4547160" cy="50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6485040" y="3153240"/>
            <a:ext cx="5429520" cy="159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pakeisti lango ikoną, pavadinimą, lango dydį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35" name="Picture 3" descr=""/>
          <p:cNvPicPr/>
          <p:nvPr/>
        </p:nvPicPr>
        <p:blipFill>
          <a:blip r:embed="rId1"/>
          <a:stretch/>
        </p:blipFill>
        <p:spPr>
          <a:xfrm>
            <a:off x="302760" y="2546280"/>
            <a:ext cx="5283000" cy="1501920"/>
          </a:xfrm>
          <a:prstGeom prst="rect">
            <a:avLst/>
          </a:prstGeom>
          <a:ln>
            <a:noFill/>
          </a:ln>
        </p:spPr>
      </p:pic>
      <p:pic>
        <p:nvPicPr>
          <p:cNvPr id="336" name="Picture 5" descr=""/>
          <p:cNvPicPr/>
          <p:nvPr/>
        </p:nvPicPr>
        <p:blipFill>
          <a:blip r:embed="rId2"/>
          <a:stretch/>
        </p:blipFill>
        <p:spPr>
          <a:xfrm>
            <a:off x="302760" y="4325400"/>
            <a:ext cx="5283000" cy="27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38" name="Group 2"/>
          <p:cNvGrpSpPr/>
          <p:nvPr/>
        </p:nvGrpSpPr>
        <p:grpSpPr>
          <a:xfrm>
            <a:off x="479880" y="898200"/>
            <a:ext cx="1833480" cy="462600"/>
            <a:chOff x="479880" y="898200"/>
            <a:chExt cx="1833480" cy="462600"/>
          </a:xfrm>
        </p:grpSpPr>
        <p:sp>
          <p:nvSpPr>
            <p:cNvPr id="339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4"/>
            <p:cNvSpPr/>
            <p:nvPr/>
          </p:nvSpPr>
          <p:spPr>
            <a:xfrm>
              <a:off x="593640" y="962640"/>
              <a:ext cx="160596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41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342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Išbandyti šioje pamokoje aprašytus žingsnius: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naują projektą su .py failu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Jame sukurti virtualią aplinką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Ją aktyvuoti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Į ją įdiegti, pavyzdžiui, pyinstaller paketą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Susikurti iš virtualios aplinkos requirements.txt failą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44" name="Group 2"/>
          <p:cNvGrpSpPr/>
          <p:nvPr/>
        </p:nvGrpSpPr>
        <p:grpSpPr>
          <a:xfrm>
            <a:off x="479880" y="898200"/>
            <a:ext cx="1833480" cy="462600"/>
            <a:chOff x="479880" y="898200"/>
            <a:chExt cx="1833480" cy="462600"/>
          </a:xfrm>
        </p:grpSpPr>
        <p:sp>
          <p:nvSpPr>
            <p:cNvPr id="345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4"/>
            <p:cNvSpPr/>
            <p:nvPr/>
          </p:nvSpPr>
          <p:spPr>
            <a:xfrm>
              <a:off x="593640" y="961920"/>
              <a:ext cx="160596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47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348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paleidžiamąjį failą iš programos, kuri: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įvesti metus nuo ir metus iki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Atspausdintų visus keliamuosius metus pagal duotą rėžį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Paleidžiamasis failas turi turėti norimą ikoną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50" name="Group 2"/>
          <p:cNvGrpSpPr/>
          <p:nvPr/>
        </p:nvGrpSpPr>
        <p:grpSpPr>
          <a:xfrm>
            <a:off x="479880" y="898200"/>
            <a:ext cx="1833480" cy="462600"/>
            <a:chOff x="479880" y="898200"/>
            <a:chExt cx="1833480" cy="462600"/>
          </a:xfrm>
        </p:grpSpPr>
        <p:sp>
          <p:nvSpPr>
            <p:cNvPr id="351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4"/>
            <p:cNvSpPr/>
            <p:nvPr/>
          </p:nvSpPr>
          <p:spPr>
            <a:xfrm>
              <a:off x="593640" y="961920"/>
              <a:ext cx="160596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3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3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354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Padaryti paleidžiamąjį failą iš 12 paskaitos 4 užduoties (pilna programa su vartotojo sąsaja)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Programa turi turėti programos lango ikoną ir norimą pavadinimą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Paleidžiamasis failas turi turėti norimą ikoną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100000"/>
              </a:lnSpc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56" name="Group 2"/>
          <p:cNvGrpSpPr/>
          <p:nvPr/>
        </p:nvGrpSpPr>
        <p:grpSpPr>
          <a:xfrm>
            <a:off x="480240" y="914400"/>
            <a:ext cx="1833480" cy="462600"/>
            <a:chOff x="480240" y="914400"/>
            <a:chExt cx="1833480" cy="462600"/>
          </a:xfrm>
        </p:grpSpPr>
        <p:sp>
          <p:nvSpPr>
            <p:cNvPr id="357" name="CustomShape 3"/>
            <p:cNvSpPr/>
            <p:nvPr/>
          </p:nvSpPr>
          <p:spPr>
            <a:xfrm>
              <a:off x="480240" y="9144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4"/>
            <p:cNvSpPr/>
            <p:nvPr/>
          </p:nvSpPr>
          <p:spPr>
            <a:xfrm>
              <a:off x="594000" y="978840"/>
              <a:ext cx="160596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9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360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80240" y="1371600"/>
            <a:ext cx="5151960" cy="136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398600" y="3367800"/>
            <a:ext cx="4233960" cy="45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Sukurti virtualią darbinę aplinką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398600" y="4451040"/>
            <a:ext cx="4233960" cy="45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Instaliuoti norimas bibliotekas į virtualią aplinką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82" name="Group 5"/>
          <p:cNvGrpSpPr/>
          <p:nvPr/>
        </p:nvGrpSpPr>
        <p:grpSpPr>
          <a:xfrm>
            <a:off x="480240" y="3119400"/>
            <a:ext cx="729720" cy="729720"/>
            <a:chOff x="480240" y="3119400"/>
            <a:chExt cx="729720" cy="729720"/>
          </a:xfrm>
        </p:grpSpPr>
        <p:sp>
          <p:nvSpPr>
            <p:cNvPr id="283" name="CustomShape 6"/>
            <p:cNvSpPr/>
            <p:nvPr/>
          </p:nvSpPr>
          <p:spPr>
            <a:xfrm>
              <a:off x="480240" y="311940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7"/>
            <p:cNvSpPr/>
            <p:nvPr/>
          </p:nvSpPr>
          <p:spPr>
            <a:xfrm>
              <a:off x="633240" y="328680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5" name="Group 8"/>
          <p:cNvGrpSpPr/>
          <p:nvPr/>
        </p:nvGrpSpPr>
        <p:grpSpPr>
          <a:xfrm>
            <a:off x="480240" y="4369680"/>
            <a:ext cx="729720" cy="729720"/>
            <a:chOff x="480240" y="4369680"/>
            <a:chExt cx="729720" cy="729720"/>
          </a:xfrm>
        </p:grpSpPr>
        <p:sp>
          <p:nvSpPr>
            <p:cNvPr id="286" name="CustomShape 9"/>
            <p:cNvSpPr/>
            <p:nvPr/>
          </p:nvSpPr>
          <p:spPr>
            <a:xfrm>
              <a:off x="480240" y="436968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0"/>
            <p:cNvSpPr/>
            <p:nvPr/>
          </p:nvSpPr>
          <p:spPr>
            <a:xfrm>
              <a:off x="633240" y="453744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88" name="CustomShape 11"/>
          <p:cNvSpPr/>
          <p:nvPr/>
        </p:nvSpPr>
        <p:spPr>
          <a:xfrm>
            <a:off x="1445760" y="5644440"/>
            <a:ext cx="4233960" cy="45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Kurti EXE failus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89" name="Group 12"/>
          <p:cNvGrpSpPr/>
          <p:nvPr/>
        </p:nvGrpSpPr>
        <p:grpSpPr>
          <a:xfrm>
            <a:off x="527400" y="5457240"/>
            <a:ext cx="729720" cy="729720"/>
            <a:chOff x="527400" y="5457240"/>
            <a:chExt cx="729720" cy="729720"/>
          </a:xfrm>
        </p:grpSpPr>
        <p:sp>
          <p:nvSpPr>
            <p:cNvPr id="290" name="CustomShape 13"/>
            <p:cNvSpPr/>
            <p:nvPr/>
          </p:nvSpPr>
          <p:spPr>
            <a:xfrm>
              <a:off x="527400" y="545724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680400" y="5623560"/>
              <a:ext cx="424080" cy="395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DejaVu Sans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3281760" y="1821960"/>
            <a:ext cx="3749760" cy="32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Ikonų biblioteka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3281760" y="2171520"/>
            <a:ext cx="3749760" cy="50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Nemokama ikonų biblioteka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480240" y="5032080"/>
            <a:ext cx="234252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7503480" y="1821960"/>
            <a:ext cx="4206960" cy="79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flaticon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.com/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3281760" y="2734560"/>
            <a:ext cx="3749760" cy="32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Ikonų modifikavimas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7" name="CustomShape 7"/>
          <p:cNvSpPr/>
          <p:nvPr/>
        </p:nvSpPr>
        <p:spPr>
          <a:xfrm>
            <a:off x="3281760" y="3084120"/>
            <a:ext cx="3749760" cy="50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Nemokamas ikonų formatavimas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8" name="CustomShape 8"/>
          <p:cNvSpPr/>
          <p:nvPr/>
        </p:nvSpPr>
        <p:spPr>
          <a:xfrm>
            <a:off x="7503480" y="2734560"/>
            <a:ext cx="4206960" cy="79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https://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icoconvert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.com/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522840" y="2842560"/>
            <a:ext cx="5702400" cy="102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Virtuali aplinka (VENV)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525720" y="3640680"/>
            <a:ext cx="4864320" cy="132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Kaip pažiūrėti, kokie paketai (moduliai) įdiegti sistemoje: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Windows komandinėje eilutėje (Win + c, m, d + Enter):</a:t>
            </a: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lt-LT" sz="1400" spc="-1" strike="noStrike">
              <a:latin typeface="Arial"/>
            </a:endParaRPr>
          </a:p>
        </p:txBody>
      </p:sp>
      <p:pic>
        <p:nvPicPr>
          <p:cNvPr id="295" name="Picture 2" descr=""/>
          <p:cNvPicPr/>
          <p:nvPr/>
        </p:nvPicPr>
        <p:blipFill>
          <a:blip r:embed="rId1"/>
          <a:stretch/>
        </p:blipFill>
        <p:spPr>
          <a:xfrm>
            <a:off x="1067400" y="2149200"/>
            <a:ext cx="3546720" cy="362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485040" y="3153240"/>
            <a:ext cx="5702400" cy="102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virtualią programavimo aplinką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481680" y="2876760"/>
            <a:ext cx="5010120" cy="166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485040" y="3153240"/>
            <a:ext cx="5702400" cy="102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aktyvuoti/deaktyvuoti virtualią programavimo aplinką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01" name="Picture 3" descr=""/>
          <p:cNvPicPr/>
          <p:nvPr/>
        </p:nvPicPr>
        <p:blipFill>
          <a:blip r:embed="rId1"/>
          <a:stretch/>
        </p:blipFill>
        <p:spPr>
          <a:xfrm>
            <a:off x="481680" y="2828160"/>
            <a:ext cx="4671360" cy="197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6485040" y="3153240"/>
            <a:ext cx="5702400" cy="155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įdiegti paketus į virtualią programavimo aplinką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04" name="Picture 3" descr=""/>
          <p:cNvPicPr/>
          <p:nvPr/>
        </p:nvPicPr>
        <p:blipFill>
          <a:blip r:embed="rId1"/>
          <a:stretch/>
        </p:blipFill>
        <p:spPr>
          <a:xfrm>
            <a:off x="481680" y="2545560"/>
            <a:ext cx="4831200" cy="244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6485040" y="3153240"/>
            <a:ext cx="5429520" cy="159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reikalavimų failą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07" name="Picture 3" descr=""/>
          <p:cNvPicPr/>
          <p:nvPr/>
        </p:nvPicPr>
        <p:blipFill>
          <a:blip r:embed="rId1"/>
          <a:stretch/>
        </p:blipFill>
        <p:spPr>
          <a:xfrm>
            <a:off x="481680" y="1906200"/>
            <a:ext cx="4624200" cy="1860120"/>
          </a:xfrm>
          <a:prstGeom prst="rect">
            <a:avLst/>
          </a:prstGeom>
          <a:ln>
            <a:noFill/>
          </a:ln>
        </p:spPr>
      </p:pic>
      <p:pic>
        <p:nvPicPr>
          <p:cNvPr id="308" name="Picture 4" descr=""/>
          <p:cNvPicPr/>
          <p:nvPr/>
        </p:nvPicPr>
        <p:blipFill>
          <a:blip r:embed="rId2"/>
          <a:stretch/>
        </p:blipFill>
        <p:spPr>
          <a:xfrm>
            <a:off x="481680" y="4228920"/>
            <a:ext cx="4624200" cy="2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485040" y="3153240"/>
            <a:ext cx="5429520" cy="159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įdiegti paketus iš reikalavimų failo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11" name="Picture 4" descr=""/>
          <p:cNvPicPr/>
          <p:nvPr/>
        </p:nvPicPr>
        <p:blipFill>
          <a:blip r:embed="rId1"/>
          <a:stretch/>
        </p:blipFill>
        <p:spPr>
          <a:xfrm>
            <a:off x="481680" y="2414160"/>
            <a:ext cx="4727880" cy="229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485040" y="3153240"/>
            <a:ext cx="5429520" cy="159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Autofit/>
          </a:bodyPr>
          <a:p>
            <a:pPr>
              <a:lnSpc>
                <a:spcPct val="100000"/>
              </a:lnSpc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virtualią aplinką su paketais iš sistemos aplinkos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14" name="Picture 3" descr=""/>
          <p:cNvPicPr/>
          <p:nvPr/>
        </p:nvPicPr>
        <p:blipFill>
          <a:blip r:embed="rId1"/>
          <a:stretch/>
        </p:blipFill>
        <p:spPr>
          <a:xfrm>
            <a:off x="481680" y="2177640"/>
            <a:ext cx="4765320" cy="304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F73B5-C8A3-4C42-AD8E-1FE43408B5EF}"/>
</file>

<file path=customXml/itemProps2.xml><?xml version="1.0" encoding="utf-8"?>
<ds:datastoreItem xmlns:ds="http://schemas.openxmlformats.org/officeDocument/2006/customXml" ds:itemID="{A1A1643B-7263-4911-8EFC-EADF4EBCEE8D}"/>
</file>

<file path=customXml/itemProps3.xml><?xml version="1.0" encoding="utf-8"?>
<ds:datastoreItem xmlns:ds="http://schemas.openxmlformats.org/officeDocument/2006/customXml" ds:itemID="{16819847-FE3F-45A0-8F03-B51BAF78426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5916</TotalTime>
  <Application>Neat_Office/6.2.8.2$Windows_x86 LibreOffice_project/</Applicat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1004</cp:revision>
  <dcterms:modified xsi:type="dcterms:W3CDTF">2021-07-13T22:21:05Z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  <property fmtid="{D5CDD505-2E9C-101B-9397-08002B2CF9AE}" pid="12" name="ContentTypeId">
    <vt:lpwstr>0x0101009ACC98F71C7CEB499EFDC29467EAFC60</vt:lpwstr>
  </property>
</Properties>
</file>