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CF3BA-B659-434E-88A2-6D649C84A772}" v="13" dt="2022-01-18T18:21:45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ęstutis Januškevičius" userId="S::kestutis.januskevicius@codeacademylt.onmicrosoft.com::5fcbcc83-4d6d-4aa3-bc0e-d0deb13372ce" providerId="AD" clId="Web-{97DCF3BA-B659-434E-88A2-6D649C84A772}"/>
    <pc:docChg chg="modSld">
      <pc:chgData name="Kęstutis Januškevičius" userId="S::kestutis.januskevicius@codeacademylt.onmicrosoft.com::5fcbcc83-4d6d-4aa3-bc0e-d0deb13372ce" providerId="AD" clId="Web-{97DCF3BA-B659-434E-88A2-6D649C84A772}" dt="2022-01-18T18:21:44.346" v="9" actId="20577"/>
      <pc:docMkLst>
        <pc:docMk/>
      </pc:docMkLst>
      <pc:sldChg chg="addSp modSp">
        <pc:chgData name="Kęstutis Januškevičius" userId="S::kestutis.januskevicius@codeacademylt.onmicrosoft.com::5fcbcc83-4d6d-4aa3-bc0e-d0deb13372ce" providerId="AD" clId="Web-{97DCF3BA-B659-434E-88A2-6D649C84A772}" dt="2022-01-18T18:21:44.346" v="9" actId="20577"/>
        <pc:sldMkLst>
          <pc:docMk/>
          <pc:sldMk cId="0" sldId="264"/>
        </pc:sldMkLst>
        <pc:spChg chg="add mod">
          <ac:chgData name="Kęstutis Januškevičius" userId="S::kestutis.januskevicius@codeacademylt.onmicrosoft.com::5fcbcc83-4d6d-4aa3-bc0e-d0deb13372ce" providerId="AD" clId="Web-{97DCF3BA-B659-434E-88A2-6D649C84A772}" dt="2022-01-18T18:21:44.346" v="9" actId="20577"/>
          <ac:spMkLst>
            <pc:docMk/>
            <pc:sldMk cId="0" sldId="264"/>
            <ac:spMk id="2" creationId="{90DE6DB1-7CB2-44FC-918A-EC435C8259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lt-L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2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273120" y="2618280"/>
            <a:ext cx="7049880" cy="23871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6000" b="1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lt-L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273120" y="5930280"/>
            <a:ext cx="7049880" cy="9273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CLICK TO EDIT MASTER SUBTITLE STYLE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880" cy="682560"/>
          </a:xfrm>
          <a:prstGeom prst="rect">
            <a:avLst/>
          </a:prstGeom>
          <a:ln w="12600"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74840" y="2619000"/>
            <a:ext cx="2333880" cy="23871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Mokytojo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Vardas Pavardė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10323360" y="458640"/>
            <a:ext cx="1377720" cy="137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F0228F1-A421-4308-ADA1-EE57DBE447A2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4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153400" cy="13647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CodeAcademy sed ut  um  perspiciatis unde?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1398600" y="3193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1398600" y="4336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1398600" y="5479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body"/>
          </p:nvPr>
        </p:nvSpPr>
        <p:spPr>
          <a:xfrm>
            <a:off x="7476480" y="3193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2"/>
          <p:cNvSpPr>
            <a:spLocks noGrp="1"/>
          </p:cNvSpPr>
          <p:nvPr>
            <p:ph type="body"/>
          </p:nvPr>
        </p:nvSpPr>
        <p:spPr>
          <a:xfrm>
            <a:off x="7476480" y="4336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3"/>
          <p:cNvSpPr>
            <a:spLocks noGrp="1"/>
          </p:cNvSpPr>
          <p:nvPr>
            <p:ph type="body"/>
          </p:nvPr>
        </p:nvSpPr>
        <p:spPr>
          <a:xfrm>
            <a:off x="7476480" y="5479560"/>
            <a:ext cx="423540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4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FFC874B-7A84-4AD7-8B99-D0F11B90A39D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9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ustomShape 6"/>
          <p:cNvSpPr/>
          <p:nvPr/>
        </p:nvSpPr>
        <p:spPr>
          <a:xfrm>
            <a:off x="-159120" y="-119160"/>
            <a:ext cx="6254640" cy="738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8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05" name="CustomShape 9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1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2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6557760" y="3193560"/>
            <a:ext cx="515448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4"/>
          <p:cNvSpPr>
            <a:spLocks noGrp="1"/>
          </p:cNvSpPr>
          <p:nvPr>
            <p:ph type="body"/>
          </p:nvPr>
        </p:nvSpPr>
        <p:spPr>
          <a:xfrm>
            <a:off x="6557760" y="4336560"/>
            <a:ext cx="515448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15"/>
          <p:cNvSpPr>
            <a:spLocks noGrp="1"/>
          </p:cNvSpPr>
          <p:nvPr>
            <p:ph type="body"/>
          </p:nvPr>
        </p:nvSpPr>
        <p:spPr>
          <a:xfrm>
            <a:off x="6557760" y="5479560"/>
            <a:ext cx="5154480" cy="9014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16"/>
          <p:cNvSpPr>
            <a:spLocks noGrp="1"/>
          </p:cNvSpPr>
          <p:nvPr>
            <p:ph type="body"/>
          </p:nvPr>
        </p:nvSpPr>
        <p:spPr>
          <a:xfrm>
            <a:off x="1045440" y="1674000"/>
            <a:ext cx="3924720" cy="398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3" name="PlaceHolder 17"/>
          <p:cNvSpPr>
            <a:spLocks noGrp="1"/>
          </p:cNvSpPr>
          <p:nvPr>
            <p:ph type="title"/>
          </p:nvPr>
        </p:nvSpPr>
        <p:spPr>
          <a:xfrm>
            <a:off x="6557760" y="1371600"/>
            <a:ext cx="5153400" cy="13647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CodeAcademy sed ut  um  perspiciatis unde?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18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E9A7EA-DC30-4A92-B915-0661A876E835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52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" name="Group 7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58" name="CustomShape 8"/>
            <p:cNvSpPr/>
            <p:nvPr/>
          </p:nvSpPr>
          <p:spPr>
            <a:xfrm>
              <a:off x="11220120" y="846720"/>
              <a:ext cx="132480" cy="10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9"/>
            <p:cNvSpPr/>
            <p:nvPr/>
          </p:nvSpPr>
          <p:spPr>
            <a:xfrm>
              <a:off x="11216880" y="710280"/>
              <a:ext cx="356760" cy="12312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10"/>
            <p:cNvSpPr/>
            <p:nvPr/>
          </p:nvSpPr>
          <p:spPr>
            <a:xfrm>
              <a:off x="11437560" y="846720"/>
              <a:ext cx="132480" cy="10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11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2" name="PlaceHolder 12"/>
          <p:cNvSpPr>
            <a:spLocks noGrp="1"/>
          </p:cNvSpPr>
          <p:nvPr>
            <p:ph type="body"/>
          </p:nvPr>
        </p:nvSpPr>
        <p:spPr>
          <a:xfrm>
            <a:off x="479520" y="1854360"/>
            <a:ext cx="11231640" cy="5003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3" name="PlaceHolder 13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FC31C9F-9F35-42E2-9A20-B9B3DBDAD205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  <p:sp>
        <p:nvSpPr>
          <p:cNvPr id="164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lt-LT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202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3281760" y="182196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8"/>
          <p:cNvSpPr>
            <a:spLocks noGrp="1"/>
          </p:cNvSpPr>
          <p:nvPr>
            <p:ph type="body"/>
          </p:nvPr>
        </p:nvSpPr>
        <p:spPr>
          <a:xfrm>
            <a:off x="3281760" y="217152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9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0"/>
          <p:cNvSpPr>
            <a:spLocks noGrp="1"/>
          </p:cNvSpPr>
          <p:nvPr>
            <p:ph type="body"/>
          </p:nvPr>
        </p:nvSpPr>
        <p:spPr>
          <a:xfrm>
            <a:off x="7503480" y="1821960"/>
            <a:ext cx="4207680" cy="790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1"/>
          <p:cNvSpPr>
            <a:spLocks noGrp="1"/>
          </p:cNvSpPr>
          <p:nvPr>
            <p:ph type="body"/>
          </p:nvPr>
        </p:nvSpPr>
        <p:spPr>
          <a:xfrm>
            <a:off x="3281760" y="272700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12"/>
          <p:cNvSpPr>
            <a:spLocks noGrp="1"/>
          </p:cNvSpPr>
          <p:nvPr>
            <p:ph type="body"/>
          </p:nvPr>
        </p:nvSpPr>
        <p:spPr>
          <a:xfrm>
            <a:off x="3281760" y="307656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13"/>
          <p:cNvSpPr>
            <a:spLocks noGrp="1"/>
          </p:cNvSpPr>
          <p:nvPr>
            <p:ph type="body"/>
          </p:nvPr>
        </p:nvSpPr>
        <p:spPr>
          <a:xfrm>
            <a:off x="7503480" y="2724840"/>
            <a:ext cx="4207680" cy="89856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4"/>
          <p:cNvSpPr>
            <a:spLocks noGrp="1"/>
          </p:cNvSpPr>
          <p:nvPr>
            <p:ph type="body"/>
          </p:nvPr>
        </p:nvSpPr>
        <p:spPr>
          <a:xfrm>
            <a:off x="3281760" y="365076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5"/>
          <p:cNvSpPr>
            <a:spLocks noGrp="1"/>
          </p:cNvSpPr>
          <p:nvPr>
            <p:ph type="body"/>
          </p:nvPr>
        </p:nvSpPr>
        <p:spPr>
          <a:xfrm>
            <a:off x="3281760" y="400032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6"/>
          <p:cNvSpPr>
            <a:spLocks noGrp="1"/>
          </p:cNvSpPr>
          <p:nvPr>
            <p:ph type="body"/>
          </p:nvPr>
        </p:nvSpPr>
        <p:spPr>
          <a:xfrm>
            <a:off x="7503480" y="3665880"/>
            <a:ext cx="4207680" cy="853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7"/>
          <p:cNvSpPr>
            <a:spLocks noGrp="1"/>
          </p:cNvSpPr>
          <p:nvPr>
            <p:ph type="body"/>
          </p:nvPr>
        </p:nvSpPr>
        <p:spPr>
          <a:xfrm>
            <a:off x="3281760" y="457200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18"/>
          <p:cNvSpPr>
            <a:spLocks noGrp="1"/>
          </p:cNvSpPr>
          <p:nvPr>
            <p:ph type="body"/>
          </p:nvPr>
        </p:nvSpPr>
        <p:spPr>
          <a:xfrm>
            <a:off x="3281760" y="492156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19"/>
          <p:cNvSpPr>
            <a:spLocks noGrp="1"/>
          </p:cNvSpPr>
          <p:nvPr>
            <p:ph type="body"/>
          </p:nvPr>
        </p:nvSpPr>
        <p:spPr>
          <a:xfrm>
            <a:off x="3281760" y="5493240"/>
            <a:ext cx="3750480" cy="3294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0"/>
          <p:cNvSpPr>
            <a:spLocks noGrp="1"/>
          </p:cNvSpPr>
          <p:nvPr>
            <p:ph type="body"/>
          </p:nvPr>
        </p:nvSpPr>
        <p:spPr>
          <a:xfrm>
            <a:off x="3281760" y="5843160"/>
            <a:ext cx="3750480" cy="50400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1"/>
          <p:cNvSpPr>
            <a:spLocks noGrp="1"/>
          </p:cNvSpPr>
          <p:nvPr>
            <p:ph type="body"/>
          </p:nvPr>
        </p:nvSpPr>
        <p:spPr>
          <a:xfrm>
            <a:off x="7503480" y="4605120"/>
            <a:ext cx="4207680" cy="853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2"/>
          <p:cNvSpPr>
            <a:spLocks noGrp="1"/>
          </p:cNvSpPr>
          <p:nvPr>
            <p:ph type="body"/>
          </p:nvPr>
        </p:nvSpPr>
        <p:spPr>
          <a:xfrm>
            <a:off x="7503480" y="5493240"/>
            <a:ext cx="4207680" cy="853920"/>
          </a:xfrm>
          <a:prstGeom prst="rect">
            <a:avLst/>
          </a:prstGeom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3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511FCC2-52BA-47DB-9DBE-030F0EEBBDC4}" type="slidenum"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lt-L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etime.asp" TargetMode="External"/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s://www.w3schools.com/python/python_boolean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273120" y="2618280"/>
            <a:ext cx="704988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3 paskaita.</a:t>
            </a:r>
            <a:br/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Boolean, data, laikas, išimtys</a:t>
            </a:r>
            <a:endParaRPr lang="lt-L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3273120" y="5916960"/>
            <a:ext cx="7049880" cy="9273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95720" y="5930280"/>
            <a:ext cx="226728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63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920" cy="1834920"/>
          </a:xfrm>
          <a:prstGeom prst="rect">
            <a:avLst/>
          </a:prstGeom>
          <a:ln w="12600">
            <a:noFill/>
          </a:ln>
        </p:spPr>
      </p:pic>
      <p:grpSp>
        <p:nvGrpSpPr>
          <p:cNvPr id="264" name="Group 4"/>
          <p:cNvGrpSpPr/>
          <p:nvPr/>
        </p:nvGrpSpPr>
        <p:grpSpPr>
          <a:xfrm>
            <a:off x="9866160" y="2715120"/>
            <a:ext cx="1834920" cy="464040"/>
            <a:chOff x="9866160" y="2715120"/>
            <a:chExt cx="1834920" cy="464040"/>
          </a:xfrm>
        </p:grpSpPr>
        <p:sp>
          <p:nvSpPr>
            <p:cNvPr id="265" name="CustomShape 5"/>
            <p:cNvSpPr/>
            <p:nvPr/>
          </p:nvSpPr>
          <p:spPr>
            <a:xfrm>
              <a:off x="9866160" y="271512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6"/>
            <p:cNvSpPr/>
            <p:nvPr/>
          </p:nvSpPr>
          <p:spPr>
            <a:xfrm>
              <a:off x="9979920" y="2779920"/>
              <a:ext cx="160740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67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2280" cy="19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6217920" y="3456720"/>
            <a:ext cx="5833080" cy="631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 fontScale="53000"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pridėti ar atimti laiką</a:t>
            </a:r>
            <a:br/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583560" y="2403720"/>
            <a:ext cx="4741200" cy="275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6174720" y="3284280"/>
            <a:ext cx="5833080" cy="60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 fontScale="49000"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įvesti datą/laiką</a:t>
            </a:r>
            <a:br/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Picture 3"/>
          <p:cNvPicPr/>
          <p:nvPr/>
        </p:nvPicPr>
        <p:blipFill>
          <a:blip r:embed="rId2"/>
          <a:stretch/>
        </p:blipFill>
        <p:spPr>
          <a:xfrm>
            <a:off x="296280" y="2566800"/>
            <a:ext cx="5330880" cy="178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6217920" y="3442320"/>
            <a:ext cx="5833080" cy="13356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 fontScale="69000"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iš datetime atskirai ištraukti metus, mėnesį, valandas</a:t>
            </a:r>
            <a:br/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Picture 2"/>
          <p:cNvPicPr/>
          <p:nvPr/>
        </p:nvPicPr>
        <p:blipFill>
          <a:blip r:embed="rId2"/>
          <a:stretch/>
        </p:blipFill>
        <p:spPr>
          <a:xfrm>
            <a:off x="1100160" y="1036080"/>
            <a:ext cx="3219480" cy="54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 fontScale="70000"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Išimtys, jų suvaldymas (su try/except/finally)</a:t>
            </a:r>
            <a:br/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Picture 2"/>
          <p:cNvPicPr/>
          <p:nvPr/>
        </p:nvPicPr>
        <p:blipFill>
          <a:blip r:embed="rId2"/>
          <a:stretch/>
        </p:blipFill>
        <p:spPr>
          <a:xfrm>
            <a:off x="367920" y="1183680"/>
            <a:ext cx="5230080" cy="1945800"/>
          </a:xfrm>
          <a:prstGeom prst="rect">
            <a:avLst/>
          </a:prstGeom>
          <a:ln>
            <a:noFill/>
          </a:ln>
        </p:spPr>
      </p:pic>
      <p:pic>
        <p:nvPicPr>
          <p:cNvPr id="318" name="Picture 3"/>
          <p:cNvPicPr/>
          <p:nvPr/>
        </p:nvPicPr>
        <p:blipFill>
          <a:blip r:embed="rId3"/>
          <a:stretch/>
        </p:blipFill>
        <p:spPr>
          <a:xfrm>
            <a:off x="713160" y="3632400"/>
            <a:ext cx="4353120" cy="27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6217920" y="21769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 fontScale="70000"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Klaidų suvaldymas naudojant try/except</a:t>
            </a:r>
            <a:br/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Picture 2"/>
          <p:cNvPicPr/>
          <p:nvPr/>
        </p:nvPicPr>
        <p:blipFill>
          <a:blip r:embed="rId2"/>
          <a:stretch/>
        </p:blipFill>
        <p:spPr>
          <a:xfrm>
            <a:off x="1123200" y="1621440"/>
            <a:ext cx="3619800" cy="4770720"/>
          </a:xfrm>
          <a:prstGeom prst="rect">
            <a:avLst/>
          </a:prstGeom>
          <a:ln>
            <a:noFill/>
          </a:ln>
        </p:spPr>
      </p:pic>
      <p:sp>
        <p:nvSpPr>
          <p:cNvPr id="322" name="TextShape 3"/>
          <p:cNvSpPr txBox="1"/>
          <p:nvPr/>
        </p:nvSpPr>
        <p:spPr>
          <a:xfrm>
            <a:off x="6217920" y="3697920"/>
            <a:ext cx="4995000" cy="2111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Kuo naudingas try/except/finally naudojimas: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Leidžia pakeisti klaidų pranešimus norimu tekstu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Įvykus klaidai, programa nesustoja (apsaugo nuo lūžimo). Po neįvykdyto kodo, programa vykdoma toliau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Leidžia nuspręsti, ką daryti, atsiradus klaidai (pvz., išmesti tam tikrą pranešimą, paleisti kitą funkciją ir t.t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Picture 2"/>
          <p:cNvPicPr/>
          <p:nvPr/>
        </p:nvPicPr>
        <p:blipFill>
          <a:blip r:embed="rId2"/>
          <a:stretch/>
        </p:blipFill>
        <p:spPr>
          <a:xfrm>
            <a:off x="871200" y="1574640"/>
            <a:ext cx="4137480" cy="4858560"/>
          </a:xfrm>
          <a:prstGeom prst="rect">
            <a:avLst/>
          </a:prstGeom>
          <a:ln>
            <a:noFill/>
          </a:ln>
        </p:spPr>
      </p:pic>
      <p:sp>
        <p:nvSpPr>
          <p:cNvPr id="325" name="TextShape 2"/>
          <p:cNvSpPr txBox="1"/>
          <p:nvPr/>
        </p:nvSpPr>
        <p:spPr>
          <a:xfrm>
            <a:off x="6557760" y="3193560"/>
            <a:ext cx="5154480" cy="901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suvaldyti kelias išimtis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Picture 2"/>
          <p:cNvPicPr/>
          <p:nvPr/>
        </p:nvPicPr>
        <p:blipFill>
          <a:blip r:embed="rId2"/>
          <a:stretch/>
        </p:blipFill>
        <p:spPr>
          <a:xfrm>
            <a:off x="669960" y="1715760"/>
            <a:ext cx="4798800" cy="4259880"/>
          </a:xfrm>
          <a:prstGeom prst="rect">
            <a:avLst/>
          </a:prstGeom>
          <a:ln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Finally blokas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6217920" y="4301640"/>
            <a:ext cx="4995000" cy="803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Kodas, vykdomas nepaisant to, kas įvyksta try/except blokuose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 fontScale="70000"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panaudoti try/except įvedant duomenis</a:t>
            </a:r>
            <a:br/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Picture 2"/>
          <p:cNvPicPr/>
          <p:nvPr/>
        </p:nvPicPr>
        <p:blipFill>
          <a:blip r:embed="rId2"/>
          <a:stretch/>
        </p:blipFill>
        <p:spPr>
          <a:xfrm>
            <a:off x="411120" y="3219120"/>
            <a:ext cx="5043240" cy="156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4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35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3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38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Parašyti programą, kuri: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sveiką skaičių.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Atspausdinti True, jei skaičius teigiamas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Atspausdinti False, jei skaičius neigiamas ar lygus 0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True/False reikšmei išsaugoti naudoti boolean tipo kintamąjį ar_skaicius_teigiamas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 naudoti input, boolean, if/else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0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41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43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44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Parašyti programą, kuri: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dabartinę datą ir laiką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Atimtų iš dabartinės datos ir laiko 5 dienas ir juos atspausdintų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Pridėti prie dabartinės datos ir laiko 8 valandas ir juos atspausdintų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dabartinę datą ir laiką tokiu formatu: 2019 03 08, 09:57:17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 naudoti datetime, timedelta (from datetime import timedelta)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8024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398600" y="3329280"/>
            <a:ext cx="4235400" cy="4593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Boolean kintamuosius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Shape 4"/>
          <p:cNvSpPr txBox="1"/>
          <p:nvPr/>
        </p:nvSpPr>
        <p:spPr>
          <a:xfrm>
            <a:off x="1398600" y="4563720"/>
            <a:ext cx="4235400" cy="3434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Veiksmus su data ir laiku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5"/>
          <p:cNvSpPr txBox="1"/>
          <p:nvPr/>
        </p:nvSpPr>
        <p:spPr>
          <a:xfrm>
            <a:off x="1398600" y="5697000"/>
            <a:ext cx="4456440" cy="3308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Sugaudyti programos klaidas ir atlikti veiksmus 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3" name="Group 6"/>
          <p:cNvGrpSpPr/>
          <p:nvPr/>
        </p:nvGrpSpPr>
        <p:grpSpPr>
          <a:xfrm>
            <a:off x="480240" y="3193560"/>
            <a:ext cx="731160" cy="731160"/>
            <a:chOff x="480240" y="3193560"/>
            <a:chExt cx="731160" cy="731160"/>
          </a:xfrm>
        </p:grpSpPr>
        <p:sp>
          <p:nvSpPr>
            <p:cNvPr id="274" name="CustomShape 7"/>
            <p:cNvSpPr/>
            <p:nvPr/>
          </p:nvSpPr>
          <p:spPr>
            <a:xfrm>
              <a:off x="480240" y="3193560"/>
              <a:ext cx="731160" cy="7311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8"/>
            <p:cNvSpPr/>
            <p:nvPr/>
          </p:nvSpPr>
          <p:spPr>
            <a:xfrm>
              <a:off x="633240" y="3360960"/>
              <a:ext cx="42552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76" name="Group 9"/>
          <p:cNvGrpSpPr/>
          <p:nvPr/>
        </p:nvGrpSpPr>
        <p:grpSpPr>
          <a:xfrm>
            <a:off x="480240" y="4369680"/>
            <a:ext cx="731160" cy="731160"/>
            <a:chOff x="480240" y="4369680"/>
            <a:chExt cx="731160" cy="731160"/>
          </a:xfrm>
        </p:grpSpPr>
        <p:sp>
          <p:nvSpPr>
            <p:cNvPr id="277" name="CustomShape 10"/>
            <p:cNvSpPr/>
            <p:nvPr/>
          </p:nvSpPr>
          <p:spPr>
            <a:xfrm>
              <a:off x="480240" y="4369680"/>
              <a:ext cx="731160" cy="7311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1"/>
            <p:cNvSpPr/>
            <p:nvPr/>
          </p:nvSpPr>
          <p:spPr>
            <a:xfrm>
              <a:off x="633240" y="4537440"/>
              <a:ext cx="42552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79" name="Group 12"/>
          <p:cNvGrpSpPr/>
          <p:nvPr/>
        </p:nvGrpSpPr>
        <p:grpSpPr>
          <a:xfrm>
            <a:off x="480240" y="5496840"/>
            <a:ext cx="731160" cy="731160"/>
            <a:chOff x="480240" y="5496840"/>
            <a:chExt cx="731160" cy="731160"/>
          </a:xfrm>
        </p:grpSpPr>
        <p:sp>
          <p:nvSpPr>
            <p:cNvPr id="280" name="CustomShape 13"/>
            <p:cNvSpPr/>
            <p:nvPr/>
          </p:nvSpPr>
          <p:spPr>
            <a:xfrm>
              <a:off x="480240" y="5496840"/>
              <a:ext cx="731160" cy="7311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4"/>
            <p:cNvSpPr/>
            <p:nvPr/>
          </p:nvSpPr>
          <p:spPr>
            <a:xfrm>
              <a:off x="633240" y="5664600"/>
              <a:ext cx="42552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6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47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4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50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Parašyti programą, kuri: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norimą datą ir laiką (pvz. gimtadienį)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Paskaičiuotų ir atspausdintų, kiek nuo įvestos datos ir laiko praėjo: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Metų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Mėnesių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Dienų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Valandų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Minučių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Sekundžių</a:t>
            </a:r>
            <a:endParaRPr lang="lt-LT" sz="1400" b="0" strike="noStrike" spc="-1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Kadangi tiksliai galima paskaičiuoti tik dienas ir sekundes, metus, mėnesius ir t.t. paskaičiuokite apytiksliai.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 naudoti datetime, .days, .total_seconds()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Skaičių suapvalinimo pavyzdys (kurio gali prireikti šioje užduotyje):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  <p:pic>
        <p:nvPicPr>
          <p:cNvPr id="351" name="Picture 2"/>
          <p:cNvPicPr/>
          <p:nvPr/>
        </p:nvPicPr>
        <p:blipFill>
          <a:blip r:embed="rId3"/>
          <a:stretch/>
        </p:blipFill>
        <p:spPr>
          <a:xfrm>
            <a:off x="764640" y="5688000"/>
            <a:ext cx="1971360" cy="62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3" name="Group 2"/>
          <p:cNvGrpSpPr/>
          <p:nvPr/>
        </p:nvGrpSpPr>
        <p:grpSpPr>
          <a:xfrm>
            <a:off x="479880" y="898200"/>
            <a:ext cx="1834920" cy="464040"/>
            <a:chOff x="479880" y="898200"/>
            <a:chExt cx="1834920" cy="464040"/>
          </a:xfrm>
        </p:grpSpPr>
        <p:sp>
          <p:nvSpPr>
            <p:cNvPr id="354" name="CustomShape 3"/>
            <p:cNvSpPr/>
            <p:nvPr/>
          </p:nvSpPr>
          <p:spPr>
            <a:xfrm>
              <a:off x="479880" y="8982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4"/>
            <p:cNvSpPr/>
            <p:nvPr/>
          </p:nvSpPr>
          <p:spPr>
            <a:xfrm>
              <a:off x="593640" y="9622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4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56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57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Pakeisti 1 ir 3 užduotis taip, kad neteisingai įvedus duomenis ar įvykus klaidoms, programos mestų norimas klaidas lietuvių kalba (panaudoti try/except)</a:t>
            </a: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480240" y="914400"/>
            <a:ext cx="1834920" cy="464040"/>
            <a:chOff x="480240" y="914400"/>
            <a:chExt cx="1834920" cy="464040"/>
          </a:xfrm>
        </p:grpSpPr>
        <p:sp>
          <p:nvSpPr>
            <p:cNvPr id="360" name="CustomShape 3"/>
            <p:cNvSpPr/>
            <p:nvPr/>
          </p:nvSpPr>
          <p:spPr>
            <a:xfrm>
              <a:off x="480240" y="914400"/>
              <a:ext cx="1834920" cy="464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4"/>
            <p:cNvSpPr/>
            <p:nvPr/>
          </p:nvSpPr>
          <p:spPr>
            <a:xfrm>
              <a:off x="594000" y="978480"/>
              <a:ext cx="1607400" cy="335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62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640" cy="5227920"/>
          </a:xfrm>
          <a:prstGeom prst="rect">
            <a:avLst/>
          </a:prstGeom>
          <a:ln w="12600">
            <a:noFill/>
          </a:ln>
        </p:spPr>
      </p:pic>
      <p:sp>
        <p:nvSpPr>
          <p:cNvPr id="363" name="CustomShape 5"/>
          <p:cNvSpPr/>
          <p:nvPr/>
        </p:nvSpPr>
        <p:spPr>
          <a:xfrm>
            <a:off x="594000" y="1832400"/>
            <a:ext cx="10719000" cy="4564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5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281760" y="1821960"/>
            <a:ext cx="3750480" cy="32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Exception list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3281760" y="2171520"/>
            <a:ext cx="3750480" cy="504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Galimų klaidų sąrašas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4"/>
          <p:cNvSpPr txBox="1"/>
          <p:nvPr/>
        </p:nvSpPr>
        <p:spPr>
          <a:xfrm>
            <a:off x="480240" y="5032080"/>
            <a:ext cx="234324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5"/>
          <p:cNvSpPr txBox="1"/>
          <p:nvPr/>
        </p:nvSpPr>
        <p:spPr>
          <a:xfrm>
            <a:off x="7503480" y="1821960"/>
            <a:ext cx="4207680" cy="790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https://docs.python.org/3/library/exceptions.html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3276000" y="2736360"/>
            <a:ext cx="375048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Datetime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3276000" y="3085920"/>
            <a:ext cx="3750480" cy="50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Plačiau apie datetime biblioteką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7497720" y="2736360"/>
            <a:ext cx="4207680" cy="790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https://www.w3schools.com/python/python_datetime.asp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3261600" y="3699360"/>
            <a:ext cx="3750480" cy="32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Boolean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3261600" y="4049280"/>
            <a:ext cx="3750480" cy="504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Plačiau apie boolean duomenų tipą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7483320" y="3699360"/>
            <a:ext cx="4207680" cy="790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https://www.w3schools.com/python/python_booleans.asp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6217920" y="3485520"/>
            <a:ext cx="5833080" cy="5407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Loginis kintamasis (Boolean)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6217920" y="4315320"/>
            <a:ext cx="4995000" cy="4593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Dvi reikšmės = True (tiesa) arba False (klaidinga)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2"/>
          <p:cNvPicPr/>
          <p:nvPr/>
        </p:nvPicPr>
        <p:blipFill>
          <a:blip r:embed="rId2"/>
          <a:stretch/>
        </p:blipFill>
        <p:spPr>
          <a:xfrm>
            <a:off x="1293480" y="961560"/>
            <a:ext cx="2696400" cy="551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6217920" y="3034080"/>
            <a:ext cx="5833080" cy="13910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patikrinti kintamojo tipą (funkcija type)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Picture 3"/>
          <p:cNvPicPr/>
          <p:nvPr/>
        </p:nvPicPr>
        <p:blipFill>
          <a:blip r:embed="rId2"/>
          <a:stretch/>
        </p:blipFill>
        <p:spPr>
          <a:xfrm>
            <a:off x="1032480" y="1567440"/>
            <a:ext cx="3228480" cy="1238040"/>
          </a:xfrm>
          <a:prstGeom prst="rect">
            <a:avLst/>
          </a:prstGeom>
          <a:ln>
            <a:noFill/>
          </a:ln>
        </p:spPr>
      </p:pic>
      <p:pic>
        <p:nvPicPr>
          <p:cNvPr id="289" name="Picture 4"/>
          <p:cNvPicPr/>
          <p:nvPr/>
        </p:nvPicPr>
        <p:blipFill>
          <a:blip r:embed="rId3"/>
          <a:stretch/>
        </p:blipFill>
        <p:spPr>
          <a:xfrm>
            <a:off x="1355040" y="3239280"/>
            <a:ext cx="2583360" cy="316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6217920" y="3241800"/>
            <a:ext cx="5833080" cy="15192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Programa, kuri paskaičiuoja ir atspausdina sąrašo skaičių (sveikų) sumą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Picture 2"/>
          <p:cNvPicPr/>
          <p:nvPr/>
        </p:nvPicPr>
        <p:blipFill>
          <a:blip r:embed="rId2"/>
          <a:stretch/>
        </p:blipFill>
        <p:spPr>
          <a:xfrm>
            <a:off x="480240" y="2500560"/>
            <a:ext cx="4951080" cy="300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6217920" y="286776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Data, laikas (Datetime)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Picture 2"/>
          <p:cNvPicPr/>
          <p:nvPr/>
        </p:nvPicPr>
        <p:blipFill>
          <a:blip r:embed="rId2"/>
          <a:stretch/>
        </p:blipFill>
        <p:spPr>
          <a:xfrm>
            <a:off x="169920" y="2522520"/>
            <a:ext cx="5316120" cy="2674800"/>
          </a:xfrm>
          <a:prstGeom prst="rect">
            <a:avLst/>
          </a:prstGeom>
          <a:ln>
            <a:noFill/>
          </a:ln>
        </p:spPr>
      </p:pic>
      <p:sp>
        <p:nvSpPr>
          <p:cNvPr id="296" name="TextShape 3"/>
          <p:cNvSpPr txBox="1"/>
          <p:nvPr/>
        </p:nvSpPr>
        <p:spPr>
          <a:xfrm>
            <a:off x="6217920" y="3697920"/>
            <a:ext cx="4995000" cy="1234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Datetime kintamasis gali išsaugoti datą ir/arba laiką. Jis importuojamas per </a:t>
            </a:r>
            <a:r>
              <a:rPr lang="lt-LT" sz="1600" b="0" i="1" strike="noStrike" spc="-1">
                <a:solidFill>
                  <a:srgbClr val="000000"/>
                </a:solidFill>
                <a:latin typeface="Arial"/>
                <a:ea typeface="Arial"/>
              </a:rPr>
              <a:t>import datetime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Dabartinė data ir laikas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0" strike="noStrike" spc="-1">
                <a:solidFill>
                  <a:srgbClr val="000000"/>
                </a:solidFill>
                <a:latin typeface="Arial"/>
                <a:ea typeface="Arial"/>
              </a:rPr>
              <a:t>today() - Tik data</a:t>
            </a:r>
            <a:br/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Picture 2"/>
          <p:cNvPicPr/>
          <p:nvPr/>
        </p:nvPicPr>
        <p:blipFill>
          <a:blip r:embed="rId2"/>
          <a:stretch/>
        </p:blipFill>
        <p:spPr>
          <a:xfrm>
            <a:off x="480240" y="2454840"/>
            <a:ext cx="45946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0" strike="noStrike" spc="-1">
                <a:solidFill>
                  <a:srgbClr val="000000"/>
                </a:solidFill>
                <a:latin typeface="Arial"/>
                <a:ea typeface="Arial"/>
              </a:rPr>
              <a:t>time() - Tik laikas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480240" y="2795400"/>
            <a:ext cx="4843800" cy="214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3 paskaita. Boolean, data, laikas, išimtys</a:t>
            </a:r>
            <a:endParaRPr lang="lt-LT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6217920" y="3485520"/>
            <a:ext cx="5833080" cy="10335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Datos formatavimas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3840" y="2891880"/>
            <a:ext cx="5331960" cy="22734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DE6DB1-7CB2-44FC-918A-EC435C82597D}"/>
              </a:ext>
            </a:extLst>
          </p:cNvPr>
          <p:cNvSpPr txBox="1"/>
          <p:nvPr/>
        </p:nvSpPr>
        <p:spPr>
          <a:xfrm>
            <a:off x="6194926" y="419634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+mn-lt"/>
                <a:cs typeface="+mn-lt"/>
                <a:hlinkClick r:id="rId3"/>
              </a:rPr>
              <a:t>https://docs.python.org/3/library/datetime.html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C0B6F6-FC45-464F-A2B0-31E9877ED5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6254C1-2170-4A79-A013-A7B01322E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147B59-2A68-47E9-984B-364043384B3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414</Words>
  <Application>Microsoft Office PowerPoint</Application>
  <PresentationFormat>Widescreen</PresentationFormat>
  <Paragraphs>72</Paragraphs>
  <Slides>23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145</cp:revision>
  <dcterms:modified xsi:type="dcterms:W3CDTF">2022-01-18T18:21:50Z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  <property fmtid="{D5CDD505-2E9C-101B-9397-08002B2CF9AE}" pid="12" name="ContentTypeId">
    <vt:lpwstr>0x0101009ACC98F71C7CEB499EFDC29467EAFC60</vt:lpwstr>
  </property>
</Properties>
</file>