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7" r:id="rId9"/>
    <p:sldId id="258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78" r:id="rId26"/>
    <p:sldId id="299" r:id="rId27"/>
    <p:sldId id="298" r:id="rId28"/>
    <p:sldId id="300" r:id="rId29"/>
    <p:sldId id="282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2A060-5700-46CD-7D41-6A91FE3585BE}" v="6" dt="2021-06-09T14:21:58.067"/>
    <p1510:client id="{45D2E89B-39A7-7C5A-9113-EB9FDECCB9E1}" v="541" dt="2021-06-08T19:16:05.949"/>
    <p1510:client id="{BF9AF084-3663-4723-955A-C2735D27B689}" v="1" dt="2023-01-20T20:45:26.292"/>
    <p1510:client id="{E9C97C89-1664-A9A4-A45F-05C6F5F3472D}" v="17" dt="2021-06-09T14:35:4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microsoft.com/office/2016/11/relationships/changesInfo" Target="changesInfos/changesInfo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sys Čivilis" userId="S::stasys.civilis@codeacademylt.onmicrosoft.com::c8caef7f-15d3-4cc8-9b1a-dcff87db0818" providerId="AD" clId="Web-{2022A060-5700-46CD-7D41-6A91FE3585BE}"/>
    <pc:docChg chg="modSld">
      <pc:chgData name="Stasys Čivilis" userId="S::stasys.civilis@codeacademylt.onmicrosoft.com::c8caef7f-15d3-4cc8-9b1a-dcff87db0818" providerId="AD" clId="Web-{2022A060-5700-46CD-7D41-6A91FE3585BE}" dt="2021-06-09T14:21:58.067" v="4" actId="1076"/>
      <pc:docMkLst>
        <pc:docMk/>
      </pc:docMkLst>
      <pc:sldChg chg="addSp delSp modSp">
        <pc:chgData name="Stasys Čivilis" userId="S::stasys.civilis@codeacademylt.onmicrosoft.com::c8caef7f-15d3-4cc8-9b1a-dcff87db0818" providerId="AD" clId="Web-{2022A060-5700-46CD-7D41-6A91FE3585BE}" dt="2021-06-09T14:21:58.067" v="4" actId="1076"/>
        <pc:sldMkLst>
          <pc:docMk/>
          <pc:sldMk cId="962081460" sldId="297"/>
        </pc:sldMkLst>
        <pc:picChg chg="del">
          <ac:chgData name="Stasys Čivilis" userId="S::stasys.civilis@codeacademylt.onmicrosoft.com::c8caef7f-15d3-4cc8-9b1a-dcff87db0818" providerId="AD" clId="Web-{2022A060-5700-46CD-7D41-6A91FE3585BE}" dt="2021-06-09T14:21:48.894" v="0"/>
          <ac:picMkLst>
            <pc:docMk/>
            <pc:sldMk cId="962081460" sldId="297"/>
            <ac:picMk id="2" creationId="{C0EF0BF7-AA42-4B4E-BD24-CB5FFA4B540A}"/>
          </ac:picMkLst>
        </pc:picChg>
        <pc:picChg chg="add mod">
          <ac:chgData name="Stasys Čivilis" userId="S::stasys.civilis@codeacademylt.onmicrosoft.com::c8caef7f-15d3-4cc8-9b1a-dcff87db0818" providerId="AD" clId="Web-{2022A060-5700-46CD-7D41-6A91FE3585BE}" dt="2021-06-09T14:21:58.067" v="4" actId="1076"/>
          <ac:picMkLst>
            <pc:docMk/>
            <pc:sldMk cId="962081460" sldId="297"/>
            <ac:picMk id="3" creationId="{36C415D6-E3B2-46CC-90E3-5963D6DD2F98}"/>
          </ac:picMkLst>
        </pc:picChg>
      </pc:sldChg>
    </pc:docChg>
  </pc:docChgLst>
  <pc:docChgLst>
    <pc:chgData name="Karina Klinkevičiūtė" userId="S::karina.klinkeviciute@codeacademylt.onmicrosoft.com::e3228256-9724-4ed8-8a5f-7b1fc3b89b69" providerId="AD" clId="Web-{BF9AF084-3663-4723-955A-C2735D27B689}"/>
    <pc:docChg chg="modSld">
      <pc:chgData name="Karina Klinkevičiūtė" userId="S::karina.klinkeviciute@codeacademylt.onmicrosoft.com::e3228256-9724-4ed8-8a5f-7b1fc3b89b69" providerId="AD" clId="Web-{BF9AF084-3663-4723-955A-C2735D27B689}" dt="2023-01-20T20:45:26.292" v="0" actId="1076"/>
      <pc:docMkLst>
        <pc:docMk/>
      </pc:docMkLst>
      <pc:sldChg chg="modSp">
        <pc:chgData name="Karina Klinkevičiūtė" userId="S::karina.klinkeviciute@codeacademylt.onmicrosoft.com::e3228256-9724-4ed8-8a5f-7b1fc3b89b69" providerId="AD" clId="Web-{BF9AF084-3663-4723-955A-C2735D27B689}" dt="2023-01-20T20:45:26.292" v="0" actId="1076"/>
        <pc:sldMkLst>
          <pc:docMk/>
          <pc:sldMk cId="2473590604" sldId="288"/>
        </pc:sldMkLst>
        <pc:picChg chg="mod">
          <ac:chgData name="Karina Klinkevičiūtė" userId="S::karina.klinkeviciute@codeacademylt.onmicrosoft.com::e3228256-9724-4ed8-8a5f-7b1fc3b89b69" providerId="AD" clId="Web-{BF9AF084-3663-4723-955A-C2735D27B689}" dt="2023-01-20T20:45:26.292" v="0" actId="1076"/>
          <ac:picMkLst>
            <pc:docMk/>
            <pc:sldMk cId="2473590604" sldId="288"/>
            <ac:picMk id="2" creationId="{8E9EB76B-9DC7-4099-9BD9-3AC334F3A9D7}"/>
          </ac:picMkLst>
        </pc:picChg>
      </pc:sldChg>
    </pc:docChg>
  </pc:docChgLst>
  <pc:docChgLst>
    <pc:chgData name="Stasys Čivilis" userId="S::stasys.civilis@codeacademylt.onmicrosoft.com::c8caef7f-15d3-4cc8-9b1a-dcff87db0818" providerId="AD" clId="Web-{45D2E89B-39A7-7C5A-9113-EB9FDECCB9E1}"/>
    <pc:docChg chg="addSld delSld modSld sldOrd">
      <pc:chgData name="Stasys Čivilis" userId="S::stasys.civilis@codeacademylt.onmicrosoft.com::c8caef7f-15d3-4cc8-9b1a-dcff87db0818" providerId="AD" clId="Web-{45D2E89B-39A7-7C5A-9113-EB9FDECCB9E1}" dt="2021-06-08T19:16:05.949" v="461" actId="20577"/>
      <pc:docMkLst>
        <pc:docMk/>
      </pc:docMkLst>
      <pc:sldChg chg="modSp">
        <pc:chgData name="Stasys Čivilis" userId="S::stasys.civilis@codeacademylt.onmicrosoft.com::c8caef7f-15d3-4cc8-9b1a-dcff87db0818" providerId="AD" clId="Web-{45D2E89B-39A7-7C5A-9113-EB9FDECCB9E1}" dt="2021-06-08T14:49:14.738" v="20" actId="20577"/>
        <pc:sldMkLst>
          <pc:docMk/>
          <pc:sldMk cId="0" sldId="256"/>
        </pc:sldMkLst>
        <pc:spChg chg="mod">
          <ac:chgData name="Stasys Čivilis" userId="S::stasys.civilis@codeacademylt.onmicrosoft.com::c8caef7f-15d3-4cc8-9b1a-dcff87db0818" providerId="AD" clId="Web-{45D2E89B-39A7-7C5A-9113-EB9FDECCB9E1}" dt="2021-06-08T14:49:14.738" v="20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">
        <pc:chgData name="Stasys Čivilis" userId="S::stasys.civilis@codeacademylt.onmicrosoft.com::c8caef7f-15d3-4cc8-9b1a-dcff87db0818" providerId="AD" clId="Web-{45D2E89B-39A7-7C5A-9113-EB9FDECCB9E1}" dt="2021-06-08T14:56:36.402" v="86" actId="20577"/>
        <pc:sldMkLst>
          <pc:docMk/>
          <pc:sldMk cId="0" sldId="257"/>
        </pc:sldMkLst>
        <pc:spChg chg="mod">
          <ac:chgData name="Stasys Čivilis" userId="S::stasys.civilis@codeacademylt.onmicrosoft.com::c8caef7f-15d3-4cc8-9b1a-dcff87db0818" providerId="AD" clId="Web-{45D2E89B-39A7-7C5A-9113-EB9FDECCB9E1}" dt="2021-06-08T14:54:51.807" v="3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4:55:36.057" v="5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4:56:24.355" v="69" actId="20577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4:56:36.402" v="86" actId="20577"/>
          <ac:spMkLst>
            <pc:docMk/>
            <pc:sldMk cId="0" sldId="257"/>
            <ac:spMk id="196" creationId="{00000000-0000-0000-0000-000000000000}"/>
          </ac:spMkLst>
        </pc:spChg>
      </pc:sldChg>
      <pc:sldChg chg="addSp delSp modSp">
        <pc:chgData name="Stasys Čivilis" userId="S::stasys.civilis@codeacademylt.onmicrosoft.com::c8caef7f-15d3-4cc8-9b1a-dcff87db0818" providerId="AD" clId="Web-{45D2E89B-39A7-7C5A-9113-EB9FDECCB9E1}" dt="2021-06-08T15:42:09.108" v="130" actId="1076"/>
        <pc:sldMkLst>
          <pc:docMk/>
          <pc:sldMk cId="0" sldId="258"/>
        </pc:sldMkLst>
        <pc:spChg chg="mod">
          <ac:chgData name="Stasys Čivilis" userId="S::stasys.civilis@codeacademylt.onmicrosoft.com::c8caef7f-15d3-4cc8-9b1a-dcff87db0818" providerId="AD" clId="Web-{45D2E89B-39A7-7C5A-9113-EB9FDECCB9E1}" dt="2021-06-08T15:12:15.935" v="91" actId="20577"/>
          <ac:spMkLst>
            <pc:docMk/>
            <pc:sldMk cId="0" sldId="258"/>
            <ac:spMk id="206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5:41:16.545" v="115" actId="1076"/>
          <ac:spMkLst>
            <pc:docMk/>
            <pc:sldMk cId="0" sldId="258"/>
            <ac:spMk id="207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45D2E89B-39A7-7C5A-9113-EB9FDECCB9E1}" dt="2021-06-08T15:41:08.248" v="114"/>
          <ac:spMkLst>
            <pc:docMk/>
            <pc:sldMk cId="0" sldId="258"/>
            <ac:spMk id="208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5:42:09.108" v="130" actId="1076"/>
          <ac:picMkLst>
            <pc:docMk/>
            <pc:sldMk cId="0" sldId="258"/>
            <ac:picMk id="2" creationId="{CBF457E7-DE64-40BB-B7BD-A3B021BE4C9B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42:09.108" v="129" actId="1076"/>
          <ac:picMkLst>
            <pc:docMk/>
            <pc:sldMk cId="0" sldId="258"/>
            <ac:picMk id="3" creationId="{E79EFFF5-89AD-441F-8CBB-6E06DB9DCB6C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1:22.092" v="122"/>
          <ac:picMkLst>
            <pc:docMk/>
            <pc:sldMk cId="0" sldId="258"/>
            <ac:picMk id="209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1:22.092" v="121"/>
          <ac:picMkLst>
            <pc:docMk/>
            <pc:sldMk cId="0" sldId="258"/>
            <ac:picMk id="210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1:22.092" v="120"/>
          <ac:picMkLst>
            <pc:docMk/>
            <pc:sldMk cId="0" sldId="258"/>
            <ac:picMk id="211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1:22.092" v="119"/>
          <ac:picMkLst>
            <pc:docMk/>
            <pc:sldMk cId="0" sldId="258"/>
            <ac:picMk id="212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1:22.092" v="118"/>
          <ac:picMkLst>
            <pc:docMk/>
            <pc:sldMk cId="0" sldId="258"/>
            <ac:picMk id="213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1:22.092" v="117"/>
          <ac:picMkLst>
            <pc:docMk/>
            <pc:sldMk cId="0" sldId="258"/>
            <ac:picMk id="214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1:22.092" v="116"/>
          <ac:picMkLst>
            <pc:docMk/>
            <pc:sldMk cId="0" sldId="258"/>
            <ac:picMk id="215" creationId="{00000000-0000-0000-0000-000000000000}"/>
          </ac:picMkLst>
        </pc:picChg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10"/>
        <pc:sldMkLst>
          <pc:docMk/>
          <pc:sldMk cId="0" sldId="259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9"/>
        <pc:sldMkLst>
          <pc:docMk/>
          <pc:sldMk cId="0" sldId="260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8"/>
        <pc:sldMkLst>
          <pc:docMk/>
          <pc:sldMk cId="0" sldId="261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7"/>
        <pc:sldMkLst>
          <pc:docMk/>
          <pc:sldMk cId="0" sldId="262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6"/>
        <pc:sldMkLst>
          <pc:docMk/>
          <pc:sldMk cId="0" sldId="263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5"/>
        <pc:sldMkLst>
          <pc:docMk/>
          <pc:sldMk cId="0" sldId="264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4"/>
        <pc:sldMkLst>
          <pc:docMk/>
          <pc:sldMk cId="0" sldId="265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3"/>
        <pc:sldMkLst>
          <pc:docMk/>
          <pc:sldMk cId="0" sldId="266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2"/>
        <pc:sldMkLst>
          <pc:docMk/>
          <pc:sldMk cId="0" sldId="267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1"/>
        <pc:sldMkLst>
          <pc:docMk/>
          <pc:sldMk cId="0" sldId="268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100"/>
        <pc:sldMkLst>
          <pc:docMk/>
          <pc:sldMk cId="0" sldId="269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9"/>
        <pc:sldMkLst>
          <pc:docMk/>
          <pc:sldMk cId="0" sldId="270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8"/>
        <pc:sldMkLst>
          <pc:docMk/>
          <pc:sldMk cId="0" sldId="271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7"/>
        <pc:sldMkLst>
          <pc:docMk/>
          <pc:sldMk cId="0" sldId="272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6"/>
        <pc:sldMkLst>
          <pc:docMk/>
          <pc:sldMk cId="0" sldId="273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5"/>
        <pc:sldMkLst>
          <pc:docMk/>
          <pc:sldMk cId="0" sldId="274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4"/>
        <pc:sldMkLst>
          <pc:docMk/>
          <pc:sldMk cId="0" sldId="275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3"/>
        <pc:sldMkLst>
          <pc:docMk/>
          <pc:sldMk cId="0" sldId="276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5:40:22.622" v="92"/>
        <pc:sldMkLst>
          <pc:docMk/>
          <pc:sldMk cId="0" sldId="277"/>
        </pc:sldMkLst>
      </pc:sldChg>
      <pc:sldChg chg="modSp">
        <pc:chgData name="Stasys Čivilis" userId="S::stasys.civilis@codeacademylt.onmicrosoft.com::c8caef7f-15d3-4cc8-9b1a-dcff87db0818" providerId="AD" clId="Web-{45D2E89B-39A7-7C5A-9113-EB9FDECCB9E1}" dt="2021-06-08T19:14:12.365" v="435" actId="20577"/>
        <pc:sldMkLst>
          <pc:docMk/>
          <pc:sldMk cId="0" sldId="278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4:05.068" v="434" actId="20577"/>
          <ac:spMkLst>
            <pc:docMk/>
            <pc:sldMk cId="0" sldId="278"/>
            <ac:spMk id="303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9:14:12.365" v="435" actId="20577"/>
          <ac:spMkLst>
            <pc:docMk/>
            <pc:sldMk cId="0" sldId="278"/>
            <ac:spMk id="308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45D2E89B-39A7-7C5A-9113-EB9FDECCB9E1}" dt="2021-06-08T19:14:16.662" v="438"/>
        <pc:sldMkLst>
          <pc:docMk/>
          <pc:sldMk cId="0" sldId="279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9:14:16.662" v="437"/>
        <pc:sldMkLst>
          <pc:docMk/>
          <pc:sldMk cId="0" sldId="280"/>
        </pc:sldMkLst>
      </pc:sldChg>
      <pc:sldChg chg="del">
        <pc:chgData name="Stasys Čivilis" userId="S::stasys.civilis@codeacademylt.onmicrosoft.com::c8caef7f-15d3-4cc8-9b1a-dcff87db0818" providerId="AD" clId="Web-{45D2E89B-39A7-7C5A-9113-EB9FDECCB9E1}" dt="2021-06-08T19:14:16.662" v="436"/>
        <pc:sldMkLst>
          <pc:docMk/>
          <pc:sldMk cId="0" sldId="281"/>
        </pc:sldMkLst>
      </pc:sldChg>
      <pc:sldChg chg="modSp">
        <pc:chgData name="Stasys Čivilis" userId="S::stasys.civilis@codeacademylt.onmicrosoft.com::c8caef7f-15d3-4cc8-9b1a-dcff87db0818" providerId="AD" clId="Web-{45D2E89B-39A7-7C5A-9113-EB9FDECCB9E1}" dt="2021-06-08T19:14:23.975" v="439" actId="20577"/>
        <pc:sldMkLst>
          <pc:docMk/>
          <pc:sldMk cId="0" sldId="282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4:23.975" v="439" actId="20577"/>
          <ac:spMkLst>
            <pc:docMk/>
            <pc:sldMk cId="0" sldId="282"/>
            <ac:spMk id="327" creationId="{00000000-0000-0000-0000-000000000000}"/>
          </ac:spMkLst>
        </pc:sp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5:45:26.643" v="146" actId="1076"/>
        <pc:sldMkLst>
          <pc:docMk/>
          <pc:sldMk cId="3030831817" sldId="283"/>
        </pc:sldMkLst>
        <pc:spChg chg="mod">
          <ac:chgData name="Stasys Čivilis" userId="S::stasys.civilis@codeacademylt.onmicrosoft.com::c8caef7f-15d3-4cc8-9b1a-dcff87db0818" providerId="AD" clId="Web-{45D2E89B-39A7-7C5A-9113-EB9FDECCB9E1}" dt="2021-06-08T15:43:56.173" v="134" actId="20577"/>
          <ac:spMkLst>
            <pc:docMk/>
            <pc:sldMk cId="3030831817" sldId="283"/>
            <ac:spMk id="207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D2E89B-39A7-7C5A-9113-EB9FDECCB9E1}" dt="2021-06-08T15:44:21.673" v="135"/>
          <ac:picMkLst>
            <pc:docMk/>
            <pc:sldMk cId="3030831817" sldId="283"/>
            <ac:picMk id="2" creationId="{CBF457E7-DE64-40BB-B7BD-A3B021BE4C9B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4:30.205" v="139"/>
          <ac:picMkLst>
            <pc:docMk/>
            <pc:sldMk cId="3030831817" sldId="283"/>
            <ac:picMk id="3" creationId="{E79EFFF5-89AD-441F-8CBB-6E06DB9DCB6C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45:24.690" v="144" actId="1076"/>
          <ac:picMkLst>
            <pc:docMk/>
            <pc:sldMk cId="3030831817" sldId="283"/>
            <ac:picMk id="4" creationId="{0E28A1AD-A136-43CC-9CFC-838FB099E4F4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45:26.643" v="146" actId="1076"/>
          <ac:picMkLst>
            <pc:docMk/>
            <pc:sldMk cId="3030831817" sldId="283"/>
            <ac:picMk id="5" creationId="{C46F6780-69E6-459D-88B0-C1B3DBCAD57B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5:48:49.116" v="193" actId="1076"/>
        <pc:sldMkLst>
          <pc:docMk/>
          <pc:sldMk cId="3316681789" sldId="284"/>
        </pc:sldMkLst>
        <pc:spChg chg="mod">
          <ac:chgData name="Stasys Čivilis" userId="S::stasys.civilis@codeacademylt.onmicrosoft.com::c8caef7f-15d3-4cc8-9b1a-dcff87db0818" providerId="AD" clId="Web-{45D2E89B-39A7-7C5A-9113-EB9FDECCB9E1}" dt="2021-06-08T15:48:27.537" v="188" actId="14100"/>
          <ac:spMkLst>
            <pc:docMk/>
            <pc:sldMk cId="3316681789" sldId="284"/>
            <ac:spMk id="207" creationId="{00000000-0000-0000-0000-000000000000}"/>
          </ac:spMkLst>
        </pc:spChg>
        <pc:picChg chg="add del mod">
          <ac:chgData name="Stasys Čivilis" userId="S::stasys.civilis@codeacademylt.onmicrosoft.com::c8caef7f-15d3-4cc8-9b1a-dcff87db0818" providerId="AD" clId="Web-{45D2E89B-39A7-7C5A-9113-EB9FDECCB9E1}" dt="2021-06-08T15:48:32.068" v="189"/>
          <ac:picMkLst>
            <pc:docMk/>
            <pc:sldMk cId="3316681789" sldId="284"/>
            <ac:picMk id="2" creationId="{D2CDBBFB-F45F-444C-9BD8-CBE08ED55B58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48:49.116" v="193" actId="1076"/>
          <ac:picMkLst>
            <pc:docMk/>
            <pc:sldMk cId="3316681789" sldId="284"/>
            <ac:picMk id="3" creationId="{7B0097A0-C118-4C9C-B26B-75B6C5CAC3E5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6:09.847" v="152"/>
          <ac:picMkLst>
            <pc:docMk/>
            <pc:sldMk cId="3316681789" sldId="284"/>
            <ac:picMk id="4" creationId="{0E28A1AD-A136-43CC-9CFC-838FB099E4F4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47:40.458" v="158"/>
          <ac:picMkLst>
            <pc:docMk/>
            <pc:sldMk cId="3316681789" sldId="284"/>
            <ac:picMk id="5" creationId="{C46F6780-69E6-459D-88B0-C1B3DBCAD57B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5:49:50.445" v="207" actId="1076"/>
        <pc:sldMkLst>
          <pc:docMk/>
          <pc:sldMk cId="772474305" sldId="285"/>
        </pc:sldMkLst>
        <pc:picChg chg="del">
          <ac:chgData name="Stasys Čivilis" userId="S::stasys.civilis@codeacademylt.onmicrosoft.com::c8caef7f-15d3-4cc8-9b1a-dcff87db0818" providerId="AD" clId="Web-{45D2E89B-39A7-7C5A-9113-EB9FDECCB9E1}" dt="2021-06-08T15:47:45.286" v="160"/>
          <ac:picMkLst>
            <pc:docMk/>
            <pc:sldMk cId="772474305" sldId="285"/>
            <ac:picMk id="2" creationId="{D2CDBBFB-F45F-444C-9BD8-CBE08ED55B58}"/>
          </ac:picMkLst>
        </pc:picChg>
        <pc:picChg chg="add del mod">
          <ac:chgData name="Stasys Čivilis" userId="S::stasys.civilis@codeacademylt.onmicrosoft.com::c8caef7f-15d3-4cc8-9b1a-dcff87db0818" providerId="AD" clId="Web-{45D2E89B-39A7-7C5A-9113-EB9FDECCB9E1}" dt="2021-06-08T15:48:54.038" v="194"/>
          <ac:picMkLst>
            <pc:docMk/>
            <pc:sldMk cId="772474305" sldId="285"/>
            <ac:picMk id="3" creationId="{CF92CCE2-A6E4-4E99-A943-41BCEF7CF8DE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49:50.429" v="205" actId="1076"/>
          <ac:picMkLst>
            <pc:docMk/>
            <pc:sldMk cId="772474305" sldId="285"/>
            <ac:picMk id="4" creationId="{8AD296C3-434C-448A-8F66-5AC0FFA9BC5D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49:50.445" v="206" actId="1076"/>
          <ac:picMkLst>
            <pc:docMk/>
            <pc:sldMk cId="772474305" sldId="285"/>
            <ac:picMk id="5" creationId="{374E7886-42C6-4C4E-AC77-062E6D90B16E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49:50.445" v="207" actId="1076"/>
          <ac:picMkLst>
            <pc:docMk/>
            <pc:sldMk cId="772474305" sldId="285"/>
            <ac:picMk id="6" creationId="{67323DBE-F8B2-49CE-AF05-F2DCEDC7ABD0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5:54:58.169" v="221" actId="1076"/>
        <pc:sldMkLst>
          <pc:docMk/>
          <pc:sldMk cId="405099649" sldId="286"/>
        </pc:sldMkLst>
        <pc:spChg chg="mod">
          <ac:chgData name="Stasys Čivilis" userId="S::stasys.civilis@codeacademylt.onmicrosoft.com::c8caef7f-15d3-4cc8-9b1a-dcff87db0818" providerId="AD" clId="Web-{45D2E89B-39A7-7C5A-9113-EB9FDECCB9E1}" dt="2021-06-08T15:54:29.544" v="210" actId="20577"/>
          <ac:spMkLst>
            <pc:docMk/>
            <pc:sldMk cId="405099649" sldId="286"/>
            <ac:spMk id="207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5:54:58.169" v="221" actId="1076"/>
          <ac:picMkLst>
            <pc:docMk/>
            <pc:sldMk cId="405099649" sldId="286"/>
            <ac:picMk id="2" creationId="{674EAB44-3C70-4477-8BE6-DC4EA5A836C0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5:54:58.154" v="220" actId="1076"/>
          <ac:picMkLst>
            <pc:docMk/>
            <pc:sldMk cId="405099649" sldId="286"/>
            <ac:picMk id="3" creationId="{FA094D62-9034-4F0D-84A2-6DD1C97C59D8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54:30.419" v="211"/>
          <ac:picMkLst>
            <pc:docMk/>
            <pc:sldMk cId="405099649" sldId="286"/>
            <ac:picMk id="4" creationId="{8AD296C3-434C-448A-8F66-5AC0FFA9BC5D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54:36.106" v="215"/>
          <ac:picMkLst>
            <pc:docMk/>
            <pc:sldMk cId="405099649" sldId="286"/>
            <ac:picMk id="5" creationId="{374E7886-42C6-4C4E-AC77-062E6D90B16E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5:54:36.106" v="214"/>
          <ac:picMkLst>
            <pc:docMk/>
            <pc:sldMk cId="405099649" sldId="286"/>
            <ac:picMk id="6" creationId="{67323DBE-F8B2-49CE-AF05-F2DCEDC7ABD0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8:34:49.593" v="245" actId="1076"/>
        <pc:sldMkLst>
          <pc:docMk/>
          <pc:sldMk cId="2568114982" sldId="287"/>
        </pc:sldMkLst>
        <pc:spChg chg="mod">
          <ac:chgData name="Stasys Čivilis" userId="S::stasys.civilis@codeacademylt.onmicrosoft.com::c8caef7f-15d3-4cc8-9b1a-dcff87db0818" providerId="AD" clId="Web-{45D2E89B-39A7-7C5A-9113-EB9FDECCB9E1}" dt="2021-06-08T18:34:25.326" v="239" actId="20577"/>
          <ac:spMkLst>
            <pc:docMk/>
            <pc:sldMk cId="2568114982" sldId="287"/>
            <ac:spMk id="207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D2E89B-39A7-7C5A-9113-EB9FDECCB9E1}" dt="2021-06-08T18:34:38.483" v="240"/>
          <ac:picMkLst>
            <pc:docMk/>
            <pc:sldMk cId="2568114982" sldId="287"/>
            <ac:picMk id="2" creationId="{674EAB44-3C70-4477-8BE6-DC4EA5A836C0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8:34:42.202" v="241"/>
          <ac:picMkLst>
            <pc:docMk/>
            <pc:sldMk cId="2568114982" sldId="287"/>
            <ac:picMk id="3" creationId="{FA094D62-9034-4F0D-84A2-6DD1C97C59D8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8:34:49.593" v="245" actId="1076"/>
          <ac:picMkLst>
            <pc:docMk/>
            <pc:sldMk cId="2568114982" sldId="287"/>
            <ac:picMk id="4" creationId="{55418F5C-2EF8-451A-A9FD-9E7C3E5B104D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8:49:43.659" v="265" actId="1076"/>
        <pc:sldMkLst>
          <pc:docMk/>
          <pc:sldMk cId="2473590604" sldId="288"/>
        </pc:sldMkLst>
        <pc:spChg chg="mod">
          <ac:chgData name="Stasys Čivilis" userId="S::stasys.civilis@codeacademylt.onmicrosoft.com::c8caef7f-15d3-4cc8-9b1a-dcff87db0818" providerId="AD" clId="Web-{45D2E89B-39A7-7C5A-9113-EB9FDECCB9E1}" dt="2021-06-08T18:49:26.095" v="259" actId="20577"/>
          <ac:spMkLst>
            <pc:docMk/>
            <pc:sldMk cId="2473590604" sldId="288"/>
            <ac:spMk id="207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8:49:43.659" v="265" actId="1076"/>
          <ac:picMkLst>
            <pc:docMk/>
            <pc:sldMk cId="2473590604" sldId="288"/>
            <ac:picMk id="2" creationId="{8E9EB76B-9DC7-4099-9BD9-3AC334F3A9D7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8:49:38.174" v="260"/>
          <ac:picMkLst>
            <pc:docMk/>
            <pc:sldMk cId="2473590604" sldId="288"/>
            <ac:picMk id="4" creationId="{55418F5C-2EF8-451A-A9FD-9E7C3E5B104D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8:51:04.241" v="286" actId="14100"/>
        <pc:sldMkLst>
          <pc:docMk/>
          <pc:sldMk cId="7714801" sldId="289"/>
        </pc:sldMkLst>
        <pc:spChg chg="mod">
          <ac:chgData name="Stasys Čivilis" userId="S::stasys.civilis@codeacademylt.onmicrosoft.com::c8caef7f-15d3-4cc8-9b1a-dcff87db0818" providerId="AD" clId="Web-{45D2E89B-39A7-7C5A-9113-EB9FDECCB9E1}" dt="2021-06-08T18:50:12.566" v="279" actId="20577"/>
          <ac:spMkLst>
            <pc:docMk/>
            <pc:sldMk cId="7714801" sldId="289"/>
            <ac:spMk id="207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D2E89B-39A7-7C5A-9113-EB9FDECCB9E1}" dt="2021-06-08T18:50:41.474" v="280"/>
          <ac:picMkLst>
            <pc:docMk/>
            <pc:sldMk cId="7714801" sldId="289"/>
            <ac:picMk id="2" creationId="{8E9EB76B-9DC7-4099-9BD9-3AC334F3A9D7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8:50:45.803" v="283" actId="14100"/>
          <ac:picMkLst>
            <pc:docMk/>
            <pc:sldMk cId="7714801" sldId="289"/>
            <ac:picMk id="3" creationId="{01A9CAA3-9AB5-4146-9CA6-89199D55E1A4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8:51:04.241" v="286" actId="14100"/>
          <ac:picMkLst>
            <pc:docMk/>
            <pc:sldMk cId="7714801" sldId="289"/>
            <ac:picMk id="4" creationId="{F0BF44F9-B4B9-4F50-B2E2-5A5B67D3B87E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8:53:02.295" v="296" actId="1076"/>
        <pc:sldMkLst>
          <pc:docMk/>
          <pc:sldMk cId="1799588748" sldId="290"/>
        </pc:sldMkLst>
        <pc:spChg chg="mod">
          <ac:chgData name="Stasys Čivilis" userId="S::stasys.civilis@codeacademylt.onmicrosoft.com::c8caef7f-15d3-4cc8-9b1a-dcff87db0818" providerId="AD" clId="Web-{45D2E89B-39A7-7C5A-9113-EB9FDECCB9E1}" dt="2021-06-08T18:52:38.996" v="290" actId="20577"/>
          <ac:spMkLst>
            <pc:docMk/>
            <pc:sldMk cId="1799588748" sldId="290"/>
            <ac:spMk id="207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8:53:02.295" v="296" actId="1076"/>
          <ac:picMkLst>
            <pc:docMk/>
            <pc:sldMk cId="1799588748" sldId="290"/>
            <ac:picMk id="2" creationId="{59F65F42-D0F8-4182-8580-50B8A3589C1A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8:52:53.028" v="291"/>
          <ac:picMkLst>
            <pc:docMk/>
            <pc:sldMk cId="1799588748" sldId="290"/>
            <ac:picMk id="3" creationId="{01A9CAA3-9AB5-4146-9CA6-89199D55E1A4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8:52:53.841" v="292"/>
          <ac:picMkLst>
            <pc:docMk/>
            <pc:sldMk cId="1799588748" sldId="290"/>
            <ac:picMk id="4" creationId="{F0BF44F9-B4B9-4F50-B2E2-5A5B67D3B87E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8:58:57.252" v="316" actId="1076"/>
        <pc:sldMkLst>
          <pc:docMk/>
          <pc:sldMk cId="2547738000" sldId="291"/>
        </pc:sldMkLst>
        <pc:spChg chg="mod">
          <ac:chgData name="Stasys Čivilis" userId="S::stasys.civilis@codeacademylt.onmicrosoft.com::c8caef7f-15d3-4cc8-9b1a-dcff87db0818" providerId="AD" clId="Web-{45D2E89B-39A7-7C5A-9113-EB9FDECCB9E1}" dt="2021-06-08T18:55:23.443" v="311" actId="1076"/>
          <ac:spMkLst>
            <pc:docMk/>
            <pc:sldMk cId="2547738000" sldId="291"/>
            <ac:spMk id="207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D2E89B-39A7-7C5A-9113-EB9FDECCB9E1}" dt="2021-06-08T18:55:04.286" v="306"/>
          <ac:picMkLst>
            <pc:docMk/>
            <pc:sldMk cId="2547738000" sldId="291"/>
            <ac:picMk id="2" creationId="{59F65F42-D0F8-4182-8580-50B8A3589C1A}"/>
          </ac:picMkLst>
        </pc:picChg>
        <pc:picChg chg="add del mod">
          <ac:chgData name="Stasys Čivilis" userId="S::stasys.civilis@codeacademylt.onmicrosoft.com::c8caef7f-15d3-4cc8-9b1a-dcff87db0818" providerId="AD" clId="Web-{45D2E89B-39A7-7C5A-9113-EB9FDECCB9E1}" dt="2021-06-08T18:58:26.203" v="312"/>
          <ac:picMkLst>
            <pc:docMk/>
            <pc:sldMk cId="2547738000" sldId="291"/>
            <ac:picMk id="3" creationId="{184C6006-81FE-4154-90CC-48F9B7BF4660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8:58:57.252" v="316" actId="1076"/>
          <ac:picMkLst>
            <pc:docMk/>
            <pc:sldMk cId="2547738000" sldId="291"/>
            <ac:picMk id="4" creationId="{7F679808-7427-4E73-ABA3-9FF2BE33DA85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9:01:03.368" v="329" actId="14100"/>
        <pc:sldMkLst>
          <pc:docMk/>
          <pc:sldMk cId="2258275922" sldId="292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00:07.084" v="319" actId="20577"/>
          <ac:spMkLst>
            <pc:docMk/>
            <pc:sldMk cId="2258275922" sldId="292"/>
            <ac:spMk id="207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9:00:46.852" v="326" actId="1076"/>
          <ac:picMkLst>
            <pc:docMk/>
            <pc:sldMk cId="2258275922" sldId="292"/>
            <ac:picMk id="2" creationId="{51E6B52B-9EED-409C-A6EF-E47F899973E6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9:01:03.368" v="329" actId="14100"/>
          <ac:picMkLst>
            <pc:docMk/>
            <pc:sldMk cId="2258275922" sldId="292"/>
            <ac:picMk id="3" creationId="{59E7CB4C-E3B5-42F3-852C-916724BCBE09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9:00:14.631" v="320"/>
          <ac:picMkLst>
            <pc:docMk/>
            <pc:sldMk cId="2258275922" sldId="292"/>
            <ac:picMk id="4" creationId="{7F679808-7427-4E73-ABA3-9FF2BE33DA85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9:03:11.469" v="340" actId="14100"/>
        <pc:sldMkLst>
          <pc:docMk/>
          <pc:sldMk cId="746815428" sldId="293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02:30.576" v="332" actId="20577"/>
          <ac:spMkLst>
            <pc:docMk/>
            <pc:sldMk cId="746815428" sldId="293"/>
            <ac:spMk id="207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D2E89B-39A7-7C5A-9113-EB9FDECCB9E1}" dt="2021-06-08T19:02:47.077" v="333"/>
          <ac:picMkLst>
            <pc:docMk/>
            <pc:sldMk cId="746815428" sldId="293"/>
            <ac:picMk id="2" creationId="{51E6B52B-9EED-409C-A6EF-E47F899973E6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9:02:57.031" v="337"/>
          <ac:picMkLst>
            <pc:docMk/>
            <pc:sldMk cId="746815428" sldId="293"/>
            <ac:picMk id="3" creationId="{59E7CB4C-E3B5-42F3-852C-916724BCBE09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9:02:55.156" v="336" actId="14100"/>
          <ac:picMkLst>
            <pc:docMk/>
            <pc:sldMk cId="746815428" sldId="293"/>
            <ac:picMk id="4" creationId="{A2DC1B05-8AC5-433F-AB6A-5116DDFF59D7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9:03:11.469" v="340" actId="14100"/>
          <ac:picMkLst>
            <pc:docMk/>
            <pc:sldMk cId="746815428" sldId="293"/>
            <ac:picMk id="5" creationId="{88C204EF-CA05-4103-82D0-A0B910B7EA01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9:09:56.726" v="403" actId="20577"/>
        <pc:sldMkLst>
          <pc:docMk/>
          <pc:sldMk cId="436587025" sldId="294"/>
        </pc:sldMkLst>
        <pc:spChg chg="add mod">
          <ac:chgData name="Stasys Čivilis" userId="S::stasys.civilis@codeacademylt.onmicrosoft.com::c8caef7f-15d3-4cc8-9b1a-dcff87db0818" providerId="AD" clId="Web-{45D2E89B-39A7-7C5A-9113-EB9FDECCB9E1}" dt="2021-06-08T19:09:56.726" v="403" actId="20577"/>
          <ac:spMkLst>
            <pc:docMk/>
            <pc:sldMk cId="436587025" sldId="294"/>
            <ac:spMk id="2" creationId="{FD4F06A5-5564-42D6-8BF8-6CE938E1294F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9:07:53.078" v="346" actId="20577"/>
          <ac:spMkLst>
            <pc:docMk/>
            <pc:sldMk cId="436587025" sldId="294"/>
            <ac:spMk id="207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9:09:22.818" v="379" actId="1076"/>
          <ac:picMkLst>
            <pc:docMk/>
            <pc:sldMk cId="436587025" sldId="294"/>
            <ac:picMk id="3" creationId="{47E20423-94E5-495A-B975-E4F7B86B3869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9:08:52.035" v="370"/>
          <ac:picMkLst>
            <pc:docMk/>
            <pc:sldMk cId="436587025" sldId="294"/>
            <ac:picMk id="4" creationId="{A2DC1B05-8AC5-433F-AB6A-5116DDFF59D7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9:08:53.628" v="371"/>
          <ac:picMkLst>
            <pc:docMk/>
            <pc:sldMk cId="436587025" sldId="294"/>
            <ac:picMk id="5" creationId="{88C204EF-CA05-4103-82D0-A0B910B7EA01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9:09:22.818" v="380" actId="1076"/>
          <ac:picMkLst>
            <pc:docMk/>
            <pc:sldMk cId="436587025" sldId="294"/>
            <ac:picMk id="7" creationId="{336B8ABA-2CD6-4D5D-BB4D-9A2C7CC97BAD}"/>
          </ac:picMkLst>
        </pc:picChg>
      </pc:sldChg>
      <pc:sldChg chg="addSp delSp modSp add ord replId">
        <pc:chgData name="Stasys Čivilis" userId="S::stasys.civilis@codeacademylt.onmicrosoft.com::c8caef7f-15d3-4cc8-9b1a-dcff87db0818" providerId="AD" clId="Web-{45D2E89B-39A7-7C5A-9113-EB9FDECCB9E1}" dt="2021-06-08T19:10:57.135" v="413" actId="1076"/>
        <pc:sldMkLst>
          <pc:docMk/>
          <pc:sldMk cId="1139691962" sldId="295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0:38.041" v="407" actId="20577"/>
          <ac:spMkLst>
            <pc:docMk/>
            <pc:sldMk cId="1139691962" sldId="295"/>
            <ac:spMk id="207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9:10:57.135" v="413" actId="1076"/>
          <ac:picMkLst>
            <pc:docMk/>
            <pc:sldMk cId="1139691962" sldId="295"/>
            <ac:picMk id="2" creationId="{A71B6152-228B-4540-AC5E-8FA1E5E08EF2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9:10:41.134" v="409"/>
          <ac:picMkLst>
            <pc:docMk/>
            <pc:sldMk cId="1139691962" sldId="295"/>
            <ac:picMk id="4" creationId="{A2DC1B05-8AC5-433F-AB6A-5116DDFF59D7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9:10:41.134" v="408"/>
          <ac:picMkLst>
            <pc:docMk/>
            <pc:sldMk cId="1139691962" sldId="295"/>
            <ac:picMk id="5" creationId="{88C204EF-CA05-4103-82D0-A0B910B7EA01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9:11:44.685" v="424" actId="1076"/>
        <pc:sldMkLst>
          <pc:docMk/>
          <pc:sldMk cId="3168918881" sldId="296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1:24.574" v="417" actId="1076"/>
          <ac:spMkLst>
            <pc:docMk/>
            <pc:sldMk cId="3168918881" sldId="296"/>
            <ac:spMk id="207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D2E89B-39A7-7C5A-9113-EB9FDECCB9E1}" dt="2021-06-08T19:11:33.247" v="418"/>
          <ac:picMkLst>
            <pc:docMk/>
            <pc:sldMk cId="3168918881" sldId="296"/>
            <ac:picMk id="2" creationId="{A71B6152-228B-4540-AC5E-8FA1E5E08EF2}"/>
          </ac:picMkLst>
        </pc:picChg>
        <pc:picChg chg="add mod">
          <ac:chgData name="Stasys Čivilis" userId="S::stasys.civilis@codeacademylt.onmicrosoft.com::c8caef7f-15d3-4cc8-9b1a-dcff87db0818" providerId="AD" clId="Web-{45D2E89B-39A7-7C5A-9113-EB9FDECCB9E1}" dt="2021-06-08T19:11:44.685" v="424" actId="1076"/>
          <ac:picMkLst>
            <pc:docMk/>
            <pc:sldMk cId="3168918881" sldId="296"/>
            <ac:picMk id="3" creationId="{24BE73FE-DE34-4783-BFB2-DB22AA30E632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D2E89B-39A7-7C5A-9113-EB9FDECCB9E1}" dt="2021-06-08T19:12:43.266" v="433" actId="14100"/>
        <pc:sldMkLst>
          <pc:docMk/>
          <pc:sldMk cId="962081460" sldId="297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2:22.015" v="428" actId="20577"/>
          <ac:spMkLst>
            <pc:docMk/>
            <pc:sldMk cId="962081460" sldId="297"/>
            <ac:spMk id="207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D2E89B-39A7-7C5A-9113-EB9FDECCB9E1}" dt="2021-06-08T19:12:43.266" v="433" actId="14100"/>
          <ac:picMkLst>
            <pc:docMk/>
            <pc:sldMk cId="962081460" sldId="297"/>
            <ac:picMk id="2" creationId="{C0EF0BF7-AA42-4B4E-BD24-CB5FFA4B540A}"/>
          </ac:picMkLst>
        </pc:picChg>
        <pc:picChg chg="del">
          <ac:chgData name="Stasys Čivilis" userId="S::stasys.civilis@codeacademylt.onmicrosoft.com::c8caef7f-15d3-4cc8-9b1a-dcff87db0818" providerId="AD" clId="Web-{45D2E89B-39A7-7C5A-9113-EB9FDECCB9E1}" dt="2021-06-08T19:12:09.436" v="426"/>
          <ac:picMkLst>
            <pc:docMk/>
            <pc:sldMk cId="962081460" sldId="297"/>
            <ac:picMk id="3" creationId="{24BE73FE-DE34-4783-BFB2-DB22AA30E632}"/>
          </ac:picMkLst>
        </pc:picChg>
      </pc:sldChg>
      <pc:sldChg chg="modSp add ord replId">
        <pc:chgData name="Stasys Čivilis" userId="S::stasys.civilis@codeacademylt.onmicrosoft.com::c8caef7f-15d3-4cc8-9b1a-dcff87db0818" providerId="AD" clId="Web-{45D2E89B-39A7-7C5A-9113-EB9FDECCB9E1}" dt="2021-06-08T19:15:11.368" v="456"/>
        <pc:sldMkLst>
          <pc:docMk/>
          <pc:sldMk cId="2532424846" sldId="298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5:10.227" v="455" actId="20577"/>
          <ac:spMkLst>
            <pc:docMk/>
            <pc:sldMk cId="2532424846" sldId="298"/>
            <ac:spMk id="306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9:14:57.446" v="451" actId="20577"/>
          <ac:spMkLst>
            <pc:docMk/>
            <pc:sldMk cId="2532424846" sldId="298"/>
            <ac:spMk id="308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45D2E89B-39A7-7C5A-9113-EB9FDECCB9E1}" dt="2021-06-08T19:15:25.931" v="459" actId="20577"/>
        <pc:sldMkLst>
          <pc:docMk/>
          <pc:sldMk cId="818518907" sldId="299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5:14.243" v="457" actId="20577"/>
          <ac:spMkLst>
            <pc:docMk/>
            <pc:sldMk cId="818518907" sldId="299"/>
            <ac:spMk id="306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9:15:25.931" v="459" actId="20577"/>
          <ac:spMkLst>
            <pc:docMk/>
            <pc:sldMk cId="818518907" sldId="299"/>
            <ac:spMk id="308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45D2E89B-39A7-7C5A-9113-EB9FDECCB9E1}" dt="2021-06-08T19:16:05.949" v="461" actId="20577"/>
        <pc:sldMkLst>
          <pc:docMk/>
          <pc:sldMk cId="492154351" sldId="300"/>
        </pc:sldMkLst>
        <pc:spChg chg="mod">
          <ac:chgData name="Stasys Čivilis" userId="S::stasys.civilis@codeacademylt.onmicrosoft.com::c8caef7f-15d3-4cc8-9b1a-dcff87db0818" providerId="AD" clId="Web-{45D2E89B-39A7-7C5A-9113-EB9FDECCB9E1}" dt="2021-06-08T19:14:46.586" v="449" actId="20577"/>
          <ac:spMkLst>
            <pc:docMk/>
            <pc:sldMk cId="492154351" sldId="300"/>
            <ac:spMk id="306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D2E89B-39A7-7C5A-9113-EB9FDECCB9E1}" dt="2021-06-08T19:16:05.949" v="461" actId="20577"/>
          <ac:spMkLst>
            <pc:docMk/>
            <pc:sldMk cId="492154351" sldId="300"/>
            <ac:spMk id="308" creationId="{00000000-0000-0000-0000-000000000000}"/>
          </ac:spMkLst>
        </pc:spChg>
      </pc:sldChg>
    </pc:docChg>
  </pc:docChgLst>
  <pc:docChgLst>
    <pc:chgData name="Stasys Čivilis" userId="S::stasys.civilis@codeacademylt.onmicrosoft.com::c8caef7f-15d3-4cc8-9b1a-dcff87db0818" providerId="AD" clId="Web-{E9C97C89-1664-A9A4-A45F-05C6F5F3472D}"/>
    <pc:docChg chg="modSld">
      <pc:chgData name="Stasys Čivilis" userId="S::stasys.civilis@codeacademylt.onmicrosoft.com::c8caef7f-15d3-4cc8-9b1a-dcff87db0818" providerId="AD" clId="Web-{E9C97C89-1664-A9A4-A45F-05C6F5F3472D}" dt="2021-06-09T14:35:45.342" v="16" actId="20577"/>
      <pc:docMkLst>
        <pc:docMk/>
      </pc:docMkLst>
      <pc:sldChg chg="modSp">
        <pc:chgData name="Stasys Čivilis" userId="S::stasys.civilis@codeacademylt.onmicrosoft.com::c8caef7f-15d3-4cc8-9b1a-dcff87db0818" providerId="AD" clId="Web-{E9C97C89-1664-A9A4-A45F-05C6F5F3472D}" dt="2021-06-09T14:35:45.342" v="16" actId="20577"/>
        <pc:sldMkLst>
          <pc:docMk/>
          <pc:sldMk cId="0" sldId="278"/>
        </pc:sldMkLst>
        <pc:spChg chg="mod">
          <ac:chgData name="Stasys Čivilis" userId="S::stasys.civilis@codeacademylt.onmicrosoft.com::c8caef7f-15d3-4cc8-9b1a-dcff87db0818" providerId="AD" clId="Web-{E9C97C89-1664-A9A4-A45F-05C6F5F3472D}" dt="2021-06-09T14:35:45.342" v="16" actId="20577"/>
          <ac:spMkLst>
            <pc:docMk/>
            <pc:sldMk cId="0" sldId="278"/>
            <ac:spMk id="30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800" cy="2934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8 paskaita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lang="lt-LT" dirty="0"/>
            </a:br>
            <a:r>
              <a:rPr lang="lt-LT" sz="4400" b="1" spc="-1" dirty="0"/>
              <a:t>Triukai su sąrašais</a:t>
            </a:r>
          </a:p>
        </p:txBody>
      </p:sp>
      <p:sp>
        <p:nvSpPr>
          <p:cNvPr id="185" name="CustomShape 2"/>
          <p:cNvSpPr/>
          <p:nvPr/>
        </p:nvSpPr>
        <p:spPr>
          <a:xfrm>
            <a:off x="3273120" y="5916960"/>
            <a:ext cx="7048800" cy="926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95720" y="5930280"/>
            <a:ext cx="226620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187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191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Sąrašo apimtis (List comprehension)</a:t>
            </a:r>
            <a:endParaRPr lang="en-US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1A9CAA3-9AB5-4146-9CA6-89199D55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3" y="1718599"/>
            <a:ext cx="4182198" cy="1655662"/>
          </a:xfrm>
          <a:prstGeom prst="rect">
            <a:avLst/>
          </a:prstGeom>
        </p:spPr>
      </p:pic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0BF44F9-B4B9-4F50-B2E2-5A5B67D3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25" y="4126674"/>
            <a:ext cx="4190035" cy="15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Lyginių skaičių paieška (įprastas būdas)</a:t>
            </a:r>
            <a:endParaRPr lang="en-US" b="1">
              <a:ea typeface="+mn-lt"/>
              <a:cs typeface="+mn-lt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59F65F42-D0F8-4182-8580-50B8A358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8" y="2095599"/>
            <a:ext cx="4257554" cy="33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Lyginių skaičių paieška (su list comprehension)</a:t>
            </a:r>
            <a:endParaRPr lang="en-US" b="1">
              <a:ea typeface="+mn-lt"/>
              <a:cs typeface="+mn-lt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679808-7427-4E73-ABA3-9FF2BE33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1" y="3039570"/>
            <a:ext cx="4653022" cy="11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Atkreipkime dėmesį į rezultato kintamojo tipą!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E6B52B-9EED-409C-A6EF-E47F8999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5" y="1430071"/>
            <a:ext cx="4701250" cy="2097679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59E7CB4C-E3B5-42F3-852C-916724BCB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2" y="4096172"/>
            <a:ext cx="4616128" cy="18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7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Sąrašo elementų tipų skaičiavimas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DC1B05-8AC5-433F-AB6A-5116DDFF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8" y="1282058"/>
            <a:ext cx="4575858" cy="2220085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C204EF-CA05-4103-82D0-A0B910B7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8" y="4119015"/>
            <a:ext cx="4537275" cy="21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367358" y="1814202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Duomenų rūšiavimas</a:t>
            </a:r>
          </a:p>
          <a:p>
            <a:endParaRPr lang="lt-LT" sz="3000" b="1" dirty="0">
              <a:cs typeface="Arial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D4F06A5-5564-42D6-8BF8-6CE938E1294F}"/>
              </a:ext>
            </a:extLst>
          </p:cNvPr>
          <p:cNvSpPr/>
          <p:nvPr/>
        </p:nvSpPr>
        <p:spPr>
          <a:xfrm>
            <a:off x="6366068" y="2654090"/>
            <a:ext cx="4234320" cy="92126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>
                <a:latin typeface="Arial"/>
              </a:rPr>
              <a:t>sort() - nepakeičia esamo sąrašo</a:t>
            </a:r>
            <a:endParaRPr lang="lt-LT" sz="1600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>
                <a:latin typeface="Arial"/>
              </a:rPr>
              <a:t>sorted() - gražina pakeistą sąrašą</a:t>
            </a:r>
            <a:endParaRPr lang="lt-LT" sz="1600" spc="-1" dirty="0">
              <a:latin typeface="Arial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E20423-94E5-495A-B975-E4F7B86B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41" y="1127485"/>
            <a:ext cx="2974693" cy="3677054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36B8ABA-2CD6-4D5D-BB4D-9A2C7CC9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41" y="5105005"/>
            <a:ext cx="2974693" cy="13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8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Žodynų rūšiavimas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A71B6152-228B-4540-AC5E-8FA1E5E0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2905531"/>
            <a:ext cx="4643377" cy="10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70902" y="2904152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Rušiavimas pagal absoliutinę reikšmę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4BE73FE-DE34-4783-BFB2-DB22AA30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2038813"/>
            <a:ext cx="4382946" cy="32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70902" y="2904152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Objektų rūšiavimas sąraše</a:t>
            </a:r>
            <a:endParaRPr lang="en-US" sz="3000"/>
          </a:p>
          <a:p>
            <a:endParaRPr lang="lt-LT" sz="3000" b="1" dirty="0">
              <a:cs typeface="Arial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6C415D6-E3B2-46CC-90E3-5963D6DD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8" y="1541493"/>
            <a:ext cx="5067782" cy="43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8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Prie kiekvieno sakinio su jūsų pasirinktu tekstu, pridėtų</a:t>
            </a:r>
            <a:r>
              <a:rPr lang="lt-LT" sz="1600" b="0" strike="noStrike" spc="-1">
                <a:ea typeface="+mn-lt"/>
                <a:cs typeface="+mn-lt"/>
              </a:rPr>
              <a:t> </a:t>
            </a:r>
            <a:r>
              <a:rPr lang="lt-LT" sz="1600" spc="-1">
                <a:ea typeface="+mn-lt"/>
                <a:cs typeface="+mn-lt"/>
              </a:rPr>
              <a:t>šauktuką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 </a:t>
            </a:r>
            <a:r>
              <a:rPr lang="lt-LT" sz="1600" b="0" strike="noStrike" spc="-1">
                <a:ea typeface="+mn-lt"/>
                <a:cs typeface="+mn-lt"/>
              </a:rPr>
              <a:t>naują </a:t>
            </a:r>
            <a:r>
              <a:rPr lang="lt-LT" sz="1600" spc="-1" dirty="0">
                <a:ea typeface="+mn-lt"/>
                <a:cs typeface="+mn-lt"/>
              </a:rPr>
              <a:t>sakinį.</a:t>
            </a:r>
            <a:endParaRPr lang="lt-LT" dirty="0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map (su lambda) arba comprehension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" ".join</a:t>
            </a:r>
            <a:r>
              <a:rPr lang="lt-LT" sz="1600" b="0" strike="noStrike" spc="-1">
                <a:ea typeface="+mn-lt"/>
                <a:cs typeface="+mn-lt"/>
              </a:rPr>
              <a:t>()</a:t>
            </a:r>
            <a:endParaRPr lang="lt-LT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latin typeface="Arial"/>
              </a:rPr>
              <a:t>Funkcijas </a:t>
            </a:r>
            <a:r>
              <a:rPr lang="lt-LT" sz="1600" spc="-1" dirty="0" err="1">
                <a:latin typeface="Arial"/>
              </a:rPr>
              <a:t>map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filter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reduce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mean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median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sum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max</a:t>
            </a:r>
            <a:r>
              <a:rPr lang="lt-LT" sz="1600" spc="-1" dirty="0">
                <a:latin typeface="Arial"/>
              </a:rPr>
              <a:t>, min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4320" cy="52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latin typeface="Arial"/>
              </a:rPr>
              <a:t>Sąrašo apimtis (</a:t>
            </a:r>
            <a:r>
              <a:rPr lang="lt-LT" sz="1600" spc="-1" dirty="0" err="1">
                <a:latin typeface="Arial"/>
              </a:rPr>
              <a:t>List</a:t>
            </a:r>
            <a:r>
              <a:rPr lang="lt-LT" sz="1600" spc="-1" dirty="0">
                <a:latin typeface="Arial"/>
              </a:rPr>
              <a:t> </a:t>
            </a:r>
            <a:r>
              <a:rPr lang="lt-LT" sz="1600" spc="-1" dirty="0" err="1">
                <a:latin typeface="Arial"/>
              </a:rPr>
              <a:t>Comprehension</a:t>
            </a:r>
            <a:r>
              <a:rPr lang="lt-LT" sz="1600" spc="-1" dirty="0">
                <a:latin typeface="Arial"/>
              </a:rPr>
              <a:t>)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398600" y="5697000"/>
            <a:ext cx="4455360" cy="3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Duomenų rūšiavimo būdus</a:t>
            </a:r>
            <a:endParaRPr lang="lt-LT" sz="1600" b="0" strike="noStrike" spc="-1" dirty="0">
              <a:latin typeface="Arial"/>
            </a:endParaRPr>
          </a:p>
        </p:txBody>
      </p:sp>
      <p:grpSp>
        <p:nvGrpSpPr>
          <p:cNvPr id="197" name="Group 6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198" name="CustomShape 7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0" name="Group 9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01" name="CustomShape 10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3" name="Group 12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04" name="CustomShape 13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4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0770"/>
              <a:ext cx="1606320" cy="3371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Sukurtų sąrašą iš skaičių nuo 0 iki 50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Padaugintų visus sąrašo skaičius iš 10 ir atspausdintų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Atrinktų iš sąrašo skaičius, kurie dalinasi iš 7 ir atspausdintų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Pakeltų visus sąrašo skaičius kvadratu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kvadratų sąrašu atliktų šiuos veiksmus: atspausdintų sumą, mažiausią ir didžiausią skaičių, vidurkį, medianą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Surūšiuotų ir atspausdintų kvadratų sąrašą atbulai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map, filter arba comprehension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sum, min, max, mean, median, %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from statistics import mean, median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51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37660"/>
            <a:ext cx="1833840" cy="583321"/>
            <a:chOff x="479880" y="837660"/>
            <a:chExt cx="1833840" cy="583321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837660"/>
              <a:ext cx="1606320" cy="583321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3</a:t>
              </a:r>
              <a:endParaRPr lang="lt-LT" sz="1600" spc="-1">
                <a:solidFill>
                  <a:srgbClr val="000000"/>
                </a:solidFill>
                <a:latin typeface="Arial"/>
                <a:ea typeface="Arial"/>
              </a:endParaRPr>
            </a:p>
            <a:p>
              <a:pPr algn="ctr">
                <a:lnSpc>
                  <a:spcPct val="100000"/>
                </a:lnSpc>
              </a:pPr>
              <a:endParaRPr lang="lt-LT" sz="1600" b="1" strike="noStrike" spc="-1" dirty="0">
                <a:solidFill>
                  <a:srgbClr val="FEFFFF"/>
                </a:solidFill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Duotas sąrašas: sarasas = [2.5, 2, "Labas", True, 5, 7, 8, 2.8, "Vakaras"]</a:t>
            </a:r>
            <a:endParaRPr lang="en-US"/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Paskaičiuotų ir atspausdintų visų sąrašo skaičių sumą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Sudėtų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 visus sąrašo žodžius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Suskaičiuotų ir atspausdintų, kiek sąraše yra loginių (boolean) kintamųjų su True reikšme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filter arba comprehension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sum, " ".join</a:t>
            </a:r>
            <a:r>
              <a:rPr lang="lt-LT" sz="1600" b="0" strike="noStrike" spc="-1">
                <a:ea typeface="+mn-lt"/>
                <a:cs typeface="+mn-lt"/>
              </a:rPr>
              <a:t>()</a:t>
            </a:r>
            <a:endParaRPr lang="lt-LT"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2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0770"/>
              <a:ext cx="1606320" cy="3371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4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Zmogus, su savybėmis vardas ir amzius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Klasėje būtų </a:t>
            </a:r>
            <a:r>
              <a:rPr lang="lt-LT" sz="1600" b="1" spc="-1">
                <a:ea typeface="+mn-lt"/>
                <a:cs typeface="+mn-lt"/>
              </a:rPr>
              <a:t>repr</a:t>
            </a:r>
            <a:r>
              <a:rPr lang="lt-LT" sz="1600" spc="-1">
                <a:ea typeface="+mn-lt"/>
                <a:cs typeface="+mn-lt"/>
              </a:rPr>
              <a:t> metodas, kuris atvaizduotų vardą ir amžių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Inicijuoti kelis Zmogus objektus su vardais ir amžiais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Įdėti sukurtus Zmogus objektus į naują sąrašą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Surūšiuotų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 sąrašo objektus pagal vardą ir pagal amžių (ir atbulai)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sorted, attrgetter, reverse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funkciją </a:t>
            </a:r>
            <a:r>
              <a:rPr lang="lt-LT" sz="1600" b="1" spc="-1">
                <a:ea typeface="+mn-lt"/>
                <a:cs typeface="+mn-lt"/>
              </a:rPr>
              <a:t>repr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from operator import attrgetter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15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8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29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31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2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Funkcija </a:t>
            </a:r>
            <a:r>
              <a:rPr lang="lt-LT" sz="3000" b="1" dirty="0" err="1"/>
              <a:t>map</a:t>
            </a:r>
            <a:endParaRPr lang="en-US" sz="3000" dirty="0" err="1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F457E7-DE64-40BB-B7BD-A3B021BE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3" y="1120549"/>
            <a:ext cx="3264060" cy="2514168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9EFFF5-89AD-441F-8CBB-6E06DB9DC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03" y="3859689"/>
            <a:ext cx="3264060" cy="2514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>
                <a:ea typeface="+mn-lt"/>
                <a:cs typeface="+mn-lt"/>
              </a:rPr>
              <a:t>Datos išskirstymas su </a:t>
            </a:r>
            <a:r>
              <a:rPr lang="lt-LT" sz="3000" b="1" dirty="0" err="1">
                <a:ea typeface="+mn-lt"/>
                <a:cs typeface="+mn-lt"/>
              </a:rPr>
              <a:t>map</a:t>
            </a:r>
            <a:endParaRPr lang="en-US" b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E28A1AD-A136-43CC-9CFC-838FB099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72" y="1555770"/>
            <a:ext cx="3254776" cy="234785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46F6780-69E6-459D-88B0-C1B3DBCA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5" y="4501581"/>
            <a:ext cx="3987478" cy="11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114187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Sąrašo filtravimas (įprastas būdas)</a:t>
            </a:r>
            <a:endParaRPr lang="en-US" dirty="0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0097A0-C118-4C9C-B26B-75B6C5CA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0" y="1816080"/>
            <a:ext cx="4517984" cy="36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Funkcija </a:t>
            </a:r>
            <a:r>
              <a:rPr lang="lt-LT" sz="3000" b="1" dirty="0" err="1"/>
              <a:t>filter</a:t>
            </a:r>
            <a:endParaRPr lang="en-US" sz="3000" dirty="0" err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AD296C3-434C-448A-8F66-5AC0FFA9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1281333"/>
            <a:ext cx="4045351" cy="138237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74E7886-42C6-4C4E-AC77-062E6D90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6" y="3050470"/>
            <a:ext cx="4045351" cy="13165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7323DBE-F8B2-49CE-AF05-F2DCEDC7A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34" y="4758206"/>
            <a:ext cx="3997124" cy="11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Funkcija </a:t>
            </a:r>
            <a:r>
              <a:rPr lang="lt-LT" sz="3000" b="1" dirty="0" err="1"/>
              <a:t>reduce</a:t>
            </a:r>
            <a:endParaRPr lang="en-US" sz="3000" dirty="0" err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4EAB44-3C70-4477-8BE6-DC4EA5A8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88" y="1504468"/>
            <a:ext cx="4151453" cy="1794556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FA094D62-9034-4F0D-84A2-6DD1C97C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8" y="4119214"/>
            <a:ext cx="4151453" cy="16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Funkcijos sum, max, min</a:t>
            </a: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418F5C-2EF8-451A-A9FD-9E7C3E5B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2121061"/>
            <a:ext cx="4354010" cy="33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1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Vidurkis ir mediana</a:t>
            </a:r>
            <a:endParaRPr lang="en-US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9EB76B-9DC7-4099-9BD9-3AC334F3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5" y="1875568"/>
            <a:ext cx="4508821" cy="36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68CA40-D644-47B8-AFE3-F8FEC45A8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734AAF-E4B7-4C87-AC05-45AD5F9FF6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9ACC42-5E60-4847-A9C1-2DE17BC017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414</Words>
  <Application>Microsoft Office PowerPoint</Application>
  <PresentationFormat>Widescreen</PresentationFormat>
  <Paragraphs>72</Paragraphs>
  <Slides>23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885</cp:revision>
  <dcterms:modified xsi:type="dcterms:W3CDTF">2023-01-20T20:45:26Z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ContentTypeId">
    <vt:lpwstr>0x0101009ACC98F71C7CEB499EFDC29467EAFC60</vt:lpwstr>
  </property>
</Properties>
</file>