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78" r:id="rId9"/>
    <p:sldId id="279" r:id="rId10"/>
    <p:sldId id="280" r:id="rId11"/>
    <p:sldId id="281" r:id="rId12"/>
    <p:sldId id="282" r:id="rId13"/>
    <p:sldId id="283" r:id="rId14"/>
    <p:sldId id="285" r:id="rId15"/>
    <p:sldId id="286" r:id="rId16"/>
    <p:sldId id="287" r:id="rId17"/>
    <p:sldId id="288" r:id="rId18"/>
    <p:sldId id="273" r:id="rId19"/>
    <p:sldId id="289" r:id="rId20"/>
    <p:sldId id="290" r:id="rId21"/>
    <p:sldId id="291" r:id="rId22"/>
    <p:sldId id="276" r:id="rId23"/>
    <p:sldId id="277" r:id="rId24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A3BC80-19BD-9237-E91C-F2A76C358C4E}" v="565" dt="2021-06-13T15:41:18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33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ustomXml" Target="../customXml/item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ustomXml" Target="../customXml/item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Relationship Id="rId30" Type="http://schemas.microsoft.com/office/2015/10/relationships/revisionInfo" Target="revisionInfo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sys Čivilis" userId="S::stasys.civilis@codeacademylt.onmicrosoft.com::c8caef7f-15d3-4cc8-9b1a-dcff87db0818" providerId="AD" clId="Web-{45A3BC80-19BD-9237-E91C-F2A76C358C4E}"/>
    <pc:docChg chg="addSld delSld modSld sldOrd">
      <pc:chgData name="Stasys Čivilis" userId="S::stasys.civilis@codeacademylt.onmicrosoft.com::c8caef7f-15d3-4cc8-9b1a-dcff87db0818" providerId="AD" clId="Web-{45A3BC80-19BD-9237-E91C-F2A76C358C4E}" dt="2021-06-13T15:41:18.254" v="433"/>
      <pc:docMkLst>
        <pc:docMk/>
      </pc:docMkLst>
      <pc:sldChg chg="modSp">
        <pc:chgData name="Stasys Čivilis" userId="S::stasys.civilis@codeacademylt.onmicrosoft.com::c8caef7f-15d3-4cc8-9b1a-dcff87db0818" providerId="AD" clId="Web-{45A3BC80-19BD-9237-E91C-F2A76C358C4E}" dt="2021-06-13T14:58:31.203" v="8" actId="20577"/>
        <pc:sldMkLst>
          <pc:docMk/>
          <pc:sldMk cId="0" sldId="256"/>
        </pc:sldMkLst>
        <pc:spChg chg="mod">
          <ac:chgData name="Stasys Čivilis" userId="S::stasys.civilis@codeacademylt.onmicrosoft.com::c8caef7f-15d3-4cc8-9b1a-dcff87db0818" providerId="AD" clId="Web-{45A3BC80-19BD-9237-E91C-F2A76C358C4E}" dt="2021-06-13T14:58:31.203" v="8" actId="20577"/>
          <ac:spMkLst>
            <pc:docMk/>
            <pc:sldMk cId="0" sldId="256"/>
            <ac:spMk id="227" creationId="{00000000-0000-0000-0000-000000000000}"/>
          </ac:spMkLst>
        </pc:spChg>
      </pc:sldChg>
      <pc:sldChg chg="delSp modSp">
        <pc:chgData name="Stasys Čivilis" userId="S::stasys.civilis@codeacademylt.onmicrosoft.com::c8caef7f-15d3-4cc8-9b1a-dcff87db0818" providerId="AD" clId="Web-{45A3BC80-19BD-9237-E91C-F2A76C358C4E}" dt="2021-06-13T15:41:18.254" v="433"/>
        <pc:sldMkLst>
          <pc:docMk/>
          <pc:sldMk cId="0" sldId="257"/>
        </pc:sldMkLst>
        <pc:spChg chg="mod">
          <ac:chgData name="Stasys Čivilis" userId="S::stasys.civilis@codeacademylt.onmicrosoft.com::c8caef7f-15d3-4cc8-9b1a-dcff87db0818" providerId="AD" clId="Web-{45A3BC80-19BD-9237-E91C-F2A76C358C4E}" dt="2021-06-13T14:59:03.063" v="20" actId="20577"/>
          <ac:spMkLst>
            <pc:docMk/>
            <pc:sldMk cId="0" sldId="257"/>
            <ac:spMk id="235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45A3BC80-19BD-9237-E91C-F2A76C358C4E}" dt="2021-06-13T15:40:34.956" v="394" actId="1076"/>
          <ac:spMkLst>
            <pc:docMk/>
            <pc:sldMk cId="0" sldId="257"/>
            <ac:spMk id="237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45A3BC80-19BD-9237-E91C-F2A76C358C4E}" dt="2021-06-13T15:40:49.504" v="419" actId="20577"/>
          <ac:spMkLst>
            <pc:docMk/>
            <pc:sldMk cId="0" sldId="257"/>
            <ac:spMk id="238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45A3BC80-19BD-9237-E91C-F2A76C358C4E}" dt="2021-06-13T15:41:14.598" v="431" actId="20577"/>
          <ac:spMkLst>
            <pc:docMk/>
            <pc:sldMk cId="0" sldId="257"/>
            <ac:spMk id="239" creationId="{00000000-0000-0000-0000-000000000000}"/>
          </ac:spMkLst>
        </pc:spChg>
        <pc:spChg chg="del">
          <ac:chgData name="Stasys Čivilis" userId="S::stasys.civilis@codeacademylt.onmicrosoft.com::c8caef7f-15d3-4cc8-9b1a-dcff87db0818" providerId="AD" clId="Web-{45A3BC80-19BD-9237-E91C-F2A76C358C4E}" dt="2021-06-13T15:41:18.254" v="433"/>
          <ac:spMkLst>
            <pc:docMk/>
            <pc:sldMk cId="0" sldId="257"/>
            <ac:spMk id="249" creationId="{00000000-0000-0000-0000-000000000000}"/>
          </ac:spMkLst>
        </pc:spChg>
        <pc:grpChg chg="del">
          <ac:chgData name="Stasys Čivilis" userId="S::stasys.civilis@codeacademylt.onmicrosoft.com::c8caef7f-15d3-4cc8-9b1a-dcff87db0818" providerId="AD" clId="Web-{45A3BC80-19BD-9237-E91C-F2A76C358C4E}" dt="2021-06-13T15:41:18.254" v="432"/>
          <ac:grpSpMkLst>
            <pc:docMk/>
            <pc:sldMk cId="0" sldId="257"/>
            <ac:grpSpMk id="250" creationId="{00000000-0000-0000-0000-000000000000}"/>
          </ac:grpSpMkLst>
        </pc:grpChg>
      </pc:sldChg>
      <pc:sldChg chg="addSp delSp modSp">
        <pc:chgData name="Stasys Čivilis" userId="S::stasys.civilis@codeacademylt.onmicrosoft.com::c8caef7f-15d3-4cc8-9b1a-dcff87db0818" providerId="AD" clId="Web-{45A3BC80-19BD-9237-E91C-F2A76C358C4E}" dt="2021-06-13T15:07:03.885" v="172" actId="14100"/>
        <pc:sldMkLst>
          <pc:docMk/>
          <pc:sldMk cId="0" sldId="258"/>
        </pc:sldMkLst>
        <pc:spChg chg="add mod">
          <ac:chgData name="Stasys Čivilis" userId="S::stasys.civilis@codeacademylt.onmicrosoft.com::c8caef7f-15d3-4cc8-9b1a-dcff87db0818" providerId="AD" clId="Web-{45A3BC80-19BD-9237-E91C-F2A76C358C4E}" dt="2021-06-13T15:04:57.273" v="164" actId="20577"/>
          <ac:spMkLst>
            <pc:docMk/>
            <pc:sldMk cId="0" sldId="258"/>
            <ac:spMk id="2" creationId="{E25FCC81-8847-477B-A575-4D5959B563D8}"/>
          </ac:spMkLst>
        </pc:spChg>
        <pc:spChg chg="mod">
          <ac:chgData name="Stasys Čivilis" userId="S::stasys.civilis@codeacademylt.onmicrosoft.com::c8caef7f-15d3-4cc8-9b1a-dcff87db0818" providerId="AD" clId="Web-{45A3BC80-19BD-9237-E91C-F2A76C358C4E}" dt="2021-06-13T15:02:40.364" v="119" actId="20577"/>
          <ac:spMkLst>
            <pc:docMk/>
            <pc:sldMk cId="0" sldId="258"/>
            <ac:spMk id="253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45A3BC80-19BD-9237-E91C-F2A76C358C4E}" dt="2021-06-13T15:03:56.131" v="123" actId="1076"/>
          <ac:spMkLst>
            <pc:docMk/>
            <pc:sldMk cId="0" sldId="258"/>
            <ac:spMk id="254" creationId="{00000000-0000-0000-0000-000000000000}"/>
          </ac:spMkLst>
        </pc:spChg>
        <pc:picChg chg="add mod">
          <ac:chgData name="Stasys Čivilis" userId="S::stasys.civilis@codeacademylt.onmicrosoft.com::c8caef7f-15d3-4cc8-9b1a-dcff87db0818" providerId="AD" clId="Web-{45A3BC80-19BD-9237-E91C-F2A76C358C4E}" dt="2021-06-13T15:06:59.775" v="171" actId="14100"/>
          <ac:picMkLst>
            <pc:docMk/>
            <pc:sldMk cId="0" sldId="258"/>
            <ac:picMk id="3" creationId="{3B4A562A-2633-4DC9-A0E3-54217433D6E7}"/>
          </ac:picMkLst>
        </pc:picChg>
        <pc:picChg chg="add mod">
          <ac:chgData name="Stasys Čivilis" userId="S::stasys.civilis@codeacademylt.onmicrosoft.com::c8caef7f-15d3-4cc8-9b1a-dcff87db0818" providerId="AD" clId="Web-{45A3BC80-19BD-9237-E91C-F2A76C358C4E}" dt="2021-06-13T15:07:03.885" v="172" actId="14100"/>
          <ac:picMkLst>
            <pc:docMk/>
            <pc:sldMk cId="0" sldId="258"/>
            <ac:picMk id="4" creationId="{BE3501CD-7DEC-4C08-AD81-8F7EAA0157CA}"/>
          </ac:picMkLst>
        </pc:picChg>
        <pc:picChg chg="del">
          <ac:chgData name="Stasys Čivilis" userId="S::stasys.civilis@codeacademylt.onmicrosoft.com::c8caef7f-15d3-4cc8-9b1a-dcff87db0818" providerId="AD" clId="Web-{45A3BC80-19BD-9237-E91C-F2A76C358C4E}" dt="2021-06-13T15:06:38.212" v="165"/>
          <ac:picMkLst>
            <pc:docMk/>
            <pc:sldMk cId="0" sldId="258"/>
            <ac:picMk id="255" creationId="{00000000-0000-0000-0000-000000000000}"/>
          </ac:picMkLst>
        </pc:picChg>
        <pc:picChg chg="del">
          <ac:chgData name="Stasys Čivilis" userId="S::stasys.civilis@codeacademylt.onmicrosoft.com::c8caef7f-15d3-4cc8-9b1a-dcff87db0818" providerId="AD" clId="Web-{45A3BC80-19BD-9237-E91C-F2A76C358C4E}" dt="2021-06-13T15:06:38.697" v="166"/>
          <ac:picMkLst>
            <pc:docMk/>
            <pc:sldMk cId="0" sldId="258"/>
            <ac:picMk id="256" creationId="{00000000-0000-0000-0000-000000000000}"/>
          </ac:picMkLst>
        </pc:picChg>
      </pc:sldChg>
      <pc:sldChg chg="del">
        <pc:chgData name="Stasys Čivilis" userId="S::stasys.civilis@codeacademylt.onmicrosoft.com::c8caef7f-15d3-4cc8-9b1a-dcff87db0818" providerId="AD" clId="Web-{45A3BC80-19BD-9237-E91C-F2A76C358C4E}" dt="2021-06-13T15:02:22.707" v="104"/>
        <pc:sldMkLst>
          <pc:docMk/>
          <pc:sldMk cId="0" sldId="259"/>
        </pc:sldMkLst>
      </pc:sldChg>
      <pc:sldChg chg="del">
        <pc:chgData name="Stasys Čivilis" userId="S::stasys.civilis@codeacademylt.onmicrosoft.com::c8caef7f-15d3-4cc8-9b1a-dcff87db0818" providerId="AD" clId="Web-{45A3BC80-19BD-9237-E91C-F2A76C358C4E}" dt="2021-06-13T15:02:22.707" v="103"/>
        <pc:sldMkLst>
          <pc:docMk/>
          <pc:sldMk cId="0" sldId="260"/>
        </pc:sldMkLst>
      </pc:sldChg>
      <pc:sldChg chg="del">
        <pc:chgData name="Stasys Čivilis" userId="S::stasys.civilis@codeacademylt.onmicrosoft.com::c8caef7f-15d3-4cc8-9b1a-dcff87db0818" providerId="AD" clId="Web-{45A3BC80-19BD-9237-E91C-F2A76C358C4E}" dt="2021-06-13T15:02:22.707" v="102"/>
        <pc:sldMkLst>
          <pc:docMk/>
          <pc:sldMk cId="0" sldId="261"/>
        </pc:sldMkLst>
      </pc:sldChg>
      <pc:sldChg chg="del">
        <pc:chgData name="Stasys Čivilis" userId="S::stasys.civilis@codeacademylt.onmicrosoft.com::c8caef7f-15d3-4cc8-9b1a-dcff87db0818" providerId="AD" clId="Web-{45A3BC80-19BD-9237-E91C-F2A76C358C4E}" dt="2021-06-13T15:02:22.707" v="101"/>
        <pc:sldMkLst>
          <pc:docMk/>
          <pc:sldMk cId="0" sldId="262"/>
        </pc:sldMkLst>
      </pc:sldChg>
      <pc:sldChg chg="del">
        <pc:chgData name="Stasys Čivilis" userId="S::stasys.civilis@codeacademylt.onmicrosoft.com::c8caef7f-15d3-4cc8-9b1a-dcff87db0818" providerId="AD" clId="Web-{45A3BC80-19BD-9237-E91C-F2A76C358C4E}" dt="2021-06-13T15:02:22.692" v="100"/>
        <pc:sldMkLst>
          <pc:docMk/>
          <pc:sldMk cId="0" sldId="263"/>
        </pc:sldMkLst>
      </pc:sldChg>
      <pc:sldChg chg="del">
        <pc:chgData name="Stasys Čivilis" userId="S::stasys.civilis@codeacademylt.onmicrosoft.com::c8caef7f-15d3-4cc8-9b1a-dcff87db0818" providerId="AD" clId="Web-{45A3BC80-19BD-9237-E91C-F2A76C358C4E}" dt="2021-06-13T15:02:22.692" v="99"/>
        <pc:sldMkLst>
          <pc:docMk/>
          <pc:sldMk cId="0" sldId="264"/>
        </pc:sldMkLst>
      </pc:sldChg>
      <pc:sldChg chg="del">
        <pc:chgData name="Stasys Čivilis" userId="S::stasys.civilis@codeacademylt.onmicrosoft.com::c8caef7f-15d3-4cc8-9b1a-dcff87db0818" providerId="AD" clId="Web-{45A3BC80-19BD-9237-E91C-F2A76C358C4E}" dt="2021-06-13T15:02:22.692" v="98"/>
        <pc:sldMkLst>
          <pc:docMk/>
          <pc:sldMk cId="0" sldId="265"/>
        </pc:sldMkLst>
      </pc:sldChg>
      <pc:sldChg chg="del">
        <pc:chgData name="Stasys Čivilis" userId="S::stasys.civilis@codeacademylt.onmicrosoft.com::c8caef7f-15d3-4cc8-9b1a-dcff87db0818" providerId="AD" clId="Web-{45A3BC80-19BD-9237-E91C-F2A76C358C4E}" dt="2021-06-13T15:02:22.692" v="97"/>
        <pc:sldMkLst>
          <pc:docMk/>
          <pc:sldMk cId="0" sldId="266"/>
        </pc:sldMkLst>
      </pc:sldChg>
      <pc:sldChg chg="del">
        <pc:chgData name="Stasys Čivilis" userId="S::stasys.civilis@codeacademylt.onmicrosoft.com::c8caef7f-15d3-4cc8-9b1a-dcff87db0818" providerId="AD" clId="Web-{45A3BC80-19BD-9237-E91C-F2A76C358C4E}" dt="2021-06-13T15:02:22.692" v="96"/>
        <pc:sldMkLst>
          <pc:docMk/>
          <pc:sldMk cId="0" sldId="267"/>
        </pc:sldMkLst>
      </pc:sldChg>
      <pc:sldChg chg="del">
        <pc:chgData name="Stasys Čivilis" userId="S::stasys.civilis@codeacademylt.onmicrosoft.com::c8caef7f-15d3-4cc8-9b1a-dcff87db0818" providerId="AD" clId="Web-{45A3BC80-19BD-9237-E91C-F2A76C358C4E}" dt="2021-06-13T15:02:22.692" v="95"/>
        <pc:sldMkLst>
          <pc:docMk/>
          <pc:sldMk cId="0" sldId="268"/>
        </pc:sldMkLst>
      </pc:sldChg>
      <pc:sldChg chg="del">
        <pc:chgData name="Stasys Čivilis" userId="S::stasys.civilis@codeacademylt.onmicrosoft.com::c8caef7f-15d3-4cc8-9b1a-dcff87db0818" providerId="AD" clId="Web-{45A3BC80-19BD-9237-E91C-F2A76C358C4E}" dt="2021-06-13T15:02:22.692" v="94"/>
        <pc:sldMkLst>
          <pc:docMk/>
          <pc:sldMk cId="0" sldId="269"/>
        </pc:sldMkLst>
      </pc:sldChg>
      <pc:sldChg chg="del">
        <pc:chgData name="Stasys Čivilis" userId="S::stasys.civilis@codeacademylt.onmicrosoft.com::c8caef7f-15d3-4cc8-9b1a-dcff87db0818" providerId="AD" clId="Web-{45A3BC80-19BD-9237-E91C-F2A76C358C4E}" dt="2021-06-13T15:02:22.692" v="93"/>
        <pc:sldMkLst>
          <pc:docMk/>
          <pc:sldMk cId="0" sldId="270"/>
        </pc:sldMkLst>
      </pc:sldChg>
      <pc:sldChg chg="del">
        <pc:chgData name="Stasys Čivilis" userId="S::stasys.civilis@codeacademylt.onmicrosoft.com::c8caef7f-15d3-4cc8-9b1a-dcff87db0818" providerId="AD" clId="Web-{45A3BC80-19BD-9237-E91C-F2A76C358C4E}" dt="2021-06-13T15:02:22.692" v="92"/>
        <pc:sldMkLst>
          <pc:docMk/>
          <pc:sldMk cId="0" sldId="271"/>
        </pc:sldMkLst>
      </pc:sldChg>
      <pc:sldChg chg="del">
        <pc:chgData name="Stasys Čivilis" userId="S::stasys.civilis@codeacademylt.onmicrosoft.com::c8caef7f-15d3-4cc8-9b1a-dcff87db0818" providerId="AD" clId="Web-{45A3BC80-19BD-9237-E91C-F2A76C358C4E}" dt="2021-06-13T15:02:22.692" v="91"/>
        <pc:sldMkLst>
          <pc:docMk/>
          <pc:sldMk cId="0" sldId="272"/>
        </pc:sldMkLst>
      </pc:sldChg>
      <pc:sldChg chg="modSp">
        <pc:chgData name="Stasys Čivilis" userId="S::stasys.civilis@codeacademylt.onmicrosoft.com::c8caef7f-15d3-4cc8-9b1a-dcff87db0818" providerId="AD" clId="Web-{45A3BC80-19BD-9237-E91C-F2A76C358C4E}" dt="2021-06-13T15:38:14.329" v="353" actId="20577"/>
        <pc:sldMkLst>
          <pc:docMk/>
          <pc:sldMk cId="0" sldId="273"/>
        </pc:sldMkLst>
        <pc:spChg chg="mod">
          <ac:chgData name="Stasys Čivilis" userId="S::stasys.civilis@codeacademylt.onmicrosoft.com::c8caef7f-15d3-4cc8-9b1a-dcff87db0818" providerId="AD" clId="Web-{45A3BC80-19BD-9237-E91C-F2A76C358C4E}" dt="2021-06-13T15:02:17.426" v="90" actId="20577"/>
          <ac:spMkLst>
            <pc:docMk/>
            <pc:sldMk cId="0" sldId="273"/>
            <ac:spMk id="305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45A3BC80-19BD-9237-E91C-F2A76C358C4E}" dt="2021-06-13T15:38:14.329" v="353" actId="20577"/>
          <ac:spMkLst>
            <pc:docMk/>
            <pc:sldMk cId="0" sldId="273"/>
            <ac:spMk id="310" creationId="{00000000-0000-0000-0000-000000000000}"/>
          </ac:spMkLst>
        </pc:spChg>
      </pc:sldChg>
      <pc:sldChg chg="del">
        <pc:chgData name="Stasys Čivilis" userId="S::stasys.civilis@codeacademylt.onmicrosoft.com::c8caef7f-15d3-4cc8-9b1a-dcff87db0818" providerId="AD" clId="Web-{45A3BC80-19BD-9237-E91C-F2A76C358C4E}" dt="2021-06-13T15:02:02.004" v="78"/>
        <pc:sldMkLst>
          <pc:docMk/>
          <pc:sldMk cId="0" sldId="274"/>
        </pc:sldMkLst>
      </pc:sldChg>
      <pc:sldChg chg="del">
        <pc:chgData name="Stasys Čivilis" userId="S::stasys.civilis@codeacademylt.onmicrosoft.com::c8caef7f-15d3-4cc8-9b1a-dcff87db0818" providerId="AD" clId="Web-{45A3BC80-19BD-9237-E91C-F2A76C358C4E}" dt="2021-06-13T15:02:01.988" v="77"/>
        <pc:sldMkLst>
          <pc:docMk/>
          <pc:sldMk cId="0" sldId="275"/>
        </pc:sldMkLst>
      </pc:sldChg>
      <pc:sldChg chg="modSp">
        <pc:chgData name="Stasys Čivilis" userId="S::stasys.civilis@codeacademylt.onmicrosoft.com::c8caef7f-15d3-4cc8-9b1a-dcff87db0818" providerId="AD" clId="Web-{45A3BC80-19BD-9237-E91C-F2A76C358C4E}" dt="2021-06-13T15:01:55.597" v="76" actId="20577"/>
        <pc:sldMkLst>
          <pc:docMk/>
          <pc:sldMk cId="0" sldId="276"/>
        </pc:sldMkLst>
        <pc:spChg chg="mod">
          <ac:chgData name="Stasys Čivilis" userId="S::stasys.civilis@codeacademylt.onmicrosoft.com::c8caef7f-15d3-4cc8-9b1a-dcff87db0818" providerId="AD" clId="Web-{45A3BC80-19BD-9237-E91C-F2A76C358C4E}" dt="2021-06-13T15:01:55.597" v="76" actId="20577"/>
          <ac:spMkLst>
            <pc:docMk/>
            <pc:sldMk cId="0" sldId="276"/>
            <ac:spMk id="323" creationId="{00000000-0000-0000-0000-000000000000}"/>
          </ac:spMkLst>
        </pc:spChg>
      </pc:sldChg>
      <pc:sldChg chg="delSp modSp">
        <pc:chgData name="Stasys Čivilis" userId="S::stasys.civilis@codeacademylt.onmicrosoft.com::c8caef7f-15d3-4cc8-9b1a-dcff87db0818" providerId="AD" clId="Web-{45A3BC80-19BD-9237-E91C-F2A76C358C4E}" dt="2021-06-13T15:01:41.410" v="61" actId="20577"/>
        <pc:sldMkLst>
          <pc:docMk/>
          <pc:sldMk cId="0" sldId="277"/>
        </pc:sldMkLst>
        <pc:spChg chg="mod">
          <ac:chgData name="Stasys Čivilis" userId="S::stasys.civilis@codeacademylt.onmicrosoft.com::c8caef7f-15d3-4cc8-9b1a-dcff87db0818" providerId="AD" clId="Web-{45A3BC80-19BD-9237-E91C-F2A76C358C4E}" dt="2021-06-13T15:01:41.410" v="61" actId="20577"/>
          <ac:spMkLst>
            <pc:docMk/>
            <pc:sldMk cId="0" sldId="277"/>
            <ac:spMk id="329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45A3BC80-19BD-9237-E91C-F2A76C358C4E}" dt="2021-06-13T15:01:07.815" v="35" actId="20577"/>
          <ac:spMkLst>
            <pc:docMk/>
            <pc:sldMk cId="0" sldId="277"/>
            <ac:spMk id="330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45A3BC80-19BD-9237-E91C-F2A76C358C4E}" dt="2021-06-13T15:01:29.081" v="48" actId="20577"/>
          <ac:spMkLst>
            <pc:docMk/>
            <pc:sldMk cId="0" sldId="277"/>
            <ac:spMk id="331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45A3BC80-19BD-9237-E91C-F2A76C358C4E}" dt="2021-06-13T15:00:41.456" v="22" actId="20577"/>
          <ac:spMkLst>
            <pc:docMk/>
            <pc:sldMk cId="0" sldId="277"/>
            <ac:spMk id="333" creationId="{00000000-0000-0000-0000-000000000000}"/>
          </ac:spMkLst>
        </pc:spChg>
        <pc:spChg chg="del mod">
          <ac:chgData name="Stasys Čivilis" userId="S::stasys.civilis@codeacademylt.onmicrosoft.com::c8caef7f-15d3-4cc8-9b1a-dcff87db0818" providerId="AD" clId="Web-{45A3BC80-19BD-9237-E91C-F2A76C358C4E}" dt="2021-06-13T15:00:50.331" v="25"/>
          <ac:spMkLst>
            <pc:docMk/>
            <pc:sldMk cId="0" sldId="277"/>
            <ac:spMk id="334" creationId="{00000000-0000-0000-0000-000000000000}"/>
          </ac:spMkLst>
        </pc:spChg>
        <pc:spChg chg="del">
          <ac:chgData name="Stasys Čivilis" userId="S::stasys.civilis@codeacademylt.onmicrosoft.com::c8caef7f-15d3-4cc8-9b1a-dcff87db0818" providerId="AD" clId="Web-{45A3BC80-19BD-9237-E91C-F2A76C358C4E}" dt="2021-06-13T15:00:51.784" v="26"/>
          <ac:spMkLst>
            <pc:docMk/>
            <pc:sldMk cId="0" sldId="277"/>
            <ac:spMk id="335" creationId="{00000000-0000-0000-0000-000000000000}"/>
          </ac:spMkLst>
        </pc:spChg>
        <pc:spChg chg="del">
          <ac:chgData name="Stasys Čivilis" userId="S::stasys.civilis@codeacademylt.onmicrosoft.com::c8caef7f-15d3-4cc8-9b1a-dcff87db0818" providerId="AD" clId="Web-{45A3BC80-19BD-9237-E91C-F2A76C358C4E}" dt="2021-06-13T15:00:45.049" v="23"/>
          <ac:spMkLst>
            <pc:docMk/>
            <pc:sldMk cId="0" sldId="277"/>
            <ac:spMk id="336" creationId="{00000000-0000-0000-0000-000000000000}"/>
          </ac:spMkLst>
        </pc:spChg>
      </pc:sldChg>
      <pc:sldChg chg="addSp delSp modSp add replId">
        <pc:chgData name="Stasys Čivilis" userId="S::stasys.civilis@codeacademylt.onmicrosoft.com::c8caef7f-15d3-4cc8-9b1a-dcff87db0818" providerId="AD" clId="Web-{45A3BC80-19BD-9237-E91C-F2A76C358C4E}" dt="2021-06-13T15:08:03.777" v="191" actId="1076"/>
        <pc:sldMkLst>
          <pc:docMk/>
          <pc:sldMk cId="3400423598" sldId="278"/>
        </pc:sldMkLst>
        <pc:spChg chg="del">
          <ac:chgData name="Stasys Čivilis" userId="S::stasys.civilis@codeacademylt.onmicrosoft.com::c8caef7f-15d3-4cc8-9b1a-dcff87db0818" providerId="AD" clId="Web-{45A3BC80-19BD-9237-E91C-F2A76C358C4E}" dt="2021-06-13T15:07:17.026" v="175"/>
          <ac:spMkLst>
            <pc:docMk/>
            <pc:sldMk cId="3400423598" sldId="278"/>
            <ac:spMk id="2" creationId="{E25FCC81-8847-477B-A575-4D5959B563D8}"/>
          </ac:spMkLst>
        </pc:spChg>
        <pc:spChg chg="mod">
          <ac:chgData name="Stasys Čivilis" userId="S::stasys.civilis@codeacademylt.onmicrosoft.com::c8caef7f-15d3-4cc8-9b1a-dcff87db0818" providerId="AD" clId="Web-{45A3BC80-19BD-9237-E91C-F2A76C358C4E}" dt="2021-06-13T15:07:56.542" v="186" actId="20577"/>
          <ac:spMkLst>
            <pc:docMk/>
            <pc:sldMk cId="3400423598" sldId="278"/>
            <ac:spMk id="254" creationId="{00000000-0000-0000-0000-000000000000}"/>
          </ac:spMkLst>
        </pc:spChg>
        <pc:picChg chg="del">
          <ac:chgData name="Stasys Čivilis" userId="S::stasys.civilis@codeacademylt.onmicrosoft.com::c8caef7f-15d3-4cc8-9b1a-dcff87db0818" providerId="AD" clId="Web-{45A3BC80-19BD-9237-E91C-F2A76C358C4E}" dt="2021-06-13T15:07:57.245" v="187"/>
          <ac:picMkLst>
            <pc:docMk/>
            <pc:sldMk cId="3400423598" sldId="278"/>
            <ac:picMk id="3" creationId="{3B4A562A-2633-4DC9-A0E3-54217433D6E7}"/>
          </ac:picMkLst>
        </pc:picChg>
        <pc:picChg chg="del">
          <ac:chgData name="Stasys Čivilis" userId="S::stasys.civilis@codeacademylt.onmicrosoft.com::c8caef7f-15d3-4cc8-9b1a-dcff87db0818" providerId="AD" clId="Web-{45A3BC80-19BD-9237-E91C-F2A76C358C4E}" dt="2021-06-13T15:07:14.526" v="174"/>
          <ac:picMkLst>
            <pc:docMk/>
            <pc:sldMk cId="3400423598" sldId="278"/>
            <ac:picMk id="4" creationId="{BE3501CD-7DEC-4C08-AD81-8F7EAA0157CA}"/>
          </ac:picMkLst>
        </pc:picChg>
        <pc:picChg chg="add mod">
          <ac:chgData name="Stasys Čivilis" userId="S::stasys.civilis@codeacademylt.onmicrosoft.com::c8caef7f-15d3-4cc8-9b1a-dcff87db0818" providerId="AD" clId="Web-{45A3BC80-19BD-9237-E91C-F2A76C358C4E}" dt="2021-06-13T15:08:03.777" v="191" actId="1076"/>
          <ac:picMkLst>
            <pc:docMk/>
            <pc:sldMk cId="3400423598" sldId="278"/>
            <ac:picMk id="5" creationId="{E17F8586-F990-416A-A421-5AE3D9BFB2AF}"/>
          </ac:picMkLst>
        </pc:picChg>
      </pc:sldChg>
      <pc:sldChg chg="addSp delSp modSp add replId">
        <pc:chgData name="Stasys Čivilis" userId="S::stasys.civilis@codeacademylt.onmicrosoft.com::c8caef7f-15d3-4cc8-9b1a-dcff87db0818" providerId="AD" clId="Web-{45A3BC80-19BD-9237-E91C-F2A76C358C4E}" dt="2021-06-13T15:08:43.340" v="199" actId="14100"/>
        <pc:sldMkLst>
          <pc:docMk/>
          <pc:sldMk cId="3941693579" sldId="279"/>
        </pc:sldMkLst>
        <pc:spChg chg="mod">
          <ac:chgData name="Stasys Čivilis" userId="S::stasys.civilis@codeacademylt.onmicrosoft.com::c8caef7f-15d3-4cc8-9b1a-dcff87db0818" providerId="AD" clId="Web-{45A3BC80-19BD-9237-E91C-F2A76C358C4E}" dt="2021-06-13T15:08:35.168" v="195" actId="20577"/>
          <ac:spMkLst>
            <pc:docMk/>
            <pc:sldMk cId="3941693579" sldId="279"/>
            <ac:spMk id="254" creationId="{00000000-0000-0000-0000-000000000000}"/>
          </ac:spMkLst>
        </pc:spChg>
        <pc:picChg chg="add mod">
          <ac:chgData name="Stasys Čivilis" userId="S::stasys.civilis@codeacademylt.onmicrosoft.com::c8caef7f-15d3-4cc8-9b1a-dcff87db0818" providerId="AD" clId="Web-{45A3BC80-19BD-9237-E91C-F2A76C358C4E}" dt="2021-06-13T15:08:43.340" v="199" actId="14100"/>
          <ac:picMkLst>
            <pc:docMk/>
            <pc:sldMk cId="3941693579" sldId="279"/>
            <ac:picMk id="2" creationId="{FDF986AE-38FA-4EBF-934B-0651AA19524B}"/>
          </ac:picMkLst>
        </pc:picChg>
        <pc:picChg chg="del">
          <ac:chgData name="Stasys Čivilis" userId="S::stasys.civilis@codeacademylt.onmicrosoft.com::c8caef7f-15d3-4cc8-9b1a-dcff87db0818" providerId="AD" clId="Web-{45A3BC80-19BD-9237-E91C-F2A76C358C4E}" dt="2021-06-13T15:08:35.902" v="196"/>
          <ac:picMkLst>
            <pc:docMk/>
            <pc:sldMk cId="3941693579" sldId="279"/>
            <ac:picMk id="5" creationId="{E17F8586-F990-416A-A421-5AE3D9BFB2AF}"/>
          </ac:picMkLst>
        </pc:picChg>
      </pc:sldChg>
      <pc:sldChg chg="addSp delSp modSp add replId">
        <pc:chgData name="Stasys Čivilis" userId="S::stasys.civilis@codeacademylt.onmicrosoft.com::c8caef7f-15d3-4cc8-9b1a-dcff87db0818" providerId="AD" clId="Web-{45A3BC80-19BD-9237-E91C-F2A76C358C4E}" dt="2021-06-13T15:09:38.966" v="209" actId="1076"/>
        <pc:sldMkLst>
          <pc:docMk/>
          <pc:sldMk cId="734709564" sldId="280"/>
        </pc:sldMkLst>
        <pc:spChg chg="mod">
          <ac:chgData name="Stasys Čivilis" userId="S::stasys.civilis@codeacademylt.onmicrosoft.com::c8caef7f-15d3-4cc8-9b1a-dcff87db0818" providerId="AD" clId="Web-{45A3BC80-19BD-9237-E91C-F2A76C358C4E}" dt="2021-06-13T15:09:29.122" v="204" actId="20577"/>
          <ac:spMkLst>
            <pc:docMk/>
            <pc:sldMk cId="734709564" sldId="280"/>
            <ac:spMk id="254" creationId="{00000000-0000-0000-0000-000000000000}"/>
          </ac:spMkLst>
        </pc:spChg>
        <pc:picChg chg="del">
          <ac:chgData name="Stasys Čivilis" userId="S::stasys.civilis@codeacademylt.onmicrosoft.com::c8caef7f-15d3-4cc8-9b1a-dcff87db0818" providerId="AD" clId="Web-{45A3BC80-19BD-9237-E91C-F2A76C358C4E}" dt="2021-06-13T15:09:29.966" v="205"/>
          <ac:picMkLst>
            <pc:docMk/>
            <pc:sldMk cId="734709564" sldId="280"/>
            <ac:picMk id="2" creationId="{FDF986AE-38FA-4EBF-934B-0651AA19524B}"/>
          </ac:picMkLst>
        </pc:picChg>
        <pc:picChg chg="add mod">
          <ac:chgData name="Stasys Čivilis" userId="S::stasys.civilis@codeacademylt.onmicrosoft.com::c8caef7f-15d3-4cc8-9b1a-dcff87db0818" providerId="AD" clId="Web-{45A3BC80-19BD-9237-E91C-F2A76C358C4E}" dt="2021-06-13T15:09:38.966" v="209" actId="1076"/>
          <ac:picMkLst>
            <pc:docMk/>
            <pc:sldMk cId="734709564" sldId="280"/>
            <ac:picMk id="3" creationId="{DC00D6E5-2185-430F-9F40-7B0E3161FF16}"/>
          </ac:picMkLst>
        </pc:picChg>
      </pc:sldChg>
      <pc:sldChg chg="addSp delSp modSp add replId">
        <pc:chgData name="Stasys Čivilis" userId="S::stasys.civilis@codeacademylt.onmicrosoft.com::c8caef7f-15d3-4cc8-9b1a-dcff87db0818" providerId="AD" clId="Web-{45A3BC80-19BD-9237-E91C-F2A76C358C4E}" dt="2021-06-13T15:13:50.924" v="218" actId="1076"/>
        <pc:sldMkLst>
          <pc:docMk/>
          <pc:sldMk cId="1529867972" sldId="281"/>
        </pc:sldMkLst>
        <pc:spChg chg="mod">
          <ac:chgData name="Stasys Čivilis" userId="S::stasys.civilis@codeacademylt.onmicrosoft.com::c8caef7f-15d3-4cc8-9b1a-dcff87db0818" providerId="AD" clId="Web-{45A3BC80-19BD-9237-E91C-F2A76C358C4E}" dt="2021-06-13T15:13:41.987" v="213" actId="20577"/>
          <ac:spMkLst>
            <pc:docMk/>
            <pc:sldMk cId="1529867972" sldId="281"/>
            <ac:spMk id="254" creationId="{00000000-0000-0000-0000-000000000000}"/>
          </ac:spMkLst>
        </pc:spChg>
        <pc:picChg chg="add mod">
          <ac:chgData name="Stasys Čivilis" userId="S::stasys.civilis@codeacademylt.onmicrosoft.com::c8caef7f-15d3-4cc8-9b1a-dcff87db0818" providerId="AD" clId="Web-{45A3BC80-19BD-9237-E91C-F2A76C358C4E}" dt="2021-06-13T15:13:50.924" v="218" actId="1076"/>
          <ac:picMkLst>
            <pc:docMk/>
            <pc:sldMk cId="1529867972" sldId="281"/>
            <ac:picMk id="2" creationId="{1458C947-704B-40A5-B813-D23485719E22}"/>
          </ac:picMkLst>
        </pc:picChg>
        <pc:picChg chg="del">
          <ac:chgData name="Stasys Čivilis" userId="S::stasys.civilis@codeacademylt.onmicrosoft.com::c8caef7f-15d3-4cc8-9b1a-dcff87db0818" providerId="AD" clId="Web-{45A3BC80-19BD-9237-E91C-F2A76C358C4E}" dt="2021-06-13T15:13:42.690" v="214"/>
          <ac:picMkLst>
            <pc:docMk/>
            <pc:sldMk cId="1529867972" sldId="281"/>
            <ac:picMk id="3" creationId="{DC00D6E5-2185-430F-9F40-7B0E3161FF16}"/>
          </ac:picMkLst>
        </pc:picChg>
      </pc:sldChg>
      <pc:sldChg chg="addSp delSp modSp add replId">
        <pc:chgData name="Stasys Čivilis" userId="S::stasys.civilis@codeacademylt.onmicrosoft.com::c8caef7f-15d3-4cc8-9b1a-dcff87db0818" providerId="AD" clId="Web-{45A3BC80-19BD-9237-E91C-F2A76C358C4E}" dt="2021-06-13T15:14:21.425" v="226" actId="1076"/>
        <pc:sldMkLst>
          <pc:docMk/>
          <pc:sldMk cId="3444914297" sldId="282"/>
        </pc:sldMkLst>
        <pc:spChg chg="mod">
          <ac:chgData name="Stasys Čivilis" userId="S::stasys.civilis@codeacademylt.onmicrosoft.com::c8caef7f-15d3-4cc8-9b1a-dcff87db0818" providerId="AD" clId="Web-{45A3BC80-19BD-9237-E91C-F2A76C358C4E}" dt="2021-06-13T15:14:12.940" v="221" actId="20577"/>
          <ac:spMkLst>
            <pc:docMk/>
            <pc:sldMk cId="3444914297" sldId="282"/>
            <ac:spMk id="254" creationId="{00000000-0000-0000-0000-000000000000}"/>
          </ac:spMkLst>
        </pc:spChg>
        <pc:picChg chg="del">
          <ac:chgData name="Stasys Čivilis" userId="S::stasys.civilis@codeacademylt.onmicrosoft.com::c8caef7f-15d3-4cc8-9b1a-dcff87db0818" providerId="AD" clId="Web-{45A3BC80-19BD-9237-E91C-F2A76C358C4E}" dt="2021-06-13T15:14:13.925" v="222"/>
          <ac:picMkLst>
            <pc:docMk/>
            <pc:sldMk cId="3444914297" sldId="282"/>
            <ac:picMk id="2" creationId="{1458C947-704B-40A5-B813-D23485719E22}"/>
          </ac:picMkLst>
        </pc:picChg>
        <pc:picChg chg="add mod">
          <ac:chgData name="Stasys Čivilis" userId="S::stasys.civilis@codeacademylt.onmicrosoft.com::c8caef7f-15d3-4cc8-9b1a-dcff87db0818" providerId="AD" clId="Web-{45A3BC80-19BD-9237-E91C-F2A76C358C4E}" dt="2021-06-13T15:14:21.425" v="226" actId="1076"/>
          <ac:picMkLst>
            <pc:docMk/>
            <pc:sldMk cId="3444914297" sldId="282"/>
            <ac:picMk id="3" creationId="{D5633F06-9B66-4BA9-877C-A7F494595011}"/>
          </ac:picMkLst>
        </pc:picChg>
      </pc:sldChg>
      <pc:sldChg chg="addSp delSp modSp add replId">
        <pc:chgData name="Stasys Čivilis" userId="S::stasys.civilis@codeacademylt.onmicrosoft.com::c8caef7f-15d3-4cc8-9b1a-dcff87db0818" providerId="AD" clId="Web-{45A3BC80-19BD-9237-E91C-F2A76C358C4E}" dt="2021-06-13T15:18:05.586" v="237" actId="1076"/>
        <pc:sldMkLst>
          <pc:docMk/>
          <pc:sldMk cId="2298492864" sldId="283"/>
        </pc:sldMkLst>
        <pc:spChg chg="mod">
          <ac:chgData name="Stasys Čivilis" userId="S::stasys.civilis@codeacademylt.onmicrosoft.com::c8caef7f-15d3-4cc8-9b1a-dcff87db0818" providerId="AD" clId="Web-{45A3BC80-19BD-9237-E91C-F2A76C358C4E}" dt="2021-06-13T15:18:05.586" v="237" actId="1076"/>
          <ac:spMkLst>
            <pc:docMk/>
            <pc:sldMk cId="2298492864" sldId="283"/>
            <ac:spMk id="254" creationId="{00000000-0000-0000-0000-000000000000}"/>
          </ac:spMkLst>
        </pc:spChg>
        <pc:picChg chg="add mod">
          <ac:chgData name="Stasys Čivilis" userId="S::stasys.civilis@codeacademylt.onmicrosoft.com::c8caef7f-15d3-4cc8-9b1a-dcff87db0818" providerId="AD" clId="Web-{45A3BC80-19BD-9237-E91C-F2A76C358C4E}" dt="2021-06-13T15:17:06.459" v="233" actId="14100"/>
          <ac:picMkLst>
            <pc:docMk/>
            <pc:sldMk cId="2298492864" sldId="283"/>
            <ac:picMk id="2" creationId="{7AF9AB8E-F44E-4A90-B15D-9750217F540D}"/>
          </ac:picMkLst>
        </pc:picChg>
        <pc:picChg chg="del">
          <ac:chgData name="Stasys Čivilis" userId="S::stasys.civilis@codeacademylt.onmicrosoft.com::c8caef7f-15d3-4cc8-9b1a-dcff87db0818" providerId="AD" clId="Web-{45A3BC80-19BD-9237-E91C-F2A76C358C4E}" dt="2021-06-13T15:17:00.522" v="230"/>
          <ac:picMkLst>
            <pc:docMk/>
            <pc:sldMk cId="2298492864" sldId="283"/>
            <ac:picMk id="3" creationId="{D5633F06-9B66-4BA9-877C-A7F494595011}"/>
          </ac:picMkLst>
        </pc:picChg>
        <pc:picChg chg="add mod">
          <ac:chgData name="Stasys Čivilis" userId="S::stasys.civilis@codeacademylt.onmicrosoft.com::c8caef7f-15d3-4cc8-9b1a-dcff87db0818" providerId="AD" clId="Web-{45A3BC80-19BD-9237-E91C-F2A76C358C4E}" dt="2021-06-13T15:17:20.397" v="236" actId="14100"/>
          <ac:picMkLst>
            <pc:docMk/>
            <pc:sldMk cId="2298492864" sldId="283"/>
            <ac:picMk id="4" creationId="{32EB7A69-BA1E-46E5-93EE-2151DCF4963F}"/>
          </ac:picMkLst>
        </pc:picChg>
      </pc:sldChg>
      <pc:sldChg chg="add del replId">
        <pc:chgData name="Stasys Čivilis" userId="S::stasys.civilis@codeacademylt.onmicrosoft.com::c8caef7f-15d3-4cc8-9b1a-dcff87db0818" providerId="AD" clId="Web-{45A3BC80-19BD-9237-E91C-F2A76C358C4E}" dt="2021-06-13T15:18:26.930" v="242"/>
        <pc:sldMkLst>
          <pc:docMk/>
          <pc:sldMk cId="356528907" sldId="284"/>
        </pc:sldMkLst>
      </pc:sldChg>
      <pc:sldChg chg="addSp delSp modSp add ord replId">
        <pc:chgData name="Stasys Čivilis" userId="S::stasys.civilis@codeacademylt.onmicrosoft.com::c8caef7f-15d3-4cc8-9b1a-dcff87db0818" providerId="AD" clId="Web-{45A3BC80-19BD-9237-E91C-F2A76C358C4E}" dt="2021-06-13T15:20:32.245" v="290" actId="1076"/>
        <pc:sldMkLst>
          <pc:docMk/>
          <pc:sldMk cId="2515943521" sldId="285"/>
        </pc:sldMkLst>
        <pc:spChg chg="mod">
          <ac:chgData name="Stasys Čivilis" userId="S::stasys.civilis@codeacademylt.onmicrosoft.com::c8caef7f-15d3-4cc8-9b1a-dcff87db0818" providerId="AD" clId="Web-{45A3BC80-19BD-9237-E91C-F2A76C358C4E}" dt="2021-06-13T15:19:31.150" v="281" actId="20577"/>
          <ac:spMkLst>
            <pc:docMk/>
            <pc:sldMk cId="2515943521" sldId="285"/>
            <ac:spMk id="2" creationId="{E25FCC81-8847-477B-A575-4D5959B563D8}"/>
          </ac:spMkLst>
        </pc:spChg>
        <pc:spChg chg="mod">
          <ac:chgData name="Stasys Čivilis" userId="S::stasys.civilis@codeacademylt.onmicrosoft.com::c8caef7f-15d3-4cc8-9b1a-dcff87db0818" providerId="AD" clId="Web-{45A3BC80-19BD-9237-E91C-F2A76C358C4E}" dt="2021-06-13T15:18:45.836" v="245" actId="20577"/>
          <ac:spMkLst>
            <pc:docMk/>
            <pc:sldMk cId="2515943521" sldId="285"/>
            <ac:spMk id="254" creationId="{00000000-0000-0000-0000-000000000000}"/>
          </ac:spMkLst>
        </pc:spChg>
        <pc:picChg chg="del">
          <ac:chgData name="Stasys Čivilis" userId="S::stasys.civilis@codeacademylt.onmicrosoft.com::c8caef7f-15d3-4cc8-9b1a-dcff87db0818" providerId="AD" clId="Web-{45A3BC80-19BD-9237-E91C-F2A76C358C4E}" dt="2021-06-13T15:19:36.962" v="282"/>
          <ac:picMkLst>
            <pc:docMk/>
            <pc:sldMk cId="2515943521" sldId="285"/>
            <ac:picMk id="3" creationId="{3B4A562A-2633-4DC9-A0E3-54217433D6E7}"/>
          </ac:picMkLst>
        </pc:picChg>
        <pc:picChg chg="del">
          <ac:chgData name="Stasys Čivilis" userId="S::stasys.civilis@codeacademylt.onmicrosoft.com::c8caef7f-15d3-4cc8-9b1a-dcff87db0818" providerId="AD" clId="Web-{45A3BC80-19BD-9237-E91C-F2A76C358C4E}" dt="2021-06-13T15:19:37.666" v="283"/>
          <ac:picMkLst>
            <pc:docMk/>
            <pc:sldMk cId="2515943521" sldId="285"/>
            <ac:picMk id="4" creationId="{BE3501CD-7DEC-4C08-AD81-8F7EAA0157CA}"/>
          </ac:picMkLst>
        </pc:picChg>
        <pc:picChg chg="add mod">
          <ac:chgData name="Stasys Čivilis" userId="S::stasys.civilis@codeacademylt.onmicrosoft.com::c8caef7f-15d3-4cc8-9b1a-dcff87db0818" providerId="AD" clId="Web-{45A3BC80-19BD-9237-E91C-F2A76C358C4E}" dt="2021-06-13T15:20:30.229" v="289" actId="14100"/>
          <ac:picMkLst>
            <pc:docMk/>
            <pc:sldMk cId="2515943521" sldId="285"/>
            <ac:picMk id="5" creationId="{362DC730-0B45-4010-8CB1-EA730A39BFAE}"/>
          </ac:picMkLst>
        </pc:picChg>
        <pc:picChg chg="add mod">
          <ac:chgData name="Stasys Čivilis" userId="S::stasys.civilis@codeacademylt.onmicrosoft.com::c8caef7f-15d3-4cc8-9b1a-dcff87db0818" providerId="AD" clId="Web-{45A3BC80-19BD-9237-E91C-F2A76C358C4E}" dt="2021-06-13T15:20:32.245" v="290" actId="1076"/>
          <ac:picMkLst>
            <pc:docMk/>
            <pc:sldMk cId="2515943521" sldId="285"/>
            <ac:picMk id="6" creationId="{2CDCC6CC-5DE9-4015-93BE-E1425BFEEDF4}"/>
          </ac:picMkLst>
        </pc:picChg>
      </pc:sldChg>
      <pc:sldChg chg="addSp delSp modSp add ord replId">
        <pc:chgData name="Stasys Čivilis" userId="S::stasys.civilis@codeacademylt.onmicrosoft.com::c8caef7f-15d3-4cc8-9b1a-dcff87db0818" providerId="AD" clId="Web-{45A3BC80-19BD-9237-E91C-F2A76C358C4E}" dt="2021-06-13T15:23:53.264" v="301" actId="1076"/>
        <pc:sldMkLst>
          <pc:docMk/>
          <pc:sldMk cId="2131105126" sldId="286"/>
        </pc:sldMkLst>
        <pc:spChg chg="mod">
          <ac:chgData name="Stasys Čivilis" userId="S::stasys.civilis@codeacademylt.onmicrosoft.com::c8caef7f-15d3-4cc8-9b1a-dcff87db0818" providerId="AD" clId="Web-{45A3BC80-19BD-9237-E91C-F2A76C358C4E}" dt="2021-06-13T15:23:53.264" v="301" actId="1076"/>
          <ac:spMkLst>
            <pc:docMk/>
            <pc:sldMk cId="2131105126" sldId="286"/>
            <ac:spMk id="254" creationId="{00000000-0000-0000-0000-000000000000}"/>
          </ac:spMkLst>
        </pc:spChg>
        <pc:picChg chg="add mod">
          <ac:chgData name="Stasys Čivilis" userId="S::stasys.civilis@codeacademylt.onmicrosoft.com::c8caef7f-15d3-4cc8-9b1a-dcff87db0818" providerId="AD" clId="Web-{45A3BC80-19BD-9237-E91C-F2A76C358C4E}" dt="2021-06-13T15:23:50.717" v="300" actId="1076"/>
          <ac:picMkLst>
            <pc:docMk/>
            <pc:sldMk cId="2131105126" sldId="286"/>
            <ac:picMk id="2" creationId="{B0584BF7-5BA4-4303-9EFD-3F7E9C94199B}"/>
          </ac:picMkLst>
        </pc:picChg>
        <pc:picChg chg="del">
          <ac:chgData name="Stasys Čivilis" userId="S::stasys.civilis@codeacademylt.onmicrosoft.com::c8caef7f-15d3-4cc8-9b1a-dcff87db0818" providerId="AD" clId="Web-{45A3BC80-19BD-9237-E91C-F2A76C358C4E}" dt="2021-06-13T15:23:41.436" v="296"/>
          <ac:picMkLst>
            <pc:docMk/>
            <pc:sldMk cId="2131105126" sldId="286"/>
            <ac:picMk id="3" creationId="{D5633F06-9B66-4BA9-877C-A7F494595011}"/>
          </ac:picMkLst>
        </pc:picChg>
      </pc:sldChg>
      <pc:sldChg chg="addSp delSp modSp add replId">
        <pc:chgData name="Stasys Čivilis" userId="S::stasys.civilis@codeacademylt.onmicrosoft.com::c8caef7f-15d3-4cc8-9b1a-dcff87db0818" providerId="AD" clId="Web-{45A3BC80-19BD-9237-E91C-F2A76C358C4E}" dt="2021-06-13T15:25:32.141" v="318" actId="1076"/>
        <pc:sldMkLst>
          <pc:docMk/>
          <pc:sldMk cId="966745134" sldId="287"/>
        </pc:sldMkLst>
        <pc:spChg chg="add mod">
          <ac:chgData name="Stasys Čivilis" userId="S::stasys.civilis@codeacademylt.onmicrosoft.com::c8caef7f-15d3-4cc8-9b1a-dcff87db0818" providerId="AD" clId="Web-{45A3BC80-19BD-9237-E91C-F2A76C358C4E}" dt="2021-06-13T15:25:32.141" v="318" actId="1076"/>
          <ac:spMkLst>
            <pc:docMk/>
            <pc:sldMk cId="966745134" sldId="287"/>
            <ac:spMk id="4" creationId="{55649618-C9A0-4700-847C-DE79FF809BF6}"/>
          </ac:spMkLst>
        </pc:spChg>
        <pc:spChg chg="mod">
          <ac:chgData name="Stasys Čivilis" userId="S::stasys.civilis@codeacademylt.onmicrosoft.com::c8caef7f-15d3-4cc8-9b1a-dcff87db0818" providerId="AD" clId="Web-{45A3BC80-19BD-9237-E91C-F2A76C358C4E}" dt="2021-06-13T15:25:32.126" v="317" actId="1076"/>
          <ac:spMkLst>
            <pc:docMk/>
            <pc:sldMk cId="966745134" sldId="287"/>
            <ac:spMk id="254" creationId="{00000000-0000-0000-0000-000000000000}"/>
          </ac:spMkLst>
        </pc:spChg>
        <pc:picChg chg="del">
          <ac:chgData name="Stasys Čivilis" userId="S::stasys.civilis@codeacademylt.onmicrosoft.com::c8caef7f-15d3-4cc8-9b1a-dcff87db0818" providerId="AD" clId="Web-{45A3BC80-19BD-9237-E91C-F2A76C358C4E}" dt="2021-06-13T15:24:43.547" v="305"/>
          <ac:picMkLst>
            <pc:docMk/>
            <pc:sldMk cId="966745134" sldId="287"/>
            <ac:picMk id="2" creationId="{B0584BF7-5BA4-4303-9EFD-3F7E9C94199B}"/>
          </ac:picMkLst>
        </pc:picChg>
        <pc:picChg chg="add mod">
          <ac:chgData name="Stasys Čivilis" userId="S::stasys.civilis@codeacademylt.onmicrosoft.com::c8caef7f-15d3-4cc8-9b1a-dcff87db0818" providerId="AD" clId="Web-{45A3BC80-19BD-9237-E91C-F2A76C358C4E}" dt="2021-06-13T15:24:48.453" v="308" actId="14100"/>
          <ac:picMkLst>
            <pc:docMk/>
            <pc:sldMk cId="966745134" sldId="287"/>
            <ac:picMk id="3" creationId="{D401D85E-4E0A-48A8-A861-48BC8EE99A76}"/>
          </ac:picMkLst>
        </pc:picChg>
      </pc:sldChg>
      <pc:sldChg chg="addSp delSp modSp add replId">
        <pc:chgData name="Stasys Čivilis" userId="S::stasys.civilis@codeacademylt.onmicrosoft.com::c8caef7f-15d3-4cc8-9b1a-dcff87db0818" providerId="AD" clId="Web-{45A3BC80-19BD-9237-E91C-F2A76C358C4E}" dt="2021-06-13T15:37:52.109" v="351" actId="1076"/>
        <pc:sldMkLst>
          <pc:docMk/>
          <pc:sldMk cId="4155879156" sldId="288"/>
        </pc:sldMkLst>
        <pc:spChg chg="del">
          <ac:chgData name="Stasys Čivilis" userId="S::stasys.civilis@codeacademylt.onmicrosoft.com::c8caef7f-15d3-4cc8-9b1a-dcff87db0818" providerId="AD" clId="Web-{45A3BC80-19BD-9237-E91C-F2A76C358C4E}" dt="2021-06-13T15:36:03.888" v="322"/>
          <ac:spMkLst>
            <pc:docMk/>
            <pc:sldMk cId="4155879156" sldId="288"/>
            <ac:spMk id="4" creationId="{55649618-C9A0-4700-847C-DE79FF809BF6}"/>
          </ac:spMkLst>
        </pc:spChg>
        <pc:spChg chg="mod">
          <ac:chgData name="Stasys Čivilis" userId="S::stasys.civilis@codeacademylt.onmicrosoft.com::c8caef7f-15d3-4cc8-9b1a-dcff87db0818" providerId="AD" clId="Web-{45A3BC80-19BD-9237-E91C-F2A76C358C4E}" dt="2021-06-13T15:36:11.498" v="324" actId="1076"/>
          <ac:spMkLst>
            <pc:docMk/>
            <pc:sldMk cId="4155879156" sldId="288"/>
            <ac:spMk id="254" creationId="{00000000-0000-0000-0000-000000000000}"/>
          </ac:spMkLst>
        </pc:spChg>
        <pc:picChg chg="add mod">
          <ac:chgData name="Stasys Čivilis" userId="S::stasys.civilis@codeacademylt.onmicrosoft.com::c8caef7f-15d3-4cc8-9b1a-dcff87db0818" providerId="AD" clId="Web-{45A3BC80-19BD-9237-E91C-F2A76C358C4E}" dt="2021-06-13T15:37:44.390" v="349" actId="1076"/>
          <ac:picMkLst>
            <pc:docMk/>
            <pc:sldMk cId="4155879156" sldId="288"/>
            <ac:picMk id="2" creationId="{C3D03E55-E75E-411C-AA35-15B1F42FA3D9}"/>
          </ac:picMkLst>
        </pc:picChg>
        <pc:picChg chg="del">
          <ac:chgData name="Stasys Čivilis" userId="S::stasys.civilis@codeacademylt.onmicrosoft.com::c8caef7f-15d3-4cc8-9b1a-dcff87db0818" providerId="AD" clId="Web-{45A3BC80-19BD-9237-E91C-F2A76C358C4E}" dt="2021-06-13T15:36:21.576" v="325"/>
          <ac:picMkLst>
            <pc:docMk/>
            <pc:sldMk cId="4155879156" sldId="288"/>
            <ac:picMk id="3" creationId="{D401D85E-4E0A-48A8-A861-48BC8EE99A76}"/>
          </ac:picMkLst>
        </pc:picChg>
        <pc:picChg chg="add mod">
          <ac:chgData name="Stasys Čivilis" userId="S::stasys.civilis@codeacademylt.onmicrosoft.com::c8caef7f-15d3-4cc8-9b1a-dcff87db0818" providerId="AD" clId="Web-{45A3BC80-19BD-9237-E91C-F2A76C358C4E}" dt="2021-06-13T15:37:52.094" v="350" actId="1076"/>
          <ac:picMkLst>
            <pc:docMk/>
            <pc:sldMk cId="4155879156" sldId="288"/>
            <ac:picMk id="5" creationId="{67CB163D-F5E9-42F4-8F2E-4D31F93D7C7D}"/>
          </ac:picMkLst>
        </pc:picChg>
        <pc:picChg chg="add mod">
          <ac:chgData name="Stasys Čivilis" userId="S::stasys.civilis@codeacademylt.onmicrosoft.com::c8caef7f-15d3-4cc8-9b1a-dcff87db0818" providerId="AD" clId="Web-{45A3BC80-19BD-9237-E91C-F2A76C358C4E}" dt="2021-06-13T15:37:52.109" v="351" actId="1076"/>
          <ac:picMkLst>
            <pc:docMk/>
            <pc:sldMk cId="4155879156" sldId="288"/>
            <ac:picMk id="6" creationId="{A033ABD0-4C2D-492E-87E0-F1D04D29D782}"/>
          </ac:picMkLst>
        </pc:picChg>
        <pc:picChg chg="add mod">
          <ac:chgData name="Stasys Čivilis" userId="S::stasys.civilis@codeacademylt.onmicrosoft.com::c8caef7f-15d3-4cc8-9b1a-dcff87db0818" providerId="AD" clId="Web-{45A3BC80-19BD-9237-E91C-F2A76C358C4E}" dt="2021-06-13T15:37:40.703" v="348" actId="1076"/>
          <ac:picMkLst>
            <pc:docMk/>
            <pc:sldMk cId="4155879156" sldId="288"/>
            <ac:picMk id="7" creationId="{9D1C7F51-456B-4931-8215-1176B8399E02}"/>
          </ac:picMkLst>
        </pc:picChg>
      </pc:sldChg>
      <pc:sldChg chg="modSp add replId">
        <pc:chgData name="Stasys Čivilis" userId="S::stasys.civilis@codeacademylt.onmicrosoft.com::c8caef7f-15d3-4cc8-9b1a-dcff87db0818" providerId="AD" clId="Web-{45A3BC80-19BD-9237-E91C-F2A76C358C4E}" dt="2021-06-13T15:38:41.954" v="359" actId="20577"/>
        <pc:sldMkLst>
          <pc:docMk/>
          <pc:sldMk cId="714711084" sldId="289"/>
        </pc:sldMkLst>
        <pc:spChg chg="mod">
          <ac:chgData name="Stasys Čivilis" userId="S::stasys.civilis@codeacademylt.onmicrosoft.com::c8caef7f-15d3-4cc8-9b1a-dcff87db0818" providerId="AD" clId="Web-{45A3BC80-19BD-9237-E91C-F2A76C358C4E}" dt="2021-06-13T15:38:41.954" v="359" actId="20577"/>
          <ac:spMkLst>
            <pc:docMk/>
            <pc:sldMk cId="714711084" sldId="289"/>
            <ac:spMk id="308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45A3BC80-19BD-9237-E91C-F2A76C358C4E}" dt="2021-06-13T15:38:39.407" v="358" actId="20577"/>
          <ac:spMkLst>
            <pc:docMk/>
            <pc:sldMk cId="714711084" sldId="289"/>
            <ac:spMk id="310" creationId="{00000000-0000-0000-0000-000000000000}"/>
          </ac:spMkLst>
        </pc:spChg>
      </pc:sldChg>
      <pc:sldChg chg="modSp add replId">
        <pc:chgData name="Stasys Čivilis" userId="S::stasys.civilis@codeacademylt.onmicrosoft.com::c8caef7f-15d3-4cc8-9b1a-dcff87db0818" providerId="AD" clId="Web-{45A3BC80-19BD-9237-E91C-F2A76C358C4E}" dt="2021-06-13T15:39:11.533" v="363" actId="20577"/>
        <pc:sldMkLst>
          <pc:docMk/>
          <pc:sldMk cId="3594723613" sldId="290"/>
        </pc:sldMkLst>
        <pc:spChg chg="mod">
          <ac:chgData name="Stasys Čivilis" userId="S::stasys.civilis@codeacademylt.onmicrosoft.com::c8caef7f-15d3-4cc8-9b1a-dcff87db0818" providerId="AD" clId="Web-{45A3BC80-19BD-9237-E91C-F2A76C358C4E}" dt="2021-06-13T15:39:06.798" v="361" actId="20577"/>
          <ac:spMkLst>
            <pc:docMk/>
            <pc:sldMk cId="3594723613" sldId="290"/>
            <ac:spMk id="308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45A3BC80-19BD-9237-E91C-F2A76C358C4E}" dt="2021-06-13T15:39:11.533" v="363" actId="20577"/>
          <ac:spMkLst>
            <pc:docMk/>
            <pc:sldMk cId="3594723613" sldId="290"/>
            <ac:spMk id="310" creationId="{00000000-0000-0000-0000-000000000000}"/>
          </ac:spMkLst>
        </pc:spChg>
      </pc:sldChg>
      <pc:sldChg chg="modSp add replId">
        <pc:chgData name="Stasys Čivilis" userId="S::stasys.civilis@codeacademylt.onmicrosoft.com::c8caef7f-15d3-4cc8-9b1a-dcff87db0818" providerId="AD" clId="Web-{45A3BC80-19BD-9237-E91C-F2A76C358C4E}" dt="2021-06-13T15:39:24.861" v="366" actId="20577"/>
        <pc:sldMkLst>
          <pc:docMk/>
          <pc:sldMk cId="667380362" sldId="291"/>
        </pc:sldMkLst>
        <pc:spChg chg="mod">
          <ac:chgData name="Stasys Čivilis" userId="S::stasys.civilis@codeacademylt.onmicrosoft.com::c8caef7f-15d3-4cc8-9b1a-dcff87db0818" providerId="AD" clId="Web-{45A3BC80-19BD-9237-E91C-F2A76C358C4E}" dt="2021-06-13T15:39:24.861" v="366" actId="20577"/>
          <ac:spMkLst>
            <pc:docMk/>
            <pc:sldMk cId="667380362" sldId="291"/>
            <ac:spMk id="308" creationId="{00000000-0000-0000-0000-000000000000}"/>
          </ac:spMkLst>
        </pc:spChg>
        <pc:spChg chg="mod">
          <ac:chgData name="Stasys Čivilis" userId="S::stasys.civilis@codeacademylt.onmicrosoft.com::c8caef7f-15d3-4cc8-9b1a-dcff87db0818" providerId="AD" clId="Web-{45A3BC80-19BD-9237-E91C-F2A76C358C4E}" dt="2021-06-13T15:39:21.642" v="365" actId="20577"/>
          <ac:spMkLst>
            <pc:docMk/>
            <pc:sldMk cId="667380362" sldId="291"/>
            <ac:spMk id="31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9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5" name="Graphic 7"/>
          <p:cNvPicPr/>
          <p:nvPr/>
        </p:nvPicPr>
        <p:blipFill>
          <a:blip r:embed="rId14"/>
          <a:stretch/>
        </p:blipFill>
        <p:spPr>
          <a:xfrm>
            <a:off x="475200" y="458640"/>
            <a:ext cx="2333520" cy="682200"/>
          </a:xfrm>
          <a:prstGeom prst="rect">
            <a:avLst/>
          </a:prstGeom>
          <a:ln w="12600"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45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9" name="PlaceHolder 6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 fontScale="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88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2" name="CustomShape 6"/>
          <p:cNvSpPr/>
          <p:nvPr/>
        </p:nvSpPr>
        <p:spPr>
          <a:xfrm>
            <a:off x="-159120" y="-119160"/>
            <a:ext cx="6254280" cy="7380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3" name="Group 7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94" name="CustomShape 8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9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10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CustomShape 11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8" name="PlaceHolder 12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9" name="PlaceHolder 13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 anchor="ctr">
            <a:normAutofit fontScale="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137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1" name="Group 6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142" name="CustomShape 7"/>
            <p:cNvSpPr/>
            <p:nvPr/>
          </p:nvSpPr>
          <p:spPr>
            <a:xfrm>
              <a:off x="11220120" y="846720"/>
              <a:ext cx="132120" cy="106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8"/>
            <p:cNvSpPr/>
            <p:nvPr/>
          </p:nvSpPr>
          <p:spPr>
            <a:xfrm>
              <a:off x="11216880" y="710280"/>
              <a:ext cx="356400" cy="122760"/>
            </a:xfrm>
            <a:custGeom>
              <a:avLst/>
              <a:gdLst/>
              <a:ahLst/>
              <a:cxnLst/>
              <a:rect l="l" t="t" r="r" b="b"/>
              <a:pathLst>
                <a:path w="21600" h="2073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9"/>
            <p:cNvSpPr/>
            <p:nvPr/>
          </p:nvSpPr>
          <p:spPr>
            <a:xfrm>
              <a:off x="11437560" y="846720"/>
              <a:ext cx="132120" cy="106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CustomShape 10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6" name="PlaceHolder 1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7" name="PlaceHolder 1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 anchor="ctr">
            <a:normAutofit fontScale="4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185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9" name="PlaceHolder 6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 fontScale="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" TargetMode="Externa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273120" y="2618280"/>
            <a:ext cx="7049520" cy="2386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lt-LT" sz="4400" b="1" spc="-1" dirty="0">
                <a:solidFill>
                  <a:srgbClr val="000000"/>
                </a:solidFill>
                <a:latin typeface="Arial"/>
                <a:ea typeface="Arial"/>
              </a:rPr>
              <a:t>9</a:t>
            </a:r>
            <a:r>
              <a:rPr lang="lt-LT" sz="4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paskaita.</a:t>
            </a:r>
            <a:br>
              <a:rPr dirty="0"/>
            </a:br>
            <a:r>
              <a:rPr lang="lt-LT" sz="4400" b="1" spc="-1" dirty="0">
                <a:latin typeface="Arial"/>
              </a:rPr>
              <a:t>Projektų kūrimas, modulių </a:t>
            </a:r>
            <a:r>
              <a:rPr lang="lt-LT" sz="4400" b="1" spc="-1" dirty="0" err="1">
                <a:latin typeface="Arial"/>
              </a:rPr>
              <a:t>import</a:t>
            </a:r>
            <a:endParaRPr lang="lt-LT" sz="4400" b="1" strike="noStrike" spc="-1" dirty="0" err="1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3273120" y="5916960"/>
            <a:ext cx="7049520" cy="927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Python pradedančiųjų kursai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495720" y="5930280"/>
            <a:ext cx="2266920" cy="333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2021</a:t>
            </a:r>
            <a:endParaRPr lang="lt-LT" sz="1600" b="0" strike="noStrike" spc="-1">
              <a:latin typeface="Arial"/>
            </a:endParaRPr>
          </a:p>
        </p:txBody>
      </p:sp>
      <p:pic>
        <p:nvPicPr>
          <p:cNvPr id="230" name="Picture Placeholder 14"/>
          <p:cNvPicPr/>
          <p:nvPr/>
        </p:nvPicPr>
        <p:blipFill>
          <a:blip r:embed="rId2"/>
          <a:stretch/>
        </p:blipFill>
        <p:spPr>
          <a:xfrm>
            <a:off x="14449320" y="-1709640"/>
            <a:ext cx="1834560" cy="1834560"/>
          </a:xfrm>
          <a:prstGeom prst="rect">
            <a:avLst/>
          </a:prstGeom>
          <a:ln w="12600">
            <a:noFill/>
          </a:ln>
        </p:spPr>
      </p:pic>
      <p:grpSp>
        <p:nvGrpSpPr>
          <p:cNvPr id="231" name="Group 4"/>
          <p:cNvGrpSpPr/>
          <p:nvPr/>
        </p:nvGrpSpPr>
        <p:grpSpPr>
          <a:xfrm>
            <a:off x="9866160" y="2715120"/>
            <a:ext cx="1834560" cy="463680"/>
            <a:chOff x="9866160" y="2715120"/>
            <a:chExt cx="1834560" cy="463680"/>
          </a:xfrm>
        </p:grpSpPr>
        <p:sp>
          <p:nvSpPr>
            <p:cNvPr id="232" name="CustomShape 5"/>
            <p:cNvSpPr/>
            <p:nvPr/>
          </p:nvSpPr>
          <p:spPr>
            <a:xfrm>
              <a:off x="9866160" y="271512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CustomShape 6"/>
            <p:cNvSpPr/>
            <p:nvPr/>
          </p:nvSpPr>
          <p:spPr>
            <a:xfrm>
              <a:off x="9979920" y="2779920"/>
              <a:ext cx="1607040" cy="333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1 LYGIS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234" name="Picture 4"/>
          <p:cNvPicPr/>
          <p:nvPr/>
        </p:nvPicPr>
        <p:blipFill>
          <a:blip r:embed="rId3"/>
          <a:stretch/>
        </p:blipFill>
        <p:spPr>
          <a:xfrm>
            <a:off x="9920160" y="406080"/>
            <a:ext cx="1951920" cy="1951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9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Projekto kūrimas, modulių </a:t>
            </a:r>
            <a:r>
              <a:rPr lang="lt-LT" sz="1300" spc="-1" dirty="0" err="1">
                <a:solidFill>
                  <a:srgbClr val="FEFFFF"/>
                </a:solidFill>
                <a:latin typeface="Arial"/>
                <a:ea typeface="Arial"/>
              </a:rPr>
              <a:t>import</a:t>
            </a:r>
            <a:endParaRPr lang="lt-LT" sz="1300" b="0" strike="noStrike" spc="-1" dirty="0" err="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266148" y="2472872"/>
            <a:ext cx="5703480" cy="102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/>
              <a:t>Importuoti modulį iš kito katalogo</a:t>
            </a:r>
            <a:endParaRPr lang="en-US" sz="3000" dirty="0"/>
          </a:p>
          <a:p>
            <a:endParaRPr lang="lt-LT" sz="3000" b="1" dirty="0"/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E25FCC81-8847-477B-A575-4D5959B563D8}"/>
              </a:ext>
            </a:extLst>
          </p:cNvPr>
          <p:cNvSpPr/>
          <p:nvPr/>
        </p:nvSpPr>
        <p:spPr>
          <a:xfrm>
            <a:off x="6269613" y="3705457"/>
            <a:ext cx="5276761" cy="16068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spc="-1" dirty="0">
                <a:solidFill>
                  <a:srgbClr val="000000"/>
                </a:solidFill>
                <a:latin typeface="Arial"/>
              </a:rPr>
              <a:t>Projekte turime du .py failus, taip pat katalogą su dar vienu .py failu:</a:t>
            </a: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Font typeface="Arial"/>
              <a:buChar char="•"/>
            </a:pPr>
            <a:r>
              <a:rPr lang="lt-LT" sz="1600" spc="-1" dirty="0"/>
              <a:t>mano_modulis.py</a:t>
            </a: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Font typeface="Arial"/>
              <a:buChar char="•"/>
            </a:pPr>
            <a:r>
              <a:rPr lang="lt-LT" sz="1600" spc="-1" dirty="0"/>
              <a:t>mano_pagrindinis.py</a:t>
            </a: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Font typeface="Arial"/>
              <a:buChar char="•"/>
            </a:pPr>
            <a:r>
              <a:rPr lang="lt-LT" sz="1600" spc="-1" dirty="0"/>
              <a:t>moduliai/mano_modulis_3.py</a:t>
            </a: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62DC730-0B45-4010-8CB1-EA730A39B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08" y="1501044"/>
            <a:ext cx="4411883" cy="2013608"/>
          </a:xfrm>
          <a:prstGeom prst="rect">
            <a:avLst/>
          </a:prstGeom>
        </p:spPr>
      </p:pic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CDCC6CC-5DE9-4015-93BE-E1425BFEE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08" y="3933253"/>
            <a:ext cx="4411883" cy="222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4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9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Projekto kūrimas, modulių </a:t>
            </a:r>
            <a:r>
              <a:rPr lang="lt-LT" sz="1300" spc="-1" dirty="0" err="1">
                <a:solidFill>
                  <a:srgbClr val="FEFFFF"/>
                </a:solidFill>
                <a:latin typeface="Arial"/>
                <a:ea typeface="Arial"/>
              </a:rPr>
              <a:t>import</a:t>
            </a:r>
            <a:endParaRPr lang="lt-LT" sz="1300" b="0" strike="noStrike" spc="-1" dirty="0" err="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410831" y="2935860"/>
            <a:ext cx="5703480" cy="1762303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/>
              <a:t>Kaip importuoti modulius iš to paties katalogo (</a:t>
            </a:r>
            <a:r>
              <a:rPr lang="lt-LT" sz="3000" b="1" dirty="0" err="1"/>
              <a:t>absolute</a:t>
            </a:r>
            <a:r>
              <a:rPr lang="lt-LT" sz="3000" b="1" dirty="0"/>
              <a:t> </a:t>
            </a:r>
            <a:r>
              <a:rPr lang="lt-LT" sz="3000" b="1" dirty="0" err="1"/>
              <a:t>import</a:t>
            </a:r>
            <a:r>
              <a:rPr lang="lt-LT" sz="3000" b="1" dirty="0"/>
              <a:t>)</a:t>
            </a:r>
            <a:endParaRPr lang="en-US" sz="3000" dirty="0"/>
          </a:p>
          <a:p>
            <a:endParaRPr lang="lt-LT" sz="3000" b="1" dirty="0"/>
          </a:p>
          <a:p>
            <a:endParaRPr lang="lt-LT" sz="3000" b="1" dirty="0"/>
          </a:p>
          <a:p>
            <a:endParaRPr lang="lt-LT" sz="3000" b="1" dirty="0"/>
          </a:p>
          <a:p>
            <a:endParaRPr lang="lt-LT" sz="3000" b="1" dirty="0"/>
          </a:p>
          <a:p>
            <a:endParaRPr lang="lt-LT" sz="3000" b="1" dirty="0"/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584BF7-5BA4-4303-9EFD-3F7E9C941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49" y="2575482"/>
            <a:ext cx="4537275" cy="221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05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9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Projekto kūrimas, modulių </a:t>
            </a:r>
            <a:r>
              <a:rPr lang="lt-LT" sz="1300" spc="-1" dirty="0" err="1">
                <a:solidFill>
                  <a:srgbClr val="FEFFFF"/>
                </a:solidFill>
                <a:latin typeface="Arial"/>
                <a:ea typeface="Arial"/>
              </a:rPr>
              <a:t>import</a:t>
            </a:r>
            <a:endParaRPr lang="lt-LT" sz="1300" b="0" strike="noStrike" spc="-1" dirty="0" err="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352957" y="2299252"/>
            <a:ext cx="5703480" cy="1762303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/>
              <a:t>Kitas importavimo iš to paties katalogo būdas (</a:t>
            </a:r>
            <a:r>
              <a:rPr lang="lt-LT" sz="3000" b="1" dirty="0" err="1"/>
              <a:t>relative</a:t>
            </a:r>
            <a:r>
              <a:rPr lang="lt-LT" sz="3000" b="1" dirty="0"/>
              <a:t> </a:t>
            </a:r>
            <a:r>
              <a:rPr lang="lt-LT" sz="3000" b="1" dirty="0" err="1"/>
              <a:t>import</a:t>
            </a:r>
            <a:r>
              <a:rPr lang="lt-LT" sz="3000" b="1" dirty="0"/>
              <a:t>)</a:t>
            </a:r>
            <a:endParaRPr lang="en-US" sz="3000" dirty="0"/>
          </a:p>
          <a:p>
            <a:endParaRPr lang="lt-LT" sz="3000" b="1" dirty="0"/>
          </a:p>
          <a:p>
            <a:endParaRPr lang="lt-LT" sz="3000" b="1" dirty="0"/>
          </a:p>
          <a:p>
            <a:endParaRPr lang="lt-LT" sz="3000" b="1" dirty="0"/>
          </a:p>
          <a:p>
            <a:endParaRPr lang="lt-LT" sz="3000" b="1" dirty="0"/>
          </a:p>
          <a:p>
            <a:endParaRPr lang="lt-LT" sz="3000" b="1" dirty="0"/>
          </a:p>
          <a:p>
            <a:endParaRPr lang="lt-LT" sz="3000" b="1" dirty="0"/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D401D85E-4E0A-48A8-A861-48BC8EE99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32" y="2451621"/>
            <a:ext cx="4633731" cy="2523845"/>
          </a:xfrm>
          <a:prstGeom prst="rect">
            <a:avLst/>
          </a:prstGeom>
        </p:spPr>
      </p:pic>
      <p:sp>
        <p:nvSpPr>
          <p:cNvPr id="4" name="CustomShape 3">
            <a:extLst>
              <a:ext uri="{FF2B5EF4-FFF2-40B4-BE49-F238E27FC236}">
                <a16:creationId xmlns:a16="http://schemas.microsoft.com/office/drawing/2014/main" id="{55649618-C9A0-4700-847C-DE79FF809BF6}"/>
              </a:ext>
            </a:extLst>
          </p:cNvPr>
          <p:cNvSpPr/>
          <p:nvPr/>
        </p:nvSpPr>
        <p:spPr>
          <a:xfrm>
            <a:off x="6385360" y="4062343"/>
            <a:ext cx="5276761" cy="16068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1600" spc="-1" dirty="0">
                <a:ea typeface="+mn-lt"/>
                <a:cs typeface="+mn-lt"/>
              </a:rPr>
              <a:t>. – tame pačiame pakete (kataloge)</a:t>
            </a:r>
            <a:endParaRPr lang="en-US" dirty="0"/>
          </a:p>
          <a:p>
            <a:r>
              <a:rPr lang="lt-LT" sz="1600" spc="-1" dirty="0">
                <a:ea typeface="+mn-lt"/>
                <a:cs typeface="+mn-lt"/>
              </a:rPr>
              <a:t>.. – aukščiau esančiame pakete (kataloge)</a:t>
            </a:r>
            <a:endParaRPr lang="lt-LT" dirty="0"/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Font typeface="Arial"/>
              <a:buChar char="•"/>
            </a:pPr>
            <a:endParaRPr lang="lt-LT" sz="1600" spc="-1" dirty="0"/>
          </a:p>
        </p:txBody>
      </p:sp>
    </p:spTree>
    <p:extLst>
      <p:ext uri="{BB962C8B-B14F-4D97-AF65-F5344CB8AC3E}">
        <p14:creationId xmlns:p14="http://schemas.microsoft.com/office/powerpoint/2010/main" val="966745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9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Projekto kūrimas, modulių </a:t>
            </a:r>
            <a:r>
              <a:rPr lang="lt-LT" sz="1300" spc="-1" dirty="0" err="1">
                <a:solidFill>
                  <a:srgbClr val="FEFFFF"/>
                </a:solidFill>
                <a:latin typeface="Arial"/>
                <a:ea typeface="Arial"/>
              </a:rPr>
              <a:t>import</a:t>
            </a:r>
            <a:endParaRPr lang="lt-LT" sz="1300" b="0" strike="noStrike" spc="-1" dirty="0" err="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314375" y="3215581"/>
            <a:ext cx="5703480" cy="1762303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/>
              <a:t>Importavimas iš standartinės </a:t>
            </a:r>
            <a:r>
              <a:rPr lang="lt-LT" sz="3000" b="1" dirty="0" err="1"/>
              <a:t>Python</a:t>
            </a:r>
            <a:r>
              <a:rPr lang="lt-LT" sz="3000" b="1" dirty="0"/>
              <a:t> bibliotekos</a:t>
            </a:r>
            <a:endParaRPr lang="en-US" sz="3000"/>
          </a:p>
          <a:p>
            <a:endParaRPr lang="lt-LT" sz="3000" b="1" dirty="0"/>
          </a:p>
          <a:p>
            <a:endParaRPr lang="lt-LT" sz="3000" b="1" dirty="0"/>
          </a:p>
          <a:p>
            <a:endParaRPr lang="lt-LT" sz="3000" b="1" dirty="0"/>
          </a:p>
          <a:p>
            <a:endParaRPr lang="lt-LT" sz="3000" b="1" dirty="0"/>
          </a:p>
          <a:p>
            <a:endParaRPr lang="lt-LT" sz="3000" b="1" dirty="0"/>
          </a:p>
          <a:p>
            <a:endParaRPr lang="lt-LT" sz="3000" b="1" dirty="0"/>
          </a:p>
          <a:p>
            <a:endParaRPr lang="lt-LT" sz="3000" b="1" dirty="0"/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3D03E55-E75E-411C-AA35-15B1F42FA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894" y="1001056"/>
            <a:ext cx="3649883" cy="1026598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7CB163D-F5E9-42F4-8F2E-4D31F93D7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995" y="2202084"/>
            <a:ext cx="1914525" cy="12192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033ABD0-4C2D-492E-87E0-F1D04D29D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375" y="3609915"/>
            <a:ext cx="2257425" cy="1914525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9D1C7F51-456B-4931-8215-1176B8399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236" y="5709321"/>
            <a:ext cx="2743200" cy="93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79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10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 paskaita.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Projekto kūrimas, modulių </a:t>
            </a:r>
            <a:r>
              <a:rPr lang="lt-LT" sz="1300" spc="-1" dirty="0" err="1">
                <a:solidFill>
                  <a:srgbClr val="FEFFFF"/>
                </a:solidFill>
                <a:latin typeface="Arial"/>
                <a:ea typeface="Arial"/>
              </a:rPr>
              <a:t>import</a:t>
            </a:r>
            <a:endParaRPr lang="lt-LT" sz="1300" b="0" strike="noStrike" spc="-1" dirty="0" err="1">
              <a:latin typeface="Arial"/>
            </a:endParaRPr>
          </a:p>
        </p:txBody>
      </p:sp>
      <p:grpSp>
        <p:nvGrpSpPr>
          <p:cNvPr id="306" name="Group 2"/>
          <p:cNvGrpSpPr/>
          <p:nvPr/>
        </p:nvGrpSpPr>
        <p:grpSpPr>
          <a:xfrm>
            <a:off x="479880" y="898200"/>
            <a:ext cx="1834560" cy="463680"/>
            <a:chOff x="479880" y="898200"/>
            <a:chExt cx="1834560" cy="463680"/>
          </a:xfrm>
        </p:grpSpPr>
        <p:sp>
          <p:nvSpPr>
            <p:cNvPr id="307" name="CustomShape 3"/>
            <p:cNvSpPr/>
            <p:nvPr/>
          </p:nvSpPr>
          <p:spPr>
            <a:xfrm>
              <a:off x="479880" y="8982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4"/>
            <p:cNvSpPr/>
            <p:nvPr/>
          </p:nvSpPr>
          <p:spPr>
            <a:xfrm>
              <a:off x="593640" y="962640"/>
              <a:ext cx="160704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 1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09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10" name="CustomShape 5"/>
          <p:cNvSpPr/>
          <p:nvPr/>
        </p:nvSpPr>
        <p:spPr>
          <a:xfrm>
            <a:off x="594000" y="1832400"/>
            <a:ext cx="10718640" cy="456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r>
              <a:rPr lang="lt-LT" sz="1600" spc="-1" dirty="0" err="1">
                <a:ea typeface="+mn-lt"/>
                <a:cs typeface="+mn-lt"/>
              </a:rPr>
              <a:t>Python</a:t>
            </a:r>
            <a:r>
              <a:rPr lang="lt-LT" sz="1600" spc="-1" dirty="0">
                <a:ea typeface="+mn-lt"/>
                <a:cs typeface="+mn-lt"/>
              </a:rPr>
              <a:t> faile padaryti šiuos veiksmus (atskirai</a:t>
            </a:r>
            <a:r>
              <a:rPr lang="lt-LT" sz="1600" b="0" strike="noStrike" spc="-1" dirty="0">
                <a:ea typeface="+mn-lt"/>
                <a:cs typeface="+mn-lt"/>
              </a:rPr>
              <a:t>, </a:t>
            </a:r>
            <a:r>
              <a:rPr lang="lt-LT" sz="1600" spc="-1" dirty="0">
                <a:ea typeface="+mn-lt"/>
                <a:cs typeface="+mn-lt"/>
              </a:rPr>
              <a:t>ne iškart):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Importuoti modulį </a:t>
            </a:r>
            <a:r>
              <a:rPr lang="lt-LT" sz="1600" spc="-1" dirty="0" err="1">
                <a:ea typeface="+mn-lt"/>
                <a:cs typeface="+mn-lt"/>
              </a:rPr>
              <a:t>datetime</a:t>
            </a:r>
            <a:r>
              <a:rPr lang="lt-LT" sz="1600" b="0" strike="noStrike" spc="-1" dirty="0">
                <a:ea typeface="+mn-lt"/>
                <a:cs typeface="+mn-lt"/>
              </a:rPr>
              <a:t>.</a:t>
            </a:r>
            <a:r>
              <a:rPr lang="lt-LT" sz="1600" spc="-1" dirty="0">
                <a:ea typeface="+mn-lt"/>
                <a:cs typeface="+mn-lt"/>
              </a:rPr>
              <a:t> Atsispausdinti šiandienos datą </a:t>
            </a:r>
            <a:r>
              <a:rPr lang="lt-LT" sz="1600" b="0" strike="noStrike" spc="-1" dirty="0">
                <a:ea typeface="+mn-lt"/>
                <a:cs typeface="+mn-lt"/>
              </a:rPr>
              <a:t>ir </a:t>
            </a:r>
            <a:r>
              <a:rPr lang="lt-LT" sz="1600" spc="-1" dirty="0">
                <a:ea typeface="+mn-lt"/>
                <a:cs typeface="+mn-lt"/>
              </a:rPr>
              <a:t>laiką kartu</a:t>
            </a:r>
            <a:r>
              <a:rPr lang="lt-LT" sz="1600" b="0" strike="noStrike" spc="-1" dirty="0">
                <a:ea typeface="+mn-lt"/>
                <a:cs typeface="+mn-lt"/>
              </a:rPr>
              <a:t>, tik </a:t>
            </a:r>
            <a:r>
              <a:rPr lang="lt-LT" sz="1600" spc="-1" dirty="0">
                <a:ea typeface="+mn-lt"/>
                <a:cs typeface="+mn-lt"/>
              </a:rPr>
              <a:t>datą (</a:t>
            </a:r>
            <a:r>
              <a:rPr lang="lt-LT" sz="1600" spc="-1" dirty="0" err="1">
                <a:ea typeface="+mn-lt"/>
                <a:cs typeface="+mn-lt"/>
              </a:rPr>
              <a:t>date</a:t>
            </a:r>
            <a:r>
              <a:rPr lang="lt-LT" sz="1600" b="0" strike="noStrike" spc="-1" dirty="0" err="1">
                <a:ea typeface="+mn-lt"/>
                <a:cs typeface="+mn-lt"/>
              </a:rPr>
              <a:t>.</a:t>
            </a:r>
            <a:r>
              <a:rPr lang="lt-LT" sz="1600" spc="-1" dirty="0" err="1">
                <a:ea typeface="+mn-lt"/>
                <a:cs typeface="+mn-lt"/>
              </a:rPr>
              <a:t>today</a:t>
            </a:r>
            <a:r>
              <a:rPr lang="lt-LT" sz="1600" spc="-1" dirty="0">
                <a:ea typeface="+mn-lt"/>
                <a:cs typeface="+mn-lt"/>
              </a:rPr>
              <a:t>()) bei tik laiką (.</a:t>
            </a:r>
            <a:r>
              <a:rPr lang="lt-LT" sz="1600" spc="-1" dirty="0" err="1">
                <a:ea typeface="+mn-lt"/>
                <a:cs typeface="+mn-lt"/>
              </a:rPr>
              <a:t>now</a:t>
            </a:r>
            <a:r>
              <a:rPr lang="lt-LT" sz="1600" spc="-1" dirty="0">
                <a:ea typeface="+mn-lt"/>
                <a:cs typeface="+mn-lt"/>
              </a:rPr>
              <a:t>().</a:t>
            </a:r>
            <a:r>
              <a:rPr lang="lt-LT" sz="1600" spc="-1" dirty="0" err="1">
                <a:ea typeface="+mn-lt"/>
                <a:cs typeface="+mn-lt"/>
              </a:rPr>
              <a:t>time</a:t>
            </a:r>
            <a:r>
              <a:rPr lang="lt-LT" sz="1600" spc="-1" dirty="0">
                <a:ea typeface="+mn-lt"/>
                <a:cs typeface="+mn-lt"/>
              </a:rPr>
              <a:t>()).</a:t>
            </a:r>
            <a:endParaRPr lang="lt-LT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Iš paketo </a:t>
            </a:r>
            <a:r>
              <a:rPr lang="lt-LT" sz="1600" spc="-1" dirty="0" err="1">
                <a:ea typeface="+mn-lt"/>
                <a:cs typeface="+mn-lt"/>
              </a:rPr>
              <a:t>datetime</a:t>
            </a:r>
            <a:r>
              <a:rPr lang="lt-LT" sz="1600" spc="-1" dirty="0">
                <a:ea typeface="+mn-lt"/>
                <a:cs typeface="+mn-lt"/>
              </a:rPr>
              <a:t> importuoti modulį </a:t>
            </a:r>
            <a:r>
              <a:rPr lang="lt-LT" sz="1600" spc="-1" dirty="0" err="1">
                <a:ea typeface="+mn-lt"/>
                <a:cs typeface="+mn-lt"/>
              </a:rPr>
              <a:t>date</a:t>
            </a:r>
            <a:r>
              <a:rPr lang="lt-LT" sz="1600" spc="-1" dirty="0">
                <a:ea typeface="+mn-lt"/>
                <a:cs typeface="+mn-lt"/>
              </a:rPr>
              <a:t>. Atsispausdinti šiandienos datą</a:t>
            </a:r>
            <a:r>
              <a:rPr lang="lt-LT" sz="1600" b="0" strike="noStrike" spc="-1" dirty="0">
                <a:ea typeface="+mn-lt"/>
                <a:cs typeface="+mn-lt"/>
              </a:rPr>
              <a:t>.</a:t>
            </a:r>
            <a:endParaRPr lang="lt-LT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Iš paketo </a:t>
            </a:r>
            <a:r>
              <a:rPr lang="lt-LT" sz="1600" spc="-1" dirty="0" err="1">
                <a:ea typeface="+mn-lt"/>
                <a:cs typeface="+mn-lt"/>
              </a:rPr>
              <a:t>datetime</a:t>
            </a:r>
            <a:r>
              <a:rPr lang="lt-LT" sz="1600" spc="-1" dirty="0">
                <a:ea typeface="+mn-lt"/>
                <a:cs typeface="+mn-lt"/>
              </a:rPr>
              <a:t> importuoti modulį </a:t>
            </a:r>
            <a:r>
              <a:rPr lang="lt-LT" sz="1600" spc="-1" dirty="0" err="1">
                <a:ea typeface="+mn-lt"/>
                <a:cs typeface="+mn-lt"/>
              </a:rPr>
              <a:t>date</a:t>
            </a:r>
            <a:r>
              <a:rPr lang="lt-LT" sz="1600" spc="-1" dirty="0">
                <a:ea typeface="+mn-lt"/>
                <a:cs typeface="+mn-lt"/>
              </a:rPr>
              <a:t> kaip data (</a:t>
            </a:r>
            <a:r>
              <a:rPr lang="lt-LT" sz="1600" spc="-1" dirty="0" err="1">
                <a:ea typeface="+mn-lt"/>
                <a:cs typeface="+mn-lt"/>
              </a:rPr>
              <a:t>as</a:t>
            </a:r>
            <a:r>
              <a:rPr lang="lt-LT" sz="1600" spc="-1" dirty="0">
                <a:ea typeface="+mn-lt"/>
                <a:cs typeface="+mn-lt"/>
              </a:rPr>
              <a:t> data). Atsispausdinti šiandienos datą</a:t>
            </a:r>
            <a:r>
              <a:rPr lang="lt-LT" sz="1600" b="0" strike="noStrike" spc="-1" dirty="0">
                <a:ea typeface="+mn-lt"/>
                <a:cs typeface="+mn-lt"/>
              </a:rPr>
              <a:t>.</a:t>
            </a:r>
            <a:endParaRPr lang="lt-LT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10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 paskaita.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Projekto kūrimas, modulių </a:t>
            </a:r>
            <a:r>
              <a:rPr lang="lt-LT" sz="1300" spc="-1" dirty="0" err="1">
                <a:solidFill>
                  <a:srgbClr val="FEFFFF"/>
                </a:solidFill>
                <a:latin typeface="Arial"/>
                <a:ea typeface="Arial"/>
              </a:rPr>
              <a:t>import</a:t>
            </a:r>
            <a:endParaRPr lang="lt-LT" sz="1300" b="0" strike="noStrike" spc="-1" dirty="0" err="1">
              <a:latin typeface="Arial"/>
            </a:endParaRPr>
          </a:p>
        </p:txBody>
      </p:sp>
      <p:grpSp>
        <p:nvGrpSpPr>
          <p:cNvPr id="306" name="Group 2"/>
          <p:cNvGrpSpPr/>
          <p:nvPr/>
        </p:nvGrpSpPr>
        <p:grpSpPr>
          <a:xfrm>
            <a:off x="479880" y="898200"/>
            <a:ext cx="1834560" cy="463680"/>
            <a:chOff x="479880" y="898200"/>
            <a:chExt cx="1834560" cy="463680"/>
          </a:xfrm>
        </p:grpSpPr>
        <p:sp>
          <p:nvSpPr>
            <p:cNvPr id="307" name="CustomShape 3"/>
            <p:cNvSpPr/>
            <p:nvPr/>
          </p:nvSpPr>
          <p:spPr>
            <a:xfrm>
              <a:off x="479880" y="8982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4"/>
            <p:cNvSpPr/>
            <p:nvPr/>
          </p:nvSpPr>
          <p:spPr>
            <a:xfrm>
              <a:off x="593640" y="962640"/>
              <a:ext cx="160704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/>
              <a:r>
                <a:rPr lang="lt-LT" sz="1600" b="1" strike="noStrike" spc="-1" dirty="0">
                  <a:solidFill>
                    <a:srgbClr val="FEFFFF"/>
                  </a:solidFill>
                  <a:latin typeface="Arial"/>
                  <a:ea typeface="Arial"/>
                </a:rPr>
                <a:t>Užduotis </a:t>
              </a:r>
              <a:r>
                <a:rPr lang="lt-LT" sz="1600" b="1" strike="noStrike" spc="-1" dirty="0" err="1">
                  <a:solidFill>
                    <a:srgbClr val="FEFFFF"/>
                  </a:solidFill>
                  <a:latin typeface="Arial"/>
                  <a:ea typeface="Arial"/>
                </a:rPr>
                <a:t>nr.</a:t>
              </a:r>
              <a:r>
                <a:rPr lang="lt-LT" sz="1600" b="1" spc="-1" dirty="0">
                  <a:solidFill>
                    <a:srgbClr val="FEFFFF"/>
                  </a:solidFill>
                  <a:latin typeface="Arial"/>
                  <a:ea typeface="Arial"/>
                </a:rPr>
                <a:t> 2</a:t>
              </a:r>
              <a:endParaRPr lang="lt-LT" sz="1600" b="0" strike="noStrike" spc="-1" dirty="0">
                <a:latin typeface="Arial"/>
              </a:endParaRPr>
            </a:p>
          </p:txBody>
        </p:sp>
      </p:grpSp>
      <p:pic>
        <p:nvPicPr>
          <p:cNvPr id="309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10" name="CustomShape 5"/>
          <p:cNvSpPr/>
          <p:nvPr/>
        </p:nvSpPr>
        <p:spPr>
          <a:xfrm>
            <a:off x="594000" y="1832400"/>
            <a:ext cx="10718640" cy="456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r>
              <a:rPr lang="lt-LT" sz="1600" spc="-1" dirty="0">
                <a:ea typeface="+mn-lt"/>
                <a:cs typeface="+mn-lt"/>
              </a:rPr>
              <a:t>Sukurti naują projektą (</a:t>
            </a:r>
            <a:r>
              <a:rPr lang="lt-LT" sz="1600" spc="-1" dirty="0" err="1">
                <a:ea typeface="+mn-lt"/>
                <a:cs typeface="+mn-lt"/>
              </a:rPr>
              <a:t>PyCharm</a:t>
            </a:r>
            <a:r>
              <a:rPr lang="lt-LT" sz="1600" spc="-1" dirty="0">
                <a:ea typeface="+mn-lt"/>
                <a:cs typeface="+mn-lt"/>
              </a:rPr>
              <a:t> programoje) Jame sukurti failą modulis.py</a:t>
            </a:r>
            <a:r>
              <a:rPr lang="lt-LT" sz="1600" b="0" strike="noStrike" spc="-1" dirty="0">
                <a:ea typeface="+mn-lt"/>
                <a:cs typeface="+mn-lt"/>
              </a:rPr>
              <a:t>, </a:t>
            </a:r>
            <a:r>
              <a:rPr lang="lt-LT" sz="1600" spc="-1" dirty="0">
                <a:ea typeface="+mn-lt"/>
                <a:cs typeface="+mn-lt"/>
              </a:rPr>
              <a:t>kuriame: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Kintamajam kintamasis priskirti reikšmę „Čia yra kintamasis“</a:t>
            </a:r>
            <a:endParaRPr lang="lt-LT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Sukurti funkciją funkcija(), kuri atspausdina „Čia yra funkcija“.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Sukurti klasę Objektas</a:t>
            </a:r>
            <a:r>
              <a:rPr lang="lt-LT" sz="1600" b="0" strike="noStrike" spc="-1" dirty="0">
                <a:ea typeface="+mn-lt"/>
                <a:cs typeface="+mn-lt"/>
              </a:rPr>
              <a:t>, </a:t>
            </a:r>
            <a:r>
              <a:rPr lang="lt-LT" sz="1600" spc="-1" dirty="0">
                <a:ea typeface="+mn-lt"/>
                <a:cs typeface="+mn-lt"/>
              </a:rPr>
              <a:t>kurį iniciavus atspausdina „Čia yra klasė“.</a:t>
            </a:r>
            <a:endParaRPr lang="lt-LT" dirty="0"/>
          </a:p>
          <a:p>
            <a:pPr marL="285750" indent="-285750">
              <a:buFont typeface="Arial"/>
              <a:buChar char="•"/>
            </a:pPr>
            <a:endParaRPr lang="lt-LT" sz="1600" spc="-1" dirty="0">
              <a:ea typeface="+mn-lt"/>
              <a:cs typeface="+mn-lt"/>
            </a:endParaRPr>
          </a:p>
          <a:p>
            <a:r>
              <a:rPr lang="lt-LT" sz="1600" spc="-1" dirty="0">
                <a:ea typeface="+mn-lt"/>
                <a:cs typeface="+mn-lt"/>
              </a:rPr>
              <a:t>Sukurti failą main</a:t>
            </a:r>
            <a:r>
              <a:rPr lang="lt-LT" sz="1600" b="0" strike="noStrike" spc="-1" dirty="0">
                <a:ea typeface="+mn-lt"/>
                <a:cs typeface="+mn-lt"/>
              </a:rPr>
              <a:t>.</a:t>
            </a:r>
            <a:r>
              <a:rPr lang="lt-LT" sz="1600" spc="-1" dirty="0">
                <a:ea typeface="+mn-lt"/>
                <a:cs typeface="+mn-lt"/>
              </a:rPr>
              <a:t>py, kuriame:</a:t>
            </a:r>
            <a:endParaRPr lang="lt-LT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Importuoti modulį modulis</a:t>
            </a:r>
            <a:endParaRPr lang="lt-LT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Atspausdinti importuotą kintamąjį kintamasis</a:t>
            </a:r>
            <a:endParaRPr lang="lt-LT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Paleisti importuotą funkciją funkcija()</a:t>
            </a:r>
            <a:endParaRPr lang="lt-LT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Inicijuoti importuotos klasės Objektas() objektą</a:t>
            </a:r>
            <a:endParaRPr lang="lt-LT" dirty="0"/>
          </a:p>
          <a:p>
            <a:endParaRPr lang="lt-LT" sz="1600" spc="-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4711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10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 paskaita.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Projekto kūrimas, modulių </a:t>
            </a:r>
            <a:r>
              <a:rPr lang="lt-LT" sz="1300" spc="-1" dirty="0" err="1">
                <a:solidFill>
                  <a:srgbClr val="FEFFFF"/>
                </a:solidFill>
                <a:latin typeface="Arial"/>
                <a:ea typeface="Arial"/>
              </a:rPr>
              <a:t>import</a:t>
            </a:r>
            <a:endParaRPr lang="lt-LT" sz="1300" b="0" strike="noStrike" spc="-1" dirty="0" err="1">
              <a:latin typeface="Arial"/>
            </a:endParaRPr>
          </a:p>
        </p:txBody>
      </p:sp>
      <p:grpSp>
        <p:nvGrpSpPr>
          <p:cNvPr id="306" name="Group 2"/>
          <p:cNvGrpSpPr/>
          <p:nvPr/>
        </p:nvGrpSpPr>
        <p:grpSpPr>
          <a:xfrm>
            <a:off x="479880" y="898200"/>
            <a:ext cx="1834560" cy="463680"/>
            <a:chOff x="479880" y="898200"/>
            <a:chExt cx="1834560" cy="463680"/>
          </a:xfrm>
        </p:grpSpPr>
        <p:sp>
          <p:nvSpPr>
            <p:cNvPr id="307" name="CustomShape 3"/>
            <p:cNvSpPr/>
            <p:nvPr/>
          </p:nvSpPr>
          <p:spPr>
            <a:xfrm>
              <a:off x="479880" y="8982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4"/>
            <p:cNvSpPr/>
            <p:nvPr/>
          </p:nvSpPr>
          <p:spPr>
            <a:xfrm>
              <a:off x="593640" y="962640"/>
              <a:ext cx="160704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/>
              <a:r>
                <a:rPr lang="lt-LT" sz="1600" b="1" strike="noStrike" spc="-1" dirty="0">
                  <a:solidFill>
                    <a:srgbClr val="FEFFFF"/>
                  </a:solidFill>
                  <a:latin typeface="Arial"/>
                  <a:ea typeface="Arial"/>
                </a:rPr>
                <a:t>Užduotis </a:t>
              </a:r>
              <a:r>
                <a:rPr lang="lt-LT" sz="1600" b="1" strike="noStrike" spc="-1" dirty="0" err="1">
                  <a:solidFill>
                    <a:srgbClr val="FEFFFF"/>
                  </a:solidFill>
                  <a:latin typeface="Arial"/>
                  <a:ea typeface="Arial"/>
                </a:rPr>
                <a:t>nr.</a:t>
              </a:r>
              <a:r>
                <a:rPr lang="lt-LT" sz="1600" b="1" spc="-1" dirty="0">
                  <a:solidFill>
                    <a:srgbClr val="FEFFFF"/>
                  </a:solidFill>
                  <a:latin typeface="Arial"/>
                  <a:ea typeface="Arial"/>
                </a:rPr>
                <a:t> 3</a:t>
              </a:r>
              <a:endParaRPr lang="lt-LT" sz="1600" b="0" strike="noStrike" spc="-1" dirty="0">
                <a:latin typeface="Arial"/>
              </a:endParaRPr>
            </a:p>
          </p:txBody>
        </p:sp>
      </p:grpSp>
      <p:pic>
        <p:nvPicPr>
          <p:cNvPr id="309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10" name="CustomShape 5"/>
          <p:cNvSpPr/>
          <p:nvPr/>
        </p:nvSpPr>
        <p:spPr>
          <a:xfrm>
            <a:off x="594000" y="1832400"/>
            <a:ext cx="10718640" cy="456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Sukurti naują projektą Mokymas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Projekto kataloge sukurti katalogą modules</a:t>
            </a:r>
            <a:endParaRPr lang="lt-LT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Kataloge modules sukurti failą kursas.py</a:t>
            </a:r>
            <a:endParaRPr lang="lt-LT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Faile kursas.py sukurti objekto klasę Kursas, kuri turėtų savybes pavadinimas, </a:t>
            </a:r>
            <a:r>
              <a:rPr lang="lt-LT" sz="1600" spc="-1" dirty="0" err="1">
                <a:ea typeface="+mn-lt"/>
                <a:cs typeface="+mn-lt"/>
              </a:rPr>
              <a:t>destytojas</a:t>
            </a:r>
            <a:r>
              <a:rPr lang="lt-LT" sz="1600" spc="-1" dirty="0">
                <a:ea typeface="+mn-lt"/>
                <a:cs typeface="+mn-lt"/>
              </a:rPr>
              <a:t>, trukme</a:t>
            </a:r>
            <a:r>
              <a:rPr lang="lt-LT" sz="1600" b="0" strike="noStrike" spc="-1" dirty="0">
                <a:ea typeface="+mn-lt"/>
                <a:cs typeface="+mn-lt"/>
              </a:rPr>
              <a:t>, </a:t>
            </a:r>
            <a:r>
              <a:rPr lang="lt-LT" sz="1600" spc="-1" dirty="0">
                <a:ea typeface="+mn-lt"/>
                <a:cs typeface="+mn-lt"/>
              </a:rPr>
              <a:t>taip pat metodą </a:t>
            </a:r>
            <a:r>
              <a:rPr lang="lt-LT" sz="1600" spc="-1" dirty="0" err="1">
                <a:ea typeface="+mn-lt"/>
                <a:cs typeface="+mn-lt"/>
              </a:rPr>
              <a:t>destyti</a:t>
            </a:r>
            <a:r>
              <a:rPr lang="lt-LT" sz="1600" spc="-1" dirty="0">
                <a:ea typeface="+mn-lt"/>
                <a:cs typeface="+mn-lt"/>
              </a:rPr>
              <a:t>(), kuris spausdintų „Vyksta mokymas!“</a:t>
            </a:r>
            <a:endParaRPr lang="lt-LT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Kataloge modules sukurti antrą failą python_kursas.py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Faile python_kursas</a:t>
            </a:r>
            <a:r>
              <a:rPr lang="lt-LT" sz="1600" b="0" strike="noStrike" spc="-1" dirty="0">
                <a:ea typeface="+mn-lt"/>
                <a:cs typeface="+mn-lt"/>
              </a:rPr>
              <a:t>.</a:t>
            </a:r>
            <a:r>
              <a:rPr lang="lt-LT" sz="1600" spc="-1" dirty="0">
                <a:ea typeface="+mn-lt"/>
                <a:cs typeface="+mn-lt"/>
              </a:rPr>
              <a:t>py sukurti objekto klasę </a:t>
            </a:r>
            <a:r>
              <a:rPr lang="lt-LT" sz="1600" spc="-1" dirty="0" err="1">
                <a:ea typeface="+mn-lt"/>
                <a:cs typeface="+mn-lt"/>
              </a:rPr>
              <a:t>PythonKursas</a:t>
            </a:r>
            <a:r>
              <a:rPr lang="lt-LT" sz="1600" spc="-1" dirty="0">
                <a:ea typeface="+mn-lt"/>
                <a:cs typeface="+mn-lt"/>
              </a:rPr>
              <a:t>, kuri paveldėtų viską iš klasės Kursas</a:t>
            </a:r>
            <a:r>
              <a:rPr lang="lt-LT" sz="1600" b="0" strike="noStrike" spc="-1" dirty="0">
                <a:ea typeface="+mn-lt"/>
                <a:cs typeface="+mn-lt"/>
              </a:rPr>
              <a:t>, </a:t>
            </a:r>
            <a:r>
              <a:rPr lang="lt-LT" sz="1600" spc="-1" dirty="0">
                <a:ea typeface="+mn-lt"/>
                <a:cs typeface="+mn-lt"/>
              </a:rPr>
              <a:t>bei perrašytų metodą </a:t>
            </a:r>
            <a:r>
              <a:rPr lang="lt-LT" sz="1600" spc="-1" dirty="0" err="1">
                <a:ea typeface="+mn-lt"/>
                <a:cs typeface="+mn-lt"/>
              </a:rPr>
              <a:t>destyti</a:t>
            </a:r>
            <a:r>
              <a:rPr lang="lt-LT" sz="1600" spc="-1" dirty="0">
                <a:ea typeface="+mn-lt"/>
                <a:cs typeface="+mn-lt"/>
              </a:rPr>
              <a:t>() taip, kad jis spausdintų „Vyksta programavimas!“</a:t>
            </a:r>
            <a:endParaRPr lang="lt-LT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Pagrindiniame projekto kataloge sukurti failą main</a:t>
            </a:r>
            <a:r>
              <a:rPr lang="lt-LT" sz="1600" b="0" strike="noStrike" spc="-1" dirty="0">
                <a:ea typeface="+mn-lt"/>
                <a:cs typeface="+mn-lt"/>
              </a:rPr>
              <a:t>.</a:t>
            </a:r>
            <a:r>
              <a:rPr lang="lt-LT" sz="1600" spc="-1" dirty="0">
                <a:ea typeface="+mn-lt"/>
                <a:cs typeface="+mn-lt"/>
              </a:rPr>
              <a:t>py</a:t>
            </a:r>
            <a:endParaRPr lang="lt-LT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Faile main.py importuoti </a:t>
            </a:r>
            <a:r>
              <a:rPr lang="lt-LT" sz="1600" spc="-1" dirty="0" err="1">
                <a:ea typeface="+mn-lt"/>
                <a:cs typeface="+mn-lt"/>
              </a:rPr>
              <a:t>PythonKursas</a:t>
            </a:r>
            <a:r>
              <a:rPr lang="lt-LT" sz="1600" spc="-1" dirty="0">
                <a:ea typeface="+mn-lt"/>
                <a:cs typeface="+mn-lt"/>
              </a:rPr>
              <a:t> modulį (failą)</a:t>
            </a:r>
            <a:endParaRPr lang="lt-LT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Faile main.py inicijuoti Kursas objektą su norimomis savybėmis</a:t>
            </a:r>
            <a:endParaRPr lang="lt-LT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Faile main</a:t>
            </a:r>
            <a:r>
              <a:rPr lang="lt-LT" sz="1600" b="0" strike="noStrike" spc="-1" dirty="0">
                <a:ea typeface="+mn-lt"/>
                <a:cs typeface="+mn-lt"/>
              </a:rPr>
              <a:t>.</a:t>
            </a:r>
            <a:r>
              <a:rPr lang="lt-LT" sz="1600" spc="-1" dirty="0">
                <a:ea typeface="+mn-lt"/>
                <a:cs typeface="+mn-lt"/>
              </a:rPr>
              <a:t>py inicijuoti </a:t>
            </a:r>
            <a:r>
              <a:rPr lang="lt-LT" sz="1600" spc="-1" dirty="0" err="1">
                <a:ea typeface="+mn-lt"/>
                <a:cs typeface="+mn-lt"/>
              </a:rPr>
              <a:t>PythonKursas</a:t>
            </a:r>
            <a:r>
              <a:rPr lang="lt-LT" sz="1600" spc="-1" dirty="0">
                <a:ea typeface="+mn-lt"/>
                <a:cs typeface="+mn-lt"/>
              </a:rPr>
              <a:t> objektą su norimomis savybėmis</a:t>
            </a:r>
            <a:endParaRPr lang="lt-LT" dirty="0"/>
          </a:p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Paleisti abiejų objektų metodą </a:t>
            </a:r>
            <a:r>
              <a:rPr lang="lt-LT" sz="1600" spc="-1" dirty="0" err="1">
                <a:ea typeface="+mn-lt"/>
                <a:cs typeface="+mn-lt"/>
              </a:rPr>
              <a:t>destyti</a:t>
            </a:r>
            <a:r>
              <a:rPr lang="lt-LT" sz="1600" spc="-1" dirty="0">
                <a:ea typeface="+mn-lt"/>
                <a:cs typeface="+mn-lt"/>
              </a:rPr>
              <a:t>()</a:t>
            </a:r>
            <a:endParaRPr lang="lt-LT" dirty="0"/>
          </a:p>
          <a:p>
            <a:endParaRPr lang="lt-LT" sz="1600" spc="-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4723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10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 paskaita.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Projekto kūrimas, modulių </a:t>
            </a:r>
            <a:r>
              <a:rPr lang="lt-LT" sz="1300" spc="-1" dirty="0" err="1">
                <a:solidFill>
                  <a:srgbClr val="FEFFFF"/>
                </a:solidFill>
                <a:latin typeface="Arial"/>
                <a:ea typeface="Arial"/>
              </a:rPr>
              <a:t>import</a:t>
            </a:r>
            <a:endParaRPr lang="lt-LT" sz="1300" b="0" strike="noStrike" spc="-1" dirty="0" err="1">
              <a:latin typeface="Arial"/>
            </a:endParaRPr>
          </a:p>
        </p:txBody>
      </p:sp>
      <p:grpSp>
        <p:nvGrpSpPr>
          <p:cNvPr id="306" name="Group 2"/>
          <p:cNvGrpSpPr/>
          <p:nvPr/>
        </p:nvGrpSpPr>
        <p:grpSpPr>
          <a:xfrm>
            <a:off x="479880" y="898200"/>
            <a:ext cx="1834560" cy="463680"/>
            <a:chOff x="479880" y="898200"/>
            <a:chExt cx="1834560" cy="463680"/>
          </a:xfrm>
        </p:grpSpPr>
        <p:sp>
          <p:nvSpPr>
            <p:cNvPr id="307" name="CustomShape 3"/>
            <p:cNvSpPr/>
            <p:nvPr/>
          </p:nvSpPr>
          <p:spPr>
            <a:xfrm>
              <a:off x="479880" y="8982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4"/>
            <p:cNvSpPr/>
            <p:nvPr/>
          </p:nvSpPr>
          <p:spPr>
            <a:xfrm>
              <a:off x="593640" y="962640"/>
              <a:ext cx="160704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/>
              <a:r>
                <a:rPr lang="lt-LT" sz="1600" b="1" strike="noStrike" spc="-1" dirty="0">
                  <a:solidFill>
                    <a:srgbClr val="FEFFFF"/>
                  </a:solidFill>
                  <a:latin typeface="Arial"/>
                  <a:ea typeface="Arial"/>
                </a:rPr>
                <a:t>Užduotis </a:t>
              </a: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nr.</a:t>
              </a:r>
              <a:r>
                <a:rPr lang="lt-LT" sz="1600" b="1" spc="-1">
                  <a:solidFill>
                    <a:srgbClr val="FEFFFF"/>
                  </a:solidFill>
                  <a:latin typeface="Arial"/>
                  <a:ea typeface="Arial"/>
                </a:rPr>
                <a:t> 4</a:t>
              </a:r>
              <a:endParaRPr lang="lt-LT" sz="1600" b="0" strike="noStrike" spc="-1" dirty="0">
                <a:latin typeface="Arial"/>
              </a:endParaRPr>
            </a:p>
          </p:txBody>
        </p:sp>
      </p:grpSp>
      <p:pic>
        <p:nvPicPr>
          <p:cNvPr id="309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10" name="CustomShape 5"/>
          <p:cNvSpPr/>
          <p:nvPr/>
        </p:nvSpPr>
        <p:spPr>
          <a:xfrm>
            <a:off x="594000" y="1832400"/>
            <a:ext cx="10718640" cy="456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lt-LT" sz="1600" spc="-1" dirty="0">
                <a:ea typeface="+mn-lt"/>
                <a:cs typeface="+mn-lt"/>
              </a:rPr>
              <a:t>Perdaryti biudžeto programą su klasėmis (iš 6 paskaitos) taip, kad visos klasės būtų skirtinguose failuose</a:t>
            </a:r>
            <a:r>
              <a:rPr lang="lt-LT" sz="1600" b="0" strike="noStrike" spc="-1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endParaRPr lang="lt-LT" sz="1600" spc="-1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lt-LT" sz="1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7380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9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 paskaita.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Projekto kūrimas, modulių </a:t>
            </a:r>
            <a:r>
              <a:rPr lang="lt-LT" sz="1300" spc="-1" dirty="0" err="1">
                <a:solidFill>
                  <a:srgbClr val="FEFFFF"/>
                </a:solidFill>
                <a:latin typeface="Arial"/>
                <a:ea typeface="Arial"/>
              </a:rPr>
              <a:t>import</a:t>
            </a:r>
            <a:endParaRPr lang="lt-LT" sz="1300" b="0" strike="noStrike" spc="-1" dirty="0" err="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grpSp>
        <p:nvGrpSpPr>
          <p:cNvPr id="324" name="Group 2"/>
          <p:cNvGrpSpPr/>
          <p:nvPr/>
        </p:nvGrpSpPr>
        <p:grpSpPr>
          <a:xfrm>
            <a:off x="480240" y="914400"/>
            <a:ext cx="1834560" cy="463680"/>
            <a:chOff x="480240" y="914400"/>
            <a:chExt cx="1834560" cy="463680"/>
          </a:xfrm>
        </p:grpSpPr>
        <p:sp>
          <p:nvSpPr>
            <p:cNvPr id="325" name="CustomShape 3"/>
            <p:cNvSpPr/>
            <p:nvPr/>
          </p:nvSpPr>
          <p:spPr>
            <a:xfrm>
              <a:off x="480240" y="9144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CustomShape 4"/>
            <p:cNvSpPr/>
            <p:nvPr/>
          </p:nvSpPr>
          <p:spPr>
            <a:xfrm>
              <a:off x="594000" y="978840"/>
              <a:ext cx="160704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Namų darbas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27" name="Picture Placeholder 2"/>
          <p:cNvPicPr/>
          <p:nvPr/>
        </p:nvPicPr>
        <p:blipFill>
          <a:blip r:embed="rId2"/>
          <a:stretch/>
        </p:blipFill>
        <p:spPr>
          <a:xfrm>
            <a:off x="47988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28" name="CustomShape 5"/>
          <p:cNvSpPr/>
          <p:nvPr/>
        </p:nvSpPr>
        <p:spPr>
          <a:xfrm>
            <a:off x="594000" y="1832400"/>
            <a:ext cx="10718640" cy="456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Užbaigti klasėje nepadarytas užduotis</a:t>
            </a:r>
            <a:endParaRPr lang="lt-LT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000000"/>
                </a:solidFill>
                <a:latin typeface="Arial"/>
                <a:ea typeface="Arial"/>
              </a:rPr>
              <a:t>9</a:t>
            </a:r>
            <a:r>
              <a:rPr lang="lt-LT" sz="13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paskaita. </a:t>
            </a:r>
            <a:r>
              <a:rPr lang="lt-LT" sz="1300" spc="-1" dirty="0">
                <a:solidFill>
                  <a:srgbClr val="000000"/>
                </a:solidFill>
                <a:latin typeface="Arial"/>
                <a:ea typeface="Arial"/>
              </a:rPr>
              <a:t>Projekto kūrimas, modulių </a:t>
            </a:r>
            <a:r>
              <a:rPr lang="lt-LT" sz="1300" spc="-1" dirty="0" err="1">
                <a:solidFill>
                  <a:srgbClr val="000000"/>
                </a:solidFill>
                <a:latin typeface="Arial"/>
                <a:ea typeface="Arial"/>
              </a:rPr>
              <a:t>import</a:t>
            </a:r>
            <a:endParaRPr lang="lt-LT" sz="1300" b="0" strike="noStrike" spc="-1" dirty="0" err="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3281760" y="1821960"/>
            <a:ext cx="3750120" cy="329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lt-LT" sz="1600" b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lt-LT" sz="1600" b="1" spc="-1" dirty="0" err="1">
                <a:solidFill>
                  <a:srgbClr val="000000"/>
                </a:solidFill>
                <a:latin typeface="Arial"/>
              </a:rPr>
              <a:t>Python</a:t>
            </a:r>
            <a:r>
              <a:rPr lang="lt-LT" sz="1600" b="1" spc="-1" dirty="0">
                <a:solidFill>
                  <a:srgbClr val="000000"/>
                </a:solidFill>
                <a:latin typeface="Arial"/>
              </a:rPr>
              <a:t> Standard </a:t>
            </a:r>
            <a:r>
              <a:rPr lang="lt-LT" sz="1600" b="1" spc="-1" dirty="0" err="1">
                <a:solidFill>
                  <a:srgbClr val="000000"/>
                </a:solidFill>
                <a:latin typeface="Arial"/>
              </a:rPr>
              <a:t>Library</a:t>
            </a:r>
            <a:endParaRPr lang="lt-LT" sz="1600" b="0" strike="noStrike" spc="-1" dirty="0" err="1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3281760" y="2171520"/>
            <a:ext cx="3750120" cy="503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spc="-1" dirty="0">
                <a:latin typeface="Arial"/>
              </a:rPr>
              <a:t>Visi standartinės bibliotekos moduliai</a:t>
            </a:r>
            <a:endParaRPr lang="lt-LT" sz="1600" b="0" strike="noStrike" spc="-1" dirty="0"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480240" y="5032080"/>
            <a:ext cx="2342880" cy="1364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Naudinga informacija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333" name="CustomShape 5"/>
          <p:cNvSpPr/>
          <p:nvPr/>
        </p:nvSpPr>
        <p:spPr>
          <a:xfrm>
            <a:off x="7503480" y="1821960"/>
            <a:ext cx="4207320" cy="790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strike="noStrike" spc="-1" dirty="0">
                <a:uFillTx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lt-LT" sz="1600" spc="-1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</a:t>
            </a:r>
            <a:r>
              <a:rPr lang="lt-LT" sz="1600" strike="noStrike" spc="-1" dirty="0">
                <a:uFillTx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lt-LT" sz="1600" spc="-1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lt-LT" sz="1600" strike="noStrike" spc="-1" dirty="0">
                <a:uFillTx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.org/</a:t>
            </a:r>
            <a:r>
              <a:rPr lang="lt-LT" sz="1600" spc="-1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3/library</a:t>
            </a:r>
            <a:r>
              <a:rPr lang="lt-LT" sz="1600" strike="noStrike" spc="-1" dirty="0">
                <a:uFillTx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000000"/>
                </a:solidFill>
                <a:latin typeface="Arial"/>
                <a:ea typeface="Arial"/>
              </a:rPr>
              <a:t>9</a:t>
            </a:r>
            <a:r>
              <a:rPr lang="lt-LT" sz="13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paskaita. </a:t>
            </a:r>
            <a:r>
              <a:rPr lang="lt-LT" sz="1300" spc="-1" dirty="0">
                <a:solidFill>
                  <a:srgbClr val="000000"/>
                </a:solidFill>
                <a:latin typeface="Arial"/>
                <a:ea typeface="Arial"/>
              </a:rPr>
              <a:t>Projekto kūrimas, modulių </a:t>
            </a:r>
            <a:r>
              <a:rPr lang="lt-LT" sz="1300" spc="-1" dirty="0" err="1">
                <a:solidFill>
                  <a:srgbClr val="000000"/>
                </a:solidFill>
                <a:latin typeface="Arial"/>
                <a:ea typeface="Arial"/>
              </a:rPr>
              <a:t>import</a:t>
            </a:r>
            <a:endParaRPr lang="lt-LT" sz="1300" b="0" strike="noStrike" spc="-1" dirty="0" err="1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80240" y="1371600"/>
            <a:ext cx="5153040" cy="1364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Šiandien išmoksite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1398600" y="3367862"/>
            <a:ext cx="4235040" cy="459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spc="-1" dirty="0">
                <a:solidFill>
                  <a:srgbClr val="000000"/>
                </a:solidFill>
                <a:latin typeface="Arial"/>
              </a:rPr>
              <a:t>Kaip importuoti savo sukurtus modulius</a:t>
            </a:r>
            <a:endParaRPr lang="en-US" dirty="0"/>
          </a:p>
        </p:txBody>
      </p:sp>
      <p:sp>
        <p:nvSpPr>
          <p:cNvPr id="238" name="CustomShape 4"/>
          <p:cNvSpPr/>
          <p:nvPr/>
        </p:nvSpPr>
        <p:spPr>
          <a:xfrm>
            <a:off x="1398600" y="4563720"/>
            <a:ext cx="4235040" cy="343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spc="-1" dirty="0">
                <a:solidFill>
                  <a:srgbClr val="000000"/>
                </a:solidFill>
                <a:latin typeface="Arial"/>
              </a:rPr>
              <a:t>Kaip importuoti standartinius modulius</a:t>
            </a:r>
            <a:endParaRPr lang="lt-LT" sz="1600" b="0" strike="noStrike" spc="-1" dirty="0">
              <a:latin typeface="Arial"/>
            </a:endParaRPr>
          </a:p>
        </p:txBody>
      </p:sp>
      <p:sp>
        <p:nvSpPr>
          <p:cNvPr id="239" name="CustomShape 5"/>
          <p:cNvSpPr/>
          <p:nvPr/>
        </p:nvSpPr>
        <p:spPr>
          <a:xfrm>
            <a:off x="1398600" y="5697000"/>
            <a:ext cx="4456080" cy="330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spc="-1" dirty="0">
                <a:solidFill>
                  <a:srgbClr val="000000"/>
                </a:solidFill>
                <a:latin typeface="Arial"/>
              </a:rPr>
              <a:t>Kaip importuoti tik tuos dalykus kurių reikia</a:t>
            </a:r>
            <a:endParaRPr lang="en-US" dirty="0"/>
          </a:p>
        </p:txBody>
      </p:sp>
      <p:grpSp>
        <p:nvGrpSpPr>
          <p:cNvPr id="240" name="Group 6"/>
          <p:cNvGrpSpPr/>
          <p:nvPr/>
        </p:nvGrpSpPr>
        <p:grpSpPr>
          <a:xfrm>
            <a:off x="480240" y="3180600"/>
            <a:ext cx="730800" cy="730800"/>
            <a:chOff x="480240" y="3180600"/>
            <a:chExt cx="730800" cy="730800"/>
          </a:xfrm>
        </p:grpSpPr>
        <p:sp>
          <p:nvSpPr>
            <p:cNvPr id="241" name="CustomShape 7"/>
            <p:cNvSpPr/>
            <p:nvPr/>
          </p:nvSpPr>
          <p:spPr>
            <a:xfrm>
              <a:off x="480240" y="3180600"/>
              <a:ext cx="730800" cy="73080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CustomShape 8"/>
            <p:cNvSpPr/>
            <p:nvPr/>
          </p:nvSpPr>
          <p:spPr>
            <a:xfrm>
              <a:off x="633240" y="3348000"/>
              <a:ext cx="425160" cy="395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lang="lt-LT" sz="2000" b="0" strike="noStrike" spc="-1">
                <a:latin typeface="Arial"/>
              </a:endParaRPr>
            </a:p>
          </p:txBody>
        </p:sp>
      </p:grpSp>
      <p:grpSp>
        <p:nvGrpSpPr>
          <p:cNvPr id="243" name="Group 9"/>
          <p:cNvGrpSpPr/>
          <p:nvPr/>
        </p:nvGrpSpPr>
        <p:grpSpPr>
          <a:xfrm>
            <a:off x="480240" y="4369680"/>
            <a:ext cx="730800" cy="730800"/>
            <a:chOff x="480240" y="4369680"/>
            <a:chExt cx="730800" cy="730800"/>
          </a:xfrm>
        </p:grpSpPr>
        <p:sp>
          <p:nvSpPr>
            <p:cNvPr id="244" name="CustomShape 10"/>
            <p:cNvSpPr/>
            <p:nvPr/>
          </p:nvSpPr>
          <p:spPr>
            <a:xfrm>
              <a:off x="480240" y="4369680"/>
              <a:ext cx="730800" cy="73080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CustomShape 11"/>
            <p:cNvSpPr/>
            <p:nvPr/>
          </p:nvSpPr>
          <p:spPr>
            <a:xfrm>
              <a:off x="633240" y="4537440"/>
              <a:ext cx="425160" cy="395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lang="lt-LT" sz="2000" b="0" strike="noStrike" spc="-1">
                <a:latin typeface="Arial"/>
              </a:endParaRPr>
            </a:p>
          </p:txBody>
        </p:sp>
      </p:grpSp>
      <p:grpSp>
        <p:nvGrpSpPr>
          <p:cNvPr id="246" name="Group 12"/>
          <p:cNvGrpSpPr/>
          <p:nvPr/>
        </p:nvGrpSpPr>
        <p:grpSpPr>
          <a:xfrm>
            <a:off x="480240" y="5496840"/>
            <a:ext cx="730800" cy="730800"/>
            <a:chOff x="480240" y="5496840"/>
            <a:chExt cx="730800" cy="730800"/>
          </a:xfrm>
        </p:grpSpPr>
        <p:sp>
          <p:nvSpPr>
            <p:cNvPr id="247" name="CustomShape 13"/>
            <p:cNvSpPr/>
            <p:nvPr/>
          </p:nvSpPr>
          <p:spPr>
            <a:xfrm>
              <a:off x="480240" y="5496840"/>
              <a:ext cx="730800" cy="73080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CustomShape 14"/>
            <p:cNvSpPr/>
            <p:nvPr/>
          </p:nvSpPr>
          <p:spPr>
            <a:xfrm>
              <a:off x="633240" y="5664600"/>
              <a:ext cx="425160" cy="395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03</a:t>
              </a:r>
              <a:endParaRPr lang="lt-LT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9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Projekto kūrimas, modulių </a:t>
            </a:r>
            <a:r>
              <a:rPr lang="lt-LT" sz="1300" spc="-1" dirty="0" err="1">
                <a:solidFill>
                  <a:srgbClr val="FEFFFF"/>
                </a:solidFill>
                <a:latin typeface="Arial"/>
                <a:ea typeface="Arial"/>
              </a:rPr>
              <a:t>import</a:t>
            </a:r>
            <a:endParaRPr lang="lt-LT" sz="1300" b="0" strike="noStrike" spc="-1" dirty="0" err="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266148" y="2472872"/>
            <a:ext cx="5703480" cy="102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/>
              <a:t>Kaip sukurti projektą su daug katalogų ir failų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E25FCC81-8847-477B-A575-4D5959B563D8}"/>
              </a:ext>
            </a:extLst>
          </p:cNvPr>
          <p:cNvSpPr/>
          <p:nvPr/>
        </p:nvSpPr>
        <p:spPr>
          <a:xfrm>
            <a:off x="6269613" y="3705457"/>
            <a:ext cx="4235040" cy="119206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spc="-1" dirty="0">
                <a:solidFill>
                  <a:srgbClr val="000000"/>
                </a:solidFill>
                <a:latin typeface="Arial"/>
              </a:rPr>
              <a:t>Projekte turime du .py failus:</a:t>
            </a: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Font typeface="Arial"/>
              <a:buChar char="•"/>
            </a:pPr>
            <a:r>
              <a:rPr lang="lt-LT" sz="1600" spc="-1" dirty="0"/>
              <a:t>mano_modulis.py</a:t>
            </a: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Font typeface="Arial"/>
              <a:buChar char="•"/>
            </a:pPr>
            <a:r>
              <a:rPr lang="lt-LT" sz="1600" spc="-1" dirty="0"/>
              <a:t>mano_pagrindinis.py</a:t>
            </a: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B4A562A-2633-4DC9-A0E3-54217433D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81" y="1516708"/>
            <a:ext cx="4238263" cy="2040153"/>
          </a:xfrm>
          <a:prstGeom prst="rect">
            <a:avLst/>
          </a:prstGeom>
        </p:spPr>
      </p:pic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E3501CD-7DEC-4C08-AD81-8F7EAA015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81" y="4046154"/>
            <a:ext cx="4238263" cy="22188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9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Projekto kūrimas, modulių </a:t>
            </a:r>
            <a:r>
              <a:rPr lang="lt-LT" sz="1300" spc="-1" dirty="0" err="1">
                <a:solidFill>
                  <a:srgbClr val="FEFFFF"/>
                </a:solidFill>
                <a:latin typeface="Arial"/>
                <a:ea typeface="Arial"/>
              </a:rPr>
              <a:t>import</a:t>
            </a:r>
            <a:endParaRPr lang="lt-LT" sz="1300" b="0" strike="noStrike" spc="-1" dirty="0" err="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372249" y="3350619"/>
            <a:ext cx="5703480" cy="102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/>
              <a:t>Kaip Importuoti modulį</a:t>
            </a:r>
            <a:endParaRPr lang="en-US" sz="3000" dirty="0"/>
          </a:p>
          <a:p>
            <a:endParaRPr lang="lt-LT" sz="3000" b="1" dirty="0"/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E17F8586-F990-416A-A421-5AE3D9BFB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70" y="2728414"/>
            <a:ext cx="4479402" cy="216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2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9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Projekto kūrimas, modulių </a:t>
            </a:r>
            <a:r>
              <a:rPr lang="lt-LT" sz="1300" spc="-1" dirty="0" err="1">
                <a:solidFill>
                  <a:srgbClr val="FEFFFF"/>
                </a:solidFill>
                <a:latin typeface="Arial"/>
                <a:ea typeface="Arial"/>
              </a:rPr>
              <a:t>import</a:t>
            </a:r>
            <a:endParaRPr lang="lt-LT" sz="1300" b="0" strike="noStrike" spc="-1" dirty="0" err="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372249" y="3350619"/>
            <a:ext cx="5703480" cy="102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/>
              <a:t>Importuoti tik funkciją</a:t>
            </a:r>
            <a:endParaRPr lang="en-US" sz="3000" dirty="0"/>
          </a:p>
          <a:p>
            <a:endParaRPr lang="lt-LT" sz="3000" b="1" dirty="0"/>
          </a:p>
          <a:p>
            <a:endParaRPr lang="lt-LT" sz="3000" b="1" dirty="0"/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FDF986AE-38FA-4EBF-934B-0651AA195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49" y="2629919"/>
            <a:ext cx="4720541" cy="205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9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9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Projekto kūrimas, modulių </a:t>
            </a:r>
            <a:r>
              <a:rPr lang="lt-LT" sz="1300" spc="-1" dirty="0" err="1">
                <a:solidFill>
                  <a:srgbClr val="FEFFFF"/>
                </a:solidFill>
                <a:latin typeface="Arial"/>
                <a:ea typeface="Arial"/>
              </a:rPr>
              <a:t>import</a:t>
            </a:r>
            <a:endParaRPr lang="lt-LT" sz="1300" b="0" strike="noStrike" spc="-1" dirty="0" err="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372249" y="3350619"/>
            <a:ext cx="5703480" cy="102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/>
              <a:t>Importuoti daugiau</a:t>
            </a:r>
            <a:endParaRPr lang="en-US" sz="3000" dirty="0"/>
          </a:p>
          <a:p>
            <a:endParaRPr lang="lt-LT" sz="3000" b="1" dirty="0"/>
          </a:p>
          <a:p>
            <a:endParaRPr lang="lt-LT" sz="3000" b="1" dirty="0"/>
          </a:p>
          <a:p>
            <a:endParaRPr lang="lt-LT" sz="3000" b="1" dirty="0"/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C00D6E5-2185-430F-9F40-7B0E3161F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49" y="2401745"/>
            <a:ext cx="4836288" cy="222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0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9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Projekto kūrimas, modulių </a:t>
            </a:r>
            <a:r>
              <a:rPr lang="lt-LT" sz="1300" spc="-1" dirty="0" err="1">
                <a:solidFill>
                  <a:srgbClr val="FEFFFF"/>
                </a:solidFill>
                <a:latin typeface="Arial"/>
                <a:ea typeface="Arial"/>
              </a:rPr>
              <a:t>import</a:t>
            </a:r>
            <a:endParaRPr lang="lt-LT" sz="1300" b="0" strike="noStrike" spc="-1" dirty="0" err="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372249" y="3350619"/>
            <a:ext cx="5703480" cy="102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/>
              <a:t>Importuoti vieną jų kaip trumpinį</a:t>
            </a:r>
            <a:endParaRPr lang="en-US" sz="3000" dirty="0"/>
          </a:p>
          <a:p>
            <a:endParaRPr lang="lt-LT" sz="3000" b="1" dirty="0"/>
          </a:p>
          <a:p>
            <a:endParaRPr lang="lt-LT" sz="3000" b="1" dirty="0"/>
          </a:p>
          <a:p>
            <a:endParaRPr lang="lt-LT" sz="3000" b="1" dirty="0"/>
          </a:p>
          <a:p>
            <a:endParaRPr lang="lt-LT" sz="3000" b="1" dirty="0"/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458C947-704B-40A5-B813-D23485719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49" y="2652819"/>
            <a:ext cx="4894162" cy="190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6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9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Projekto kūrimas, modulių </a:t>
            </a:r>
            <a:r>
              <a:rPr lang="lt-LT" sz="1300" spc="-1" dirty="0" err="1">
                <a:solidFill>
                  <a:srgbClr val="FEFFFF"/>
                </a:solidFill>
                <a:latin typeface="Arial"/>
                <a:ea typeface="Arial"/>
              </a:rPr>
              <a:t>import</a:t>
            </a:r>
            <a:endParaRPr lang="lt-LT" sz="1300" b="0" strike="noStrike" spc="-1" dirty="0" err="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372249" y="3350619"/>
            <a:ext cx="5703480" cy="102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/>
              <a:t>Importuoti viską</a:t>
            </a:r>
          </a:p>
          <a:p>
            <a:endParaRPr lang="lt-LT" sz="3000" b="1" dirty="0"/>
          </a:p>
          <a:p>
            <a:endParaRPr lang="lt-LT" sz="3000" b="1" dirty="0"/>
          </a:p>
          <a:p>
            <a:endParaRPr lang="lt-LT" sz="3000" b="1" dirty="0"/>
          </a:p>
          <a:p>
            <a:endParaRPr lang="lt-LT" sz="3000" b="1" dirty="0"/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D5633F06-9B66-4BA9-877C-A7F494595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49" y="2353965"/>
            <a:ext cx="4537275" cy="275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14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9 paskaita</a:t>
            </a:r>
            <a:r>
              <a:rPr lang="lt-LT" sz="1300" b="0" strike="noStrike" spc="-1" dirty="0">
                <a:solidFill>
                  <a:srgbClr val="FEFFFF"/>
                </a:solidFill>
                <a:latin typeface="Arial"/>
                <a:ea typeface="Arial"/>
              </a:rPr>
              <a:t>. </a:t>
            </a:r>
            <a:r>
              <a:rPr lang="lt-LT" sz="1300" spc="-1" dirty="0">
                <a:solidFill>
                  <a:srgbClr val="FEFFFF"/>
                </a:solidFill>
                <a:latin typeface="Arial"/>
                <a:ea typeface="Arial"/>
              </a:rPr>
              <a:t>Projekto kūrimas, modulių </a:t>
            </a:r>
            <a:r>
              <a:rPr lang="lt-LT" sz="1300" spc="-1" dirty="0" err="1">
                <a:solidFill>
                  <a:srgbClr val="FEFFFF"/>
                </a:solidFill>
                <a:latin typeface="Arial"/>
                <a:ea typeface="Arial"/>
              </a:rPr>
              <a:t>import</a:t>
            </a:r>
            <a:endParaRPr lang="lt-LT" sz="1300" b="0" strike="noStrike" spc="-1" dirty="0" err="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362603" y="2916568"/>
            <a:ext cx="5703480" cy="102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t">
            <a:noAutofit/>
          </a:bodyPr>
          <a:lstStyle/>
          <a:p>
            <a:r>
              <a:rPr lang="lt-LT" sz="3000" b="1" dirty="0"/>
              <a:t>Kad kodas būtų paleidžiamas tik tiesiogiai paleidžiant failą</a:t>
            </a:r>
            <a:endParaRPr lang="en-US" sz="3000" dirty="0"/>
          </a:p>
          <a:p>
            <a:endParaRPr lang="lt-LT" sz="3000" b="1" dirty="0"/>
          </a:p>
          <a:p>
            <a:endParaRPr lang="lt-LT" sz="3000" b="1" dirty="0"/>
          </a:p>
          <a:p>
            <a:endParaRPr lang="lt-LT" sz="3000" b="1" dirty="0"/>
          </a:p>
          <a:p>
            <a:endParaRPr lang="lt-LT" sz="3000" b="1" dirty="0"/>
          </a:p>
          <a:p>
            <a:endParaRPr lang="lt-LT" sz="3000" b="1" dirty="0"/>
          </a:p>
          <a:p>
            <a:pPr>
              <a:lnSpc>
                <a:spcPct val="100000"/>
              </a:lnSpc>
            </a:pPr>
            <a:endParaRPr lang="lt-LT" sz="3000" b="1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7AF9AB8E-F44E-4A90-B15D-9750217F5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49" y="1328914"/>
            <a:ext cx="4566212" cy="2078147"/>
          </a:xfrm>
          <a:prstGeom prst="rect">
            <a:avLst/>
          </a:prstGeom>
        </p:spPr>
      </p:pic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2EB7A69-BA1E-46E5-93EE-2151DCF49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49" y="3804739"/>
            <a:ext cx="4566212" cy="212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9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CC98F71C7CEB499EFDC29467EAFC60" ma:contentTypeVersion="4" ma:contentTypeDescription="Create a new document." ma:contentTypeScope="" ma:versionID="1b603e3d1fae27ba48417e9b4473873b">
  <xsd:schema xmlns:xsd="http://www.w3.org/2001/XMLSchema" xmlns:xs="http://www.w3.org/2001/XMLSchema" xmlns:p="http://schemas.microsoft.com/office/2006/metadata/properties" xmlns:ns2="e94fbb91-2895-466f-9cdd-164826e0ab54" xmlns:ns3="62f0fa9f-d35e-4a7f-aed7-55df17063d92" targetNamespace="http://schemas.microsoft.com/office/2006/metadata/properties" ma:root="true" ma:fieldsID="c26caae4013b136b651f3e9e939e87d5" ns2:_="" ns3:_="">
    <xsd:import namespace="e94fbb91-2895-466f-9cdd-164826e0ab54"/>
    <xsd:import namespace="62f0fa9f-d35e-4a7f-aed7-55df17063d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fbb91-2895-466f-9cdd-164826e0ab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f0fa9f-d35e-4a7f-aed7-55df17063d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B604A2-76FE-4066-9413-3C01CBCC6770}"/>
</file>

<file path=customXml/itemProps2.xml><?xml version="1.0" encoding="utf-8"?>
<ds:datastoreItem xmlns:ds="http://schemas.openxmlformats.org/officeDocument/2006/customXml" ds:itemID="{8ACE3BDA-B7D2-48B2-B540-1CFACCB21B08}"/>
</file>

<file path=customXml/itemProps3.xml><?xml version="1.0" encoding="utf-8"?>
<ds:datastoreItem xmlns:ds="http://schemas.openxmlformats.org/officeDocument/2006/customXml" ds:itemID="{7C18978A-05EB-4A6C-B815-D38A14C0787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4163</TotalTime>
  <Words>414</Words>
  <Application>Microsoft Office PowerPoint</Application>
  <PresentationFormat>Widescreen</PresentationFormat>
  <Paragraphs>72</Paragraphs>
  <Slides>19</Slides>
  <Notes>0</Notes>
  <HiddenSlides>0</HiddenSlide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509</cp:revision>
  <dcterms:modified xsi:type="dcterms:W3CDTF">2021-06-13T15:41:20Z</dcterms:modified>
  <dc:language>lt-LT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  <property fmtid="{D5CDD505-2E9C-101B-9397-08002B2CF9AE}" pid="12" name="ContentTypeId">
    <vt:lpwstr>0x0101009ACC98F71C7CEB499EFDC29467EAFC60</vt:lpwstr>
  </property>
</Properties>
</file>