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21.png" ContentType="image/png"/>
  <Override PartName="/ppt/media/image20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 anchor="ctr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rIns="0" tIns="0" bIns="0" anchor="ctr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11 paskaita. Get Set metodai, debug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 ar kodas veikia 1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1531800" y="1020960"/>
            <a:ext cx="2742840" cy="1825200"/>
          </a:xfrm>
          <a:prstGeom prst="rect">
            <a:avLst/>
          </a:prstGeom>
          <a:ln>
            <a:noFill/>
          </a:ln>
        </p:spPr>
      </p:pic>
      <p:pic>
        <p:nvPicPr>
          <p:cNvPr id="229" name="Picture 5" descr=""/>
          <p:cNvPicPr/>
          <p:nvPr/>
        </p:nvPicPr>
        <p:blipFill>
          <a:blip r:embed="rId2"/>
          <a:stretch/>
        </p:blipFill>
        <p:spPr>
          <a:xfrm>
            <a:off x="1531800" y="3093840"/>
            <a:ext cx="2742840" cy="1402920"/>
          </a:xfrm>
          <a:prstGeom prst="rect">
            <a:avLst/>
          </a:prstGeom>
          <a:ln>
            <a:noFill/>
          </a:ln>
        </p:spPr>
      </p:pic>
      <p:pic>
        <p:nvPicPr>
          <p:cNvPr id="230" name="Picture 6" descr=""/>
          <p:cNvPicPr/>
          <p:nvPr/>
        </p:nvPicPr>
        <p:blipFill>
          <a:blip r:embed="rId3"/>
          <a:stretch/>
        </p:blipFill>
        <p:spPr>
          <a:xfrm>
            <a:off x="1531800" y="4838760"/>
            <a:ext cx="2742840" cy="150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 ar kodas veikia 2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586440" y="2084400"/>
            <a:ext cx="4691160" cy="268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 objektus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721440" y="1758960"/>
            <a:ext cx="4421160" cy="1661400"/>
          </a:xfrm>
          <a:prstGeom prst="rect">
            <a:avLst/>
          </a:prstGeom>
          <a:ln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2"/>
          <a:stretch/>
        </p:blipFill>
        <p:spPr>
          <a:xfrm>
            <a:off x="721440" y="3533760"/>
            <a:ext cx="4421160" cy="184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239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240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2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243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Parašyti klasę "Namas", kuri turėtų savybę "plotas" ir "verte". Padaryti taip, kad savybė "verte" koreguojama tik įvedus skaičių. Programoje naudoti dekoratorių @property.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246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8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249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47640"/>
            <a:ext cx="4235040" cy="36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Get ir Set metodai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6960"/>
            <a:ext cx="4235040" cy="408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Debugint programą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6" name="Group 5"/>
          <p:cNvGrpSpPr/>
          <p:nvPr/>
        </p:nvGrpSpPr>
        <p:grpSpPr>
          <a:xfrm>
            <a:off x="480240" y="3193560"/>
            <a:ext cx="730800" cy="730800"/>
            <a:chOff x="480240" y="3193560"/>
            <a:chExt cx="730800" cy="730800"/>
          </a:xfrm>
        </p:grpSpPr>
        <p:sp>
          <p:nvSpPr>
            <p:cNvPr id="197" name="CustomShape 6"/>
            <p:cNvSpPr/>
            <p:nvPr/>
          </p:nvSpPr>
          <p:spPr>
            <a:xfrm>
              <a:off x="480240" y="31935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"/>
            <p:cNvSpPr/>
            <p:nvPr/>
          </p:nvSpPr>
          <p:spPr>
            <a:xfrm>
              <a:off x="633240" y="336096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199" name="Group 8"/>
          <p:cNvGrpSpPr/>
          <p:nvPr/>
        </p:nvGrpSpPr>
        <p:grpSpPr>
          <a:xfrm>
            <a:off x="480240" y="4403160"/>
            <a:ext cx="730800" cy="730800"/>
            <a:chOff x="480240" y="4403160"/>
            <a:chExt cx="730800" cy="730800"/>
          </a:xfrm>
        </p:grpSpPr>
        <p:sp>
          <p:nvSpPr>
            <p:cNvPr id="200" name="CustomShape 9"/>
            <p:cNvSpPr/>
            <p:nvPr/>
          </p:nvSpPr>
          <p:spPr>
            <a:xfrm>
              <a:off x="480240" y="44031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0"/>
            <p:cNvSpPr/>
            <p:nvPr/>
          </p:nvSpPr>
          <p:spPr>
            <a:xfrm>
              <a:off x="633240" y="457092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Kada gali prireikti get/set metodų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711720" y="2046600"/>
            <a:ext cx="4449960" cy="1954080"/>
          </a:xfrm>
          <a:prstGeom prst="rect">
            <a:avLst/>
          </a:prstGeom>
          <a:ln>
            <a:noFill/>
          </a:ln>
        </p:spPr>
      </p:pic>
      <p:pic>
        <p:nvPicPr>
          <p:cNvPr id="205" name="Picture 5" descr=""/>
          <p:cNvPicPr/>
          <p:nvPr/>
        </p:nvPicPr>
        <p:blipFill>
          <a:blip r:embed="rId2"/>
          <a:stretch/>
        </p:blipFill>
        <p:spPr>
          <a:xfrm>
            <a:off x="711720" y="4517280"/>
            <a:ext cx="4449960" cy="91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Sprendimo variantas 1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08" name="Picture 5" descr=""/>
          <p:cNvPicPr/>
          <p:nvPr/>
        </p:nvPicPr>
        <p:blipFill>
          <a:blip r:embed="rId1"/>
          <a:stretch/>
        </p:blipFill>
        <p:spPr>
          <a:xfrm>
            <a:off x="624960" y="2037960"/>
            <a:ext cx="4710600" cy="32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Sprendimo variantas 2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644400" y="1716480"/>
            <a:ext cx="4179960" cy="44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Dekoratorius @Property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808200" y="1158480"/>
            <a:ext cx="4151160" cy="53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Klaidų taisymas (Debug) 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/>
        </p:blipFill>
        <p:spPr>
          <a:xfrm>
            <a:off x="1068840" y="1207080"/>
            <a:ext cx="3813480" cy="1578600"/>
          </a:xfrm>
          <a:prstGeom prst="rect">
            <a:avLst/>
          </a:prstGeom>
          <a:ln>
            <a:noFill/>
          </a:ln>
        </p:spPr>
      </p:pic>
      <p:pic>
        <p:nvPicPr>
          <p:cNvPr id="218" name="Picture 4" descr=""/>
          <p:cNvPicPr/>
          <p:nvPr/>
        </p:nvPicPr>
        <p:blipFill>
          <a:blip r:embed="rId2"/>
          <a:stretch/>
        </p:blipFill>
        <p:spPr>
          <a:xfrm>
            <a:off x="1068840" y="3214440"/>
            <a:ext cx="3813480" cy="251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Kintamųjų langas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663480" y="2048760"/>
            <a:ext cx="4479120" cy="32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Sąrašo debuginimas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11 paskaita. Get Set metodai, debug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759960" y="1536480"/>
            <a:ext cx="4295880" cy="2154960"/>
          </a:xfrm>
          <a:prstGeom prst="rect">
            <a:avLst/>
          </a:prstGeom>
          <a:ln>
            <a:noFill/>
          </a:ln>
        </p:spPr>
      </p:pic>
      <p:pic>
        <p:nvPicPr>
          <p:cNvPr id="225" name="Picture 4" descr=""/>
          <p:cNvPicPr/>
          <p:nvPr/>
        </p:nvPicPr>
        <p:blipFill>
          <a:blip r:embed="rId2"/>
          <a:stretch/>
        </p:blipFill>
        <p:spPr>
          <a:xfrm>
            <a:off x="759960" y="3951360"/>
            <a:ext cx="4295880" cy="21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2f0fa9f-d35e-4a7f-aed7-55df17063d92">
      <UserInfo>
        <DisplayName>Python (CAPT01) Members</DisplayName>
        <AccountId>48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1F870B8-3303-4CD9-8620-9267398E232B}"/>
</file>

<file path=customXml/itemProps2.xml><?xml version="1.0" encoding="utf-8"?>
<ds:datastoreItem xmlns:ds="http://schemas.openxmlformats.org/officeDocument/2006/customXml" ds:itemID="{A596AC50-30D5-4D10-B790-84F186004905}"/>
</file>

<file path=customXml/itemProps3.xml><?xml version="1.0" encoding="utf-8"?>
<ds:datastoreItem xmlns:ds="http://schemas.openxmlformats.org/officeDocument/2006/customXml" ds:itemID="{BD23EDEA-648E-42A0-A0F4-71B0E44695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Neat_Office/6.2.8.2$Windows_x86 LibreOffice_project/</Applicat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335</cp:revision>
  <dcterms:modified xsi:type="dcterms:W3CDTF">2021-06-21T22:25:32Z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ContentTypeId">
    <vt:lpwstr>0x0101009ACC98F71C7CEB499EFDC29467EAFC60</vt:lpwstr>
  </property>
</Properties>
</file>