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391D0-EDF7-D0BA-174F-7951DFF69921}" v="1" dt="2022-05-31T10:48:14.907"/>
    <p1510:client id="{AE315A5A-18CA-41A5-B4EB-3C0DA280F4D0}" v="4" dt="2022-01-26T18:30:48.245"/>
    <p1510:client id="{B3DC414A-F0C1-241D-AAC4-EDA5980BB753}" v="10" dt="2022-05-31T08:21:1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as Skara" userId="S::mantas.skara@codeacademylt.onmicrosoft.com::a2d15dd5-f561-4611-9a3e-b8ea4accaeba" providerId="AD" clId="Web-{B3DC414A-F0C1-241D-AAC4-EDA5980BB753}"/>
    <pc:docChg chg="modSld sldOrd">
      <pc:chgData name="Mantas Skara" userId="S::mantas.skara@codeacademylt.onmicrosoft.com::a2d15dd5-f561-4611-9a3e-b8ea4accaeba" providerId="AD" clId="Web-{B3DC414A-F0C1-241D-AAC4-EDA5980BB753}" dt="2022-05-31T08:21:10.776" v="8"/>
      <pc:docMkLst>
        <pc:docMk/>
      </pc:docMkLst>
      <pc:sldChg chg="ord">
        <pc:chgData name="Mantas Skara" userId="S::mantas.skara@codeacademylt.onmicrosoft.com::a2d15dd5-f561-4611-9a3e-b8ea4accaeba" providerId="AD" clId="Web-{B3DC414A-F0C1-241D-AAC4-EDA5980BB753}" dt="2022-05-31T08:21:10.776" v="8"/>
        <pc:sldMkLst>
          <pc:docMk/>
          <pc:sldMk cId="0" sldId="258"/>
        </pc:sldMkLst>
      </pc:sldChg>
      <pc:sldChg chg="modSp">
        <pc:chgData name="Mantas Skara" userId="S::mantas.skara@codeacademylt.onmicrosoft.com::a2d15dd5-f561-4611-9a3e-b8ea4accaeba" providerId="AD" clId="Web-{B3DC414A-F0C1-241D-AAC4-EDA5980BB753}" dt="2022-05-31T08:21:05.870" v="7" actId="20577"/>
        <pc:sldMkLst>
          <pc:docMk/>
          <pc:sldMk cId="0" sldId="259"/>
        </pc:sldMkLst>
        <pc:spChg chg="mod">
          <ac:chgData name="Mantas Skara" userId="S::mantas.skara@codeacademylt.onmicrosoft.com::a2d15dd5-f561-4611-9a3e-b8ea4accaeba" providerId="AD" clId="Web-{B3DC414A-F0C1-241D-AAC4-EDA5980BB753}" dt="2022-05-31T08:21:05.870" v="7" actId="20577"/>
          <ac:spMkLst>
            <pc:docMk/>
            <pc:sldMk cId="0" sldId="259"/>
            <ac:spMk id="295" creationId="{00000000-0000-0000-0000-000000000000}"/>
          </ac:spMkLst>
        </pc:spChg>
      </pc:sldChg>
    </pc:docChg>
  </pc:docChgLst>
  <pc:docChgLst>
    <pc:chgData name="Mantas Skara" userId="S::mantas.skara@codeacademylt.onmicrosoft.com::a2d15dd5-f561-4611-9a3e-b8ea4accaeba" providerId="AD" clId="Web-{2F4391D0-EDF7-D0BA-174F-7951DFF69921}"/>
    <pc:docChg chg="sldOrd">
      <pc:chgData name="Mantas Skara" userId="S::mantas.skara@codeacademylt.onmicrosoft.com::a2d15dd5-f561-4611-9a3e-b8ea4accaeba" providerId="AD" clId="Web-{2F4391D0-EDF7-D0BA-174F-7951DFF69921}" dt="2022-05-31T10:48:14.907" v="0"/>
      <pc:docMkLst>
        <pc:docMk/>
      </pc:docMkLst>
      <pc:sldChg chg="ord">
        <pc:chgData name="Mantas Skara" userId="S::mantas.skara@codeacademylt.onmicrosoft.com::a2d15dd5-f561-4611-9a3e-b8ea4accaeba" providerId="AD" clId="Web-{2F4391D0-EDF7-D0BA-174F-7951DFF69921}" dt="2022-05-31T10:48:14.907" v="0"/>
        <pc:sldMkLst>
          <pc:docMk/>
          <pc:sldMk cId="0" sldId="258"/>
        </pc:sldMkLst>
      </pc:sldChg>
    </pc:docChg>
  </pc:docChgLst>
  <pc:docChgLst>
    <pc:chgData name="Kęstutis Januškevičius" userId="S::kestutis.januskevicius@codeacademylt.onmicrosoft.com::5fcbcc83-4d6d-4aa3-bc0e-d0deb13372ce" providerId="AD" clId="Web-{AE315A5A-18CA-41A5-B4EB-3C0DA280F4D0}"/>
    <pc:docChg chg="modSld">
      <pc:chgData name="Kęstutis Januškevičius" userId="S::kestutis.januskevicius@codeacademylt.onmicrosoft.com::5fcbcc83-4d6d-4aa3-bc0e-d0deb13372ce" providerId="AD" clId="Web-{AE315A5A-18CA-41A5-B4EB-3C0DA280F4D0}" dt="2022-01-26T18:30:48.245" v="3" actId="1076"/>
      <pc:docMkLst>
        <pc:docMk/>
      </pc:docMkLst>
      <pc:sldChg chg="modSp">
        <pc:chgData name="Kęstutis Januškevičius" userId="S::kestutis.januskevicius@codeacademylt.onmicrosoft.com::5fcbcc83-4d6d-4aa3-bc0e-d0deb13372ce" providerId="AD" clId="Web-{AE315A5A-18CA-41A5-B4EB-3C0DA280F4D0}" dt="2022-01-26T18:30:48.245" v="3" actId="1076"/>
        <pc:sldMkLst>
          <pc:docMk/>
          <pc:sldMk cId="0" sldId="263"/>
        </pc:sldMkLst>
        <pc:spChg chg="mod">
          <ac:chgData name="Kęstutis Januškevičius" userId="S::kestutis.januskevicius@codeacademylt.onmicrosoft.com::5fcbcc83-4d6d-4aa3-bc0e-d0deb13372ce" providerId="AD" clId="Web-{AE315A5A-18CA-41A5-B4EB-3C0DA280F4D0}" dt="2022-01-26T18:30:46.980" v="2" actId="1076"/>
          <ac:spMkLst>
            <pc:docMk/>
            <pc:sldMk cId="0" sldId="263"/>
            <ac:spMk id="308" creationId="{00000000-0000-0000-0000-000000000000}"/>
          </ac:spMkLst>
        </pc:spChg>
        <pc:picChg chg="mod">
          <ac:chgData name="Kęstutis Januškevičius" userId="S::kestutis.januskevicius@codeacademylt.onmicrosoft.com::5fcbcc83-4d6d-4aa3-bc0e-d0deb13372ce" providerId="AD" clId="Web-{AE315A5A-18CA-41A5-B4EB-3C0DA280F4D0}" dt="2022-01-26T18:30:48.245" v="3" actId="1076"/>
          <ac:picMkLst>
            <pc:docMk/>
            <pc:sldMk cId="0" sldId="263"/>
            <ac:picMk id="31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5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089880" y="2656800"/>
            <a:ext cx="7048800" cy="238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13 paskaita. Loginimas</a:t>
            </a:r>
            <a:endParaRPr lang="lt-LT" sz="44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273120" y="5916960"/>
            <a:ext cx="7048800" cy="926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620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73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77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200" cy="195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490080" y="3156120"/>
            <a:ext cx="5152320" cy="68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Savo logerio sukūrimas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6" name="Picture 3"/>
          <p:cNvPicPr/>
          <p:nvPr/>
        </p:nvPicPr>
        <p:blipFill>
          <a:blip r:embed="rId2"/>
          <a:stretch/>
        </p:blipFill>
        <p:spPr>
          <a:xfrm>
            <a:off x="171720" y="1696680"/>
            <a:ext cx="5414400" cy="169884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173520" y="12448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Failas asemeys.py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144720" y="35020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Failas aritmetika.py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171720" y="3909960"/>
            <a:ext cx="5414400" cy="1497240"/>
          </a:xfrm>
          <a:prstGeom prst="rect">
            <a:avLst/>
          </a:prstGeom>
          <a:ln>
            <a:noFill/>
          </a:ln>
        </p:spPr>
      </p:pic>
      <p:sp>
        <p:nvSpPr>
          <p:cNvPr id="320" name="CustomShape 5"/>
          <p:cNvSpPr/>
          <p:nvPr/>
        </p:nvSpPr>
        <p:spPr>
          <a:xfrm>
            <a:off x="6491520" y="39070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Problemos pavyzdys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490080" y="3156120"/>
            <a:ext cx="5152320" cy="68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Savo logerio sukūrimas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173520" y="78192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Failas asemeys.py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144720" y="38008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Failas aritmetika.py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6491520" y="39070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Sprendimo pavyzdys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326" name="Picture 4"/>
          <p:cNvPicPr/>
          <p:nvPr/>
        </p:nvPicPr>
        <p:blipFill>
          <a:blip r:embed="rId2"/>
          <a:stretch/>
        </p:blipFill>
        <p:spPr>
          <a:xfrm>
            <a:off x="711720" y="4224600"/>
            <a:ext cx="4141080" cy="2459520"/>
          </a:xfrm>
          <a:prstGeom prst="rect">
            <a:avLst/>
          </a:prstGeom>
          <a:ln>
            <a:noFill/>
          </a:ln>
        </p:spPr>
      </p:pic>
      <p:pic>
        <p:nvPicPr>
          <p:cNvPr id="327" name="Picture 5"/>
          <p:cNvPicPr/>
          <p:nvPr/>
        </p:nvPicPr>
        <p:blipFill>
          <a:blip r:embed="rId3"/>
          <a:stretch/>
        </p:blipFill>
        <p:spPr>
          <a:xfrm>
            <a:off x="711720" y="1159920"/>
            <a:ext cx="4141080" cy="242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490080" y="3156120"/>
            <a:ext cx="5152320" cy="115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loginti klaidas ir į failą ir į konsolę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330" name="Picture 6"/>
          <p:cNvPicPr/>
          <p:nvPr/>
        </p:nvPicPr>
        <p:blipFill>
          <a:blip r:embed="rId2"/>
          <a:stretch/>
        </p:blipFill>
        <p:spPr>
          <a:xfrm>
            <a:off x="480240" y="1797840"/>
            <a:ext cx="4912560" cy="346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6490080" y="3156120"/>
            <a:ext cx="5152320" cy="115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loginti klaidas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333" name="Picture 3"/>
          <p:cNvPicPr/>
          <p:nvPr/>
        </p:nvPicPr>
        <p:blipFill>
          <a:blip r:embed="rId2"/>
          <a:stretch/>
        </p:blipFill>
        <p:spPr>
          <a:xfrm>
            <a:off x="441720" y="1459800"/>
            <a:ext cx="4932000" cy="438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35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36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38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9" name="CustomShape 5"/>
          <p:cNvSpPr/>
          <p:nvPr/>
        </p:nvSpPr>
        <p:spPr>
          <a:xfrm>
            <a:off x="594000" y="1832400"/>
            <a:ext cx="10717920" cy="1698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706680" y="1719000"/>
            <a:ext cx="10212120" cy="2162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 fontScale="89000"/>
          </a:bodyPr>
          <a:lstStyle/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Sukurti funkcijas, kurios: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visų paduotų skaičių sumą (su *args argumentu)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paduoto skaičiaus šaknį (panaudoti math.sqrt())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paduoto sakinio simbolių kiekį (su len())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rezultatą, skaičių x padalinus iš y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Nustatyti standartinį logerį (logging) taip, kad jis: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Saugotų pranešimus į norimą failą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Saugotų INFO lygio žinutes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Pranešimai turi būti tokiu formatu: data/laikas, lygis, žinutė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Kiekviena funkcija turi sukurti INFO lygio log pranešimą apie tai, ką atliko, pvz.: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759960" y="3849840"/>
            <a:ext cx="5086440" cy="3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43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44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46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47" name="CustomShape 5"/>
          <p:cNvSpPr/>
          <p:nvPr/>
        </p:nvSpPr>
        <p:spPr>
          <a:xfrm>
            <a:off x="706680" y="1719000"/>
            <a:ext cx="10212120" cy="2162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Perdaryti 1 užduoties programą, kad: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Į šaknies funkciją padavus string tipo argumetrą, į log failą būtų išsaugoma išimties klaida su norimu tekstu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Į dalybos funkciją antrą argumentą padavus 0, į log failą būtų išsaugoma išimties klaida su norimu tekstu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300" b="1" strike="noStrike" spc="-1">
                <a:solidFill>
                  <a:srgbClr val="000000"/>
                </a:solidFill>
                <a:latin typeface="Arial"/>
                <a:ea typeface="Arial"/>
              </a:rPr>
              <a:t>Patarimas</a:t>
            </a: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: panaudoti try/except/else, logging.exception()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49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50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52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53" name="CustomShape 5"/>
          <p:cNvSpPr/>
          <p:nvPr/>
        </p:nvSpPr>
        <p:spPr>
          <a:xfrm>
            <a:off x="706680" y="1719000"/>
            <a:ext cx="10212120" cy="2162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Perdaryti 2 užduoties programą, kad: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Būtų sukurtas savo logeris, kuris fikstuotus visus anksčiau aprašytus pranešimus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Sukurtas logeris ne tik išsaugotų pranešimus faile, bet ir atvaizduotų juos konsolėje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55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56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58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59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281760" y="1821960"/>
            <a:ext cx="374940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LogRecord attributes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3281760" y="2171520"/>
            <a:ext cx="3749400" cy="502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Loginimo bibliotekos atributų informacija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480240" y="5032080"/>
            <a:ext cx="234216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7503480" y="1821960"/>
            <a:ext cx="4206600" cy="789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https://docs.python.org/3/library/logging.html#logrecord-attributes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398600" y="334764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Susipažinsime su logging biblioteka 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380600" y="4543200"/>
            <a:ext cx="4234320" cy="351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Įrašyti klaidas į failus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398600" y="5688000"/>
            <a:ext cx="4234320" cy="35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Susipažinsime su taisyklingu klaidų logginimu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283" name="Group 6"/>
          <p:cNvGrpSpPr/>
          <p:nvPr/>
        </p:nvGrpSpPr>
        <p:grpSpPr>
          <a:xfrm>
            <a:off x="480240" y="3193560"/>
            <a:ext cx="730080" cy="730080"/>
            <a:chOff x="480240" y="3193560"/>
            <a:chExt cx="730080" cy="730080"/>
          </a:xfrm>
        </p:grpSpPr>
        <p:sp>
          <p:nvSpPr>
            <p:cNvPr id="284" name="CustomShape 7"/>
            <p:cNvSpPr/>
            <p:nvPr/>
          </p:nvSpPr>
          <p:spPr>
            <a:xfrm>
              <a:off x="480240" y="319356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633240" y="336096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480240" y="4403160"/>
            <a:ext cx="730080" cy="730080"/>
            <a:chOff x="480240" y="4403160"/>
            <a:chExt cx="730080" cy="730080"/>
          </a:xfrm>
        </p:grpSpPr>
        <p:sp>
          <p:nvSpPr>
            <p:cNvPr id="287" name="CustomShape 10"/>
            <p:cNvSpPr/>
            <p:nvPr/>
          </p:nvSpPr>
          <p:spPr>
            <a:xfrm>
              <a:off x="480240" y="440316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633240" y="457092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89" name="Group 12"/>
          <p:cNvGrpSpPr/>
          <p:nvPr/>
        </p:nvGrpSpPr>
        <p:grpSpPr>
          <a:xfrm>
            <a:off x="480240" y="5514480"/>
            <a:ext cx="730080" cy="730080"/>
            <a:chOff x="480240" y="5514480"/>
            <a:chExt cx="730080" cy="730080"/>
          </a:xfrm>
        </p:grpSpPr>
        <p:sp>
          <p:nvSpPr>
            <p:cNvPr id="290" name="CustomShape 13"/>
            <p:cNvSpPr/>
            <p:nvPr/>
          </p:nvSpPr>
          <p:spPr>
            <a:xfrm>
              <a:off x="480240" y="55144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33240" y="56822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80240" y="1371600"/>
            <a:ext cx="5614200" cy="409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Kokie yra loginimo pranešimų lygiai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561360" y="1371600"/>
            <a:ext cx="5148000" cy="506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DEBUG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Detailed information, typically of interest only when diagnosing problems.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INFO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Confirmation that things are working as expected.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WARNING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An indication that something unexpected happened, or indicative of some problem in the near future (e.g. ‘disk space low’). The software is still working as expected.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ERROR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Due to a more serious problem, the software has not been able to perform some function.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CRITICAL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 serious error, indicating that the program itself may be unable to continue running.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r>
              <a:rPr lang="lt-LT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Kaip </a:t>
            </a:r>
            <a:r>
              <a:rPr lang="lt-LT" sz="3000" b="1" spc="-1" dirty="0">
                <a:solidFill>
                  <a:srgbClr val="000000"/>
                </a:solidFill>
                <a:latin typeface="Arial"/>
                <a:ea typeface="DejaVu Sans"/>
              </a:rPr>
              <a:t>tikriname kodą</a:t>
            </a:r>
            <a:r>
              <a:rPr lang="lt-LT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PRINT funkcijų pagalba</a:t>
            </a:r>
            <a:endParaRPr lang="lt-LT" sz="3000" b="0" strike="noStrike" spc="-1" dirty="0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297" name="Picture 2"/>
          <p:cNvPicPr/>
          <p:nvPr/>
        </p:nvPicPr>
        <p:blipFill>
          <a:blip r:embed="rId2"/>
          <a:stretch/>
        </p:blipFill>
        <p:spPr>
          <a:xfrm>
            <a:off x="547920" y="2095920"/>
            <a:ext cx="4787280" cy="301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tikrinti kodą loginimo pagalba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0" name="Picture 3"/>
          <p:cNvPicPr/>
          <p:nvPr/>
        </p:nvPicPr>
        <p:blipFill>
          <a:blip r:embed="rId2"/>
          <a:stretch/>
        </p:blipFill>
        <p:spPr>
          <a:xfrm>
            <a:off x="480240" y="2040840"/>
            <a:ext cx="4719960" cy="2785680"/>
          </a:xfrm>
          <a:prstGeom prst="rect">
            <a:avLst/>
          </a:prstGeom>
          <a:ln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6491520" y="43894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Informacija neturi būti warning lygio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nustatyti loginimo pranešimų lygį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4" name="Picture 2"/>
          <p:cNvPicPr/>
          <p:nvPr/>
        </p:nvPicPr>
        <p:blipFill>
          <a:blip r:embed="rId2"/>
          <a:stretch/>
        </p:blipFill>
        <p:spPr>
          <a:xfrm>
            <a:off x="547920" y="2095920"/>
            <a:ext cx="4787280" cy="301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nustatyti loginimą į failą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7" name="Picture 3"/>
          <p:cNvPicPr/>
          <p:nvPr/>
        </p:nvPicPr>
        <p:blipFill>
          <a:blip r:embed="rId2"/>
          <a:stretch/>
        </p:blipFill>
        <p:spPr>
          <a:xfrm>
            <a:off x="567000" y="2414880"/>
            <a:ext cx="4710240" cy="223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423238" y="2126752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nustatyti loginimo pranešimų formatą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0" name="Picture 3"/>
          <p:cNvPicPr/>
          <p:nvPr/>
        </p:nvPicPr>
        <p:blipFill>
          <a:blip r:embed="rId2"/>
          <a:stretch/>
        </p:blipFill>
        <p:spPr>
          <a:xfrm>
            <a:off x="389128" y="3487592"/>
            <a:ext cx="10573160" cy="28867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Loginimas su objektais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3" name="Picture 312"/>
          <p:cNvPicPr/>
          <p:nvPr/>
        </p:nvPicPr>
        <p:blipFill>
          <a:blip r:embed="rId2"/>
          <a:stretch/>
        </p:blipFill>
        <p:spPr>
          <a:xfrm>
            <a:off x="155520" y="2616840"/>
            <a:ext cx="5532480" cy="170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66EA4-E938-4792-A68F-102C4526F0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3AE50D-5702-42F5-962D-81F77C044D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41A74C-013F-4A72-8F5C-2A1C41006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431</Words>
  <Application>Microsoft Office PowerPoint</Application>
  <PresentationFormat>Widescreen</PresentationFormat>
  <Paragraphs>34</Paragraphs>
  <Slides>18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497</cp:revision>
  <dcterms:modified xsi:type="dcterms:W3CDTF">2022-05-31T10:48:15Z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  <property fmtid="{D5CDD505-2E9C-101B-9397-08002B2CF9AE}" pid="12" name="ContentTypeId">
    <vt:lpwstr>0x0101009ACC98F71C7CEB499EFDC29467EAFC60</vt:lpwstr>
  </property>
</Properties>
</file>