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sldIdLst>
    <p:sldId id="256" r:id="rId8"/>
    <p:sldId id="257" r:id="rId9"/>
    <p:sldId id="276" r:id="rId10"/>
    <p:sldId id="258"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71" r:id="rId29"/>
    <p:sldId id="294" r:id="rId30"/>
    <p:sldId id="295" r:id="rId31"/>
    <p:sldId id="296" r:id="rId32"/>
    <p:sldId id="274" r:id="rId3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E9277A-0424-D56E-455B-69D0C026840D}" v="652" dt="2021-07-13T21:00:44.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microsoft.com/office/2015/10/relationships/revisionInfo" Target="revisionInfo.xml"/><Relationship Id="rId21" Type="http://schemas.openxmlformats.org/officeDocument/2006/relationships/slide" Target="slides/slide14.xml"/><Relationship Id="rId34" Type="http://schemas.openxmlformats.org/officeDocument/2006/relationships/presProps" Target="presProps.xml"/><Relationship Id="rId42" Type="http://schemas.openxmlformats.org/officeDocument/2006/relationships/customXml" Target="../customXml/item3.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ableStyles" Target="tableStyles.xml"/><Relationship Id="rId40" Type="http://schemas.openxmlformats.org/officeDocument/2006/relationships/customXml" Target="../customXml/item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sys Čivilis" userId="S::stasys.civilis@codeacademylt.onmicrosoft.com::c8caef7f-15d3-4cc8-9b1a-dcff87db0818" providerId="AD" clId="Web-{C6E9277A-0424-D56E-455B-69D0C026840D}"/>
    <pc:docChg chg="addSld delSld modSld sldOrd addMainMaster">
      <pc:chgData name="Stasys Čivilis" userId="S::stasys.civilis@codeacademylt.onmicrosoft.com::c8caef7f-15d3-4cc8-9b1a-dcff87db0818" providerId="AD" clId="Web-{C6E9277A-0424-D56E-455B-69D0C026840D}" dt="2021-07-13T21:00:44.847" v="526"/>
      <pc:docMkLst>
        <pc:docMk/>
      </pc:docMkLst>
      <pc:sldChg chg="modSp">
        <pc:chgData name="Stasys Čivilis" userId="S::stasys.civilis@codeacademylt.onmicrosoft.com::c8caef7f-15d3-4cc8-9b1a-dcff87db0818" providerId="AD" clId="Web-{C6E9277A-0424-D56E-455B-69D0C026840D}" dt="2021-07-13T19:26:21.257" v="7" actId="20577"/>
        <pc:sldMkLst>
          <pc:docMk/>
          <pc:sldMk cId="0" sldId="256"/>
        </pc:sldMkLst>
        <pc:spChg chg="mod">
          <ac:chgData name="Stasys Čivilis" userId="S::stasys.civilis@codeacademylt.onmicrosoft.com::c8caef7f-15d3-4cc8-9b1a-dcff87db0818" providerId="AD" clId="Web-{C6E9277A-0424-D56E-455B-69D0C026840D}" dt="2021-07-13T19:26:21.257" v="7" actId="20577"/>
          <ac:spMkLst>
            <pc:docMk/>
            <pc:sldMk cId="0" sldId="256"/>
            <ac:spMk id="270" creationId="{00000000-0000-0000-0000-000000000000}"/>
          </ac:spMkLst>
        </pc:spChg>
      </pc:sldChg>
      <pc:sldChg chg="modSp">
        <pc:chgData name="Stasys Čivilis" userId="S::stasys.civilis@codeacademylt.onmicrosoft.com::c8caef7f-15d3-4cc8-9b1a-dcff87db0818" providerId="AD" clId="Web-{C6E9277A-0424-D56E-455B-69D0C026840D}" dt="2021-07-13T19:28:10.338" v="61" actId="20577"/>
        <pc:sldMkLst>
          <pc:docMk/>
          <pc:sldMk cId="0" sldId="257"/>
        </pc:sldMkLst>
        <pc:spChg chg="mod">
          <ac:chgData name="Stasys Čivilis" userId="S::stasys.civilis@codeacademylt.onmicrosoft.com::c8caef7f-15d3-4cc8-9b1a-dcff87db0818" providerId="AD" clId="Web-{C6E9277A-0424-D56E-455B-69D0C026840D}" dt="2021-07-13T19:26:54.414" v="14" actId="20577"/>
          <ac:spMkLst>
            <pc:docMk/>
            <pc:sldMk cId="0" sldId="257"/>
            <ac:spMk id="278" creationId="{00000000-0000-0000-0000-000000000000}"/>
          </ac:spMkLst>
        </pc:spChg>
        <pc:spChg chg="mod">
          <ac:chgData name="Stasys Čivilis" userId="S::stasys.civilis@codeacademylt.onmicrosoft.com::c8caef7f-15d3-4cc8-9b1a-dcff87db0818" providerId="AD" clId="Web-{C6E9277A-0424-D56E-455B-69D0C026840D}" dt="2021-07-13T19:27:04.602" v="18" actId="20577"/>
          <ac:spMkLst>
            <pc:docMk/>
            <pc:sldMk cId="0" sldId="257"/>
            <ac:spMk id="280" creationId="{00000000-0000-0000-0000-000000000000}"/>
          </ac:spMkLst>
        </pc:spChg>
        <pc:spChg chg="mod">
          <ac:chgData name="Stasys Čivilis" userId="S::stasys.civilis@codeacademylt.onmicrosoft.com::c8caef7f-15d3-4cc8-9b1a-dcff87db0818" providerId="AD" clId="Web-{C6E9277A-0424-D56E-455B-69D0C026840D}" dt="2021-07-13T19:27:50.759" v="49" actId="20577"/>
          <ac:spMkLst>
            <pc:docMk/>
            <pc:sldMk cId="0" sldId="257"/>
            <ac:spMk id="281" creationId="{00000000-0000-0000-0000-000000000000}"/>
          </ac:spMkLst>
        </pc:spChg>
        <pc:spChg chg="mod">
          <ac:chgData name="Stasys Čivilis" userId="S::stasys.civilis@codeacademylt.onmicrosoft.com::c8caef7f-15d3-4cc8-9b1a-dcff87db0818" providerId="AD" clId="Web-{C6E9277A-0424-D56E-455B-69D0C026840D}" dt="2021-07-13T19:28:10.338" v="61" actId="20577"/>
          <ac:spMkLst>
            <pc:docMk/>
            <pc:sldMk cId="0" sldId="257"/>
            <ac:spMk id="288" creationId="{00000000-0000-0000-0000-000000000000}"/>
          </ac:spMkLst>
        </pc:spChg>
      </pc:sldChg>
      <pc:sldChg chg="addSp delSp modSp">
        <pc:chgData name="Stasys Čivilis" userId="S::stasys.civilis@codeacademylt.onmicrosoft.com::c8caef7f-15d3-4cc8-9b1a-dcff87db0818" providerId="AD" clId="Web-{C6E9277A-0424-D56E-455B-69D0C026840D}" dt="2021-07-13T19:32:08.828" v="141" actId="1076"/>
        <pc:sldMkLst>
          <pc:docMk/>
          <pc:sldMk cId="0" sldId="258"/>
        </pc:sldMkLst>
        <pc:spChg chg="mod">
          <ac:chgData name="Stasys Čivilis" userId="S::stasys.civilis@codeacademylt.onmicrosoft.com::c8caef7f-15d3-4cc8-9b1a-dcff87db0818" providerId="AD" clId="Web-{C6E9277A-0424-D56E-455B-69D0C026840D}" dt="2021-07-13T19:30:00.872" v="106" actId="20577"/>
          <ac:spMkLst>
            <pc:docMk/>
            <pc:sldMk cId="0" sldId="258"/>
            <ac:spMk id="292" creationId="{00000000-0000-0000-0000-000000000000}"/>
          </ac:spMkLst>
        </pc:spChg>
        <pc:spChg chg="mod">
          <ac:chgData name="Stasys Čivilis" userId="S::stasys.civilis@codeacademylt.onmicrosoft.com::c8caef7f-15d3-4cc8-9b1a-dcff87db0818" providerId="AD" clId="Web-{C6E9277A-0424-D56E-455B-69D0C026840D}" dt="2021-07-13T19:32:08.828" v="141" actId="1076"/>
          <ac:spMkLst>
            <pc:docMk/>
            <pc:sldMk cId="0" sldId="258"/>
            <ac:spMk id="293" creationId="{00000000-0000-0000-0000-000000000000}"/>
          </ac:spMkLst>
        </pc:spChg>
        <pc:spChg chg="del mod">
          <ac:chgData name="Stasys Čivilis" userId="S::stasys.civilis@codeacademylt.onmicrosoft.com::c8caef7f-15d3-4cc8-9b1a-dcff87db0818" providerId="AD" clId="Web-{C6E9277A-0424-D56E-455B-69D0C026840D}" dt="2021-07-13T19:31:42.968" v="135"/>
          <ac:spMkLst>
            <pc:docMk/>
            <pc:sldMk cId="0" sldId="258"/>
            <ac:spMk id="294" creationId="{00000000-0000-0000-0000-000000000000}"/>
          </ac:spMkLst>
        </pc:spChg>
        <pc:picChg chg="add mod">
          <ac:chgData name="Stasys Čivilis" userId="S::stasys.civilis@codeacademylt.onmicrosoft.com::c8caef7f-15d3-4cc8-9b1a-dcff87db0818" providerId="AD" clId="Web-{C6E9277A-0424-D56E-455B-69D0C026840D}" dt="2021-07-13T19:32:05.906" v="140" actId="1076"/>
          <ac:picMkLst>
            <pc:docMk/>
            <pc:sldMk cId="0" sldId="258"/>
            <ac:picMk id="2" creationId="{E978019B-FE4D-4102-83A1-B71B715D0A3D}"/>
          </ac:picMkLst>
        </pc:picChg>
        <pc:picChg chg="del">
          <ac:chgData name="Stasys Čivilis" userId="S::stasys.civilis@codeacademylt.onmicrosoft.com::c8caef7f-15d3-4cc8-9b1a-dcff87db0818" providerId="AD" clId="Web-{C6E9277A-0424-D56E-455B-69D0C026840D}" dt="2021-07-13T19:31:59.437" v="136"/>
          <ac:picMkLst>
            <pc:docMk/>
            <pc:sldMk cId="0" sldId="258"/>
            <ac:picMk id="295" creationId="{00000000-0000-0000-0000-000000000000}"/>
          </ac:picMkLst>
        </pc:picChg>
      </pc:sldChg>
      <pc:sldChg chg="del">
        <pc:chgData name="Stasys Čivilis" userId="S::stasys.civilis@codeacademylt.onmicrosoft.com::c8caef7f-15d3-4cc8-9b1a-dcff87db0818" providerId="AD" clId="Web-{C6E9277A-0424-D56E-455B-69D0C026840D}" dt="2021-07-13T19:29:13.511" v="77"/>
        <pc:sldMkLst>
          <pc:docMk/>
          <pc:sldMk cId="0" sldId="259"/>
        </pc:sldMkLst>
      </pc:sldChg>
      <pc:sldChg chg="del">
        <pc:chgData name="Stasys Čivilis" userId="S::stasys.civilis@codeacademylt.onmicrosoft.com::c8caef7f-15d3-4cc8-9b1a-dcff87db0818" providerId="AD" clId="Web-{C6E9277A-0424-D56E-455B-69D0C026840D}" dt="2021-07-13T19:29:13.511" v="76"/>
        <pc:sldMkLst>
          <pc:docMk/>
          <pc:sldMk cId="0" sldId="260"/>
        </pc:sldMkLst>
      </pc:sldChg>
      <pc:sldChg chg="del">
        <pc:chgData name="Stasys Čivilis" userId="S::stasys.civilis@codeacademylt.onmicrosoft.com::c8caef7f-15d3-4cc8-9b1a-dcff87db0818" providerId="AD" clId="Web-{C6E9277A-0424-D56E-455B-69D0C026840D}" dt="2021-07-13T19:29:13.511" v="75"/>
        <pc:sldMkLst>
          <pc:docMk/>
          <pc:sldMk cId="0" sldId="261"/>
        </pc:sldMkLst>
      </pc:sldChg>
      <pc:sldChg chg="del">
        <pc:chgData name="Stasys Čivilis" userId="S::stasys.civilis@codeacademylt.onmicrosoft.com::c8caef7f-15d3-4cc8-9b1a-dcff87db0818" providerId="AD" clId="Web-{C6E9277A-0424-D56E-455B-69D0C026840D}" dt="2021-07-13T19:29:13.511" v="74"/>
        <pc:sldMkLst>
          <pc:docMk/>
          <pc:sldMk cId="0" sldId="262"/>
        </pc:sldMkLst>
      </pc:sldChg>
      <pc:sldChg chg="del">
        <pc:chgData name="Stasys Čivilis" userId="S::stasys.civilis@codeacademylt.onmicrosoft.com::c8caef7f-15d3-4cc8-9b1a-dcff87db0818" providerId="AD" clId="Web-{C6E9277A-0424-D56E-455B-69D0C026840D}" dt="2021-07-13T19:29:13.511" v="73"/>
        <pc:sldMkLst>
          <pc:docMk/>
          <pc:sldMk cId="0" sldId="263"/>
        </pc:sldMkLst>
      </pc:sldChg>
      <pc:sldChg chg="del">
        <pc:chgData name="Stasys Čivilis" userId="S::stasys.civilis@codeacademylt.onmicrosoft.com::c8caef7f-15d3-4cc8-9b1a-dcff87db0818" providerId="AD" clId="Web-{C6E9277A-0424-D56E-455B-69D0C026840D}" dt="2021-07-13T19:29:13.511" v="72"/>
        <pc:sldMkLst>
          <pc:docMk/>
          <pc:sldMk cId="0" sldId="264"/>
        </pc:sldMkLst>
      </pc:sldChg>
      <pc:sldChg chg="del">
        <pc:chgData name="Stasys Čivilis" userId="S::stasys.civilis@codeacademylt.onmicrosoft.com::c8caef7f-15d3-4cc8-9b1a-dcff87db0818" providerId="AD" clId="Web-{C6E9277A-0424-D56E-455B-69D0C026840D}" dt="2021-07-13T19:29:13.511" v="71"/>
        <pc:sldMkLst>
          <pc:docMk/>
          <pc:sldMk cId="0" sldId="265"/>
        </pc:sldMkLst>
      </pc:sldChg>
      <pc:sldChg chg="del">
        <pc:chgData name="Stasys Čivilis" userId="S::stasys.civilis@codeacademylt.onmicrosoft.com::c8caef7f-15d3-4cc8-9b1a-dcff87db0818" providerId="AD" clId="Web-{C6E9277A-0424-D56E-455B-69D0C026840D}" dt="2021-07-13T19:29:13.511" v="70"/>
        <pc:sldMkLst>
          <pc:docMk/>
          <pc:sldMk cId="0" sldId="266"/>
        </pc:sldMkLst>
      </pc:sldChg>
      <pc:sldChg chg="del">
        <pc:chgData name="Stasys Čivilis" userId="S::stasys.civilis@codeacademylt.onmicrosoft.com::c8caef7f-15d3-4cc8-9b1a-dcff87db0818" providerId="AD" clId="Web-{C6E9277A-0424-D56E-455B-69D0C026840D}" dt="2021-07-13T19:29:13.511" v="69"/>
        <pc:sldMkLst>
          <pc:docMk/>
          <pc:sldMk cId="0" sldId="267"/>
        </pc:sldMkLst>
      </pc:sldChg>
      <pc:sldChg chg="del">
        <pc:chgData name="Stasys Čivilis" userId="S::stasys.civilis@codeacademylt.onmicrosoft.com::c8caef7f-15d3-4cc8-9b1a-dcff87db0818" providerId="AD" clId="Web-{C6E9277A-0424-D56E-455B-69D0C026840D}" dt="2021-07-13T19:29:13.495" v="68"/>
        <pc:sldMkLst>
          <pc:docMk/>
          <pc:sldMk cId="0" sldId="268"/>
        </pc:sldMkLst>
      </pc:sldChg>
      <pc:sldChg chg="del">
        <pc:chgData name="Stasys Čivilis" userId="S::stasys.civilis@codeacademylt.onmicrosoft.com::c8caef7f-15d3-4cc8-9b1a-dcff87db0818" providerId="AD" clId="Web-{C6E9277A-0424-D56E-455B-69D0C026840D}" dt="2021-07-13T19:29:13.495" v="67"/>
        <pc:sldMkLst>
          <pc:docMk/>
          <pc:sldMk cId="0" sldId="269"/>
        </pc:sldMkLst>
      </pc:sldChg>
      <pc:sldChg chg="del">
        <pc:chgData name="Stasys Čivilis" userId="S::stasys.civilis@codeacademylt.onmicrosoft.com::c8caef7f-15d3-4cc8-9b1a-dcff87db0818" providerId="AD" clId="Web-{C6E9277A-0424-D56E-455B-69D0C026840D}" dt="2021-07-13T19:29:13.495" v="66"/>
        <pc:sldMkLst>
          <pc:docMk/>
          <pc:sldMk cId="0" sldId="270"/>
        </pc:sldMkLst>
      </pc:sldChg>
      <pc:sldChg chg="modSp">
        <pc:chgData name="Stasys Čivilis" userId="S::stasys.civilis@codeacademylt.onmicrosoft.com::c8caef7f-15d3-4cc8-9b1a-dcff87db0818" providerId="AD" clId="Web-{C6E9277A-0424-D56E-455B-69D0C026840D}" dt="2021-07-13T20:59:17.358" v="510" actId="20577"/>
        <pc:sldMkLst>
          <pc:docMk/>
          <pc:sldMk cId="0" sldId="271"/>
        </pc:sldMkLst>
        <pc:spChg chg="mod">
          <ac:chgData name="Stasys Čivilis" userId="S::stasys.civilis@codeacademylt.onmicrosoft.com::c8caef7f-15d3-4cc8-9b1a-dcff87db0818" providerId="AD" clId="Web-{C6E9277A-0424-D56E-455B-69D0C026840D}" dt="2021-07-13T19:29:33.449" v="90" actId="20577"/>
          <ac:spMkLst>
            <pc:docMk/>
            <pc:sldMk cId="0" sldId="271"/>
            <ac:spMk id="337" creationId="{00000000-0000-0000-0000-000000000000}"/>
          </ac:spMkLst>
        </pc:spChg>
        <pc:spChg chg="mod">
          <ac:chgData name="Stasys Čivilis" userId="S::stasys.civilis@codeacademylt.onmicrosoft.com::c8caef7f-15d3-4cc8-9b1a-dcff87db0818" providerId="AD" clId="Web-{C6E9277A-0424-D56E-455B-69D0C026840D}" dt="2021-07-13T20:59:17.358" v="510" actId="20577"/>
          <ac:spMkLst>
            <pc:docMk/>
            <pc:sldMk cId="0" sldId="271"/>
            <ac:spMk id="342" creationId="{00000000-0000-0000-0000-000000000000}"/>
          </ac:spMkLst>
        </pc:spChg>
      </pc:sldChg>
      <pc:sldChg chg="del">
        <pc:chgData name="Stasys Čivilis" userId="S::stasys.civilis@codeacademylt.onmicrosoft.com::c8caef7f-15d3-4cc8-9b1a-dcff87db0818" providerId="AD" clId="Web-{C6E9277A-0424-D56E-455B-69D0C026840D}" dt="2021-07-13T19:29:17.714" v="79"/>
        <pc:sldMkLst>
          <pc:docMk/>
          <pc:sldMk cId="0" sldId="272"/>
        </pc:sldMkLst>
      </pc:sldChg>
      <pc:sldChg chg="del">
        <pc:chgData name="Stasys Čivilis" userId="S::stasys.civilis@codeacademylt.onmicrosoft.com::c8caef7f-15d3-4cc8-9b1a-dcff87db0818" providerId="AD" clId="Web-{C6E9277A-0424-D56E-455B-69D0C026840D}" dt="2021-07-13T19:29:17.714" v="78"/>
        <pc:sldMkLst>
          <pc:docMk/>
          <pc:sldMk cId="0" sldId="273"/>
        </pc:sldMkLst>
      </pc:sldChg>
      <pc:sldChg chg="modSp">
        <pc:chgData name="Stasys Čivilis" userId="S::stasys.civilis@codeacademylt.onmicrosoft.com::c8caef7f-15d3-4cc8-9b1a-dcff87db0818" providerId="AD" clId="Web-{C6E9277A-0424-D56E-455B-69D0C026840D}" dt="2021-07-13T19:29:44.715" v="98" actId="20577"/>
        <pc:sldMkLst>
          <pc:docMk/>
          <pc:sldMk cId="0" sldId="274"/>
        </pc:sldMkLst>
        <pc:spChg chg="mod">
          <ac:chgData name="Stasys Čivilis" userId="S::stasys.civilis@codeacademylt.onmicrosoft.com::c8caef7f-15d3-4cc8-9b1a-dcff87db0818" providerId="AD" clId="Web-{C6E9277A-0424-D56E-455B-69D0C026840D}" dt="2021-07-13T19:29:44.715" v="98" actId="20577"/>
          <ac:spMkLst>
            <pc:docMk/>
            <pc:sldMk cId="0" sldId="274"/>
            <ac:spMk id="355" creationId="{00000000-0000-0000-0000-000000000000}"/>
          </ac:spMkLst>
        </pc:spChg>
      </pc:sldChg>
      <pc:sldChg chg="del">
        <pc:chgData name="Stasys Čivilis" userId="S::stasys.civilis@codeacademylt.onmicrosoft.com::c8caef7f-15d3-4cc8-9b1a-dcff87db0818" providerId="AD" clId="Web-{C6E9277A-0424-D56E-455B-69D0C026840D}" dt="2021-07-13T21:00:44.847" v="526"/>
        <pc:sldMkLst>
          <pc:docMk/>
          <pc:sldMk cId="0" sldId="275"/>
        </pc:sldMkLst>
      </pc:sldChg>
      <pc:sldChg chg="modSp add ord">
        <pc:chgData name="Stasys Čivilis" userId="S::stasys.civilis@codeacademylt.onmicrosoft.com::c8caef7f-15d3-4cc8-9b1a-dcff87db0818" providerId="AD" clId="Web-{C6E9277A-0424-D56E-455B-69D0C026840D}" dt="2021-07-13T19:31:12.904" v="130" actId="20577"/>
        <pc:sldMkLst>
          <pc:docMk/>
          <pc:sldMk cId="2688059411" sldId="276"/>
        </pc:sldMkLst>
        <pc:spChg chg="mod">
          <ac:chgData name="Stasys Čivilis" userId="S::stasys.civilis@codeacademylt.onmicrosoft.com::c8caef7f-15d3-4cc8-9b1a-dcff87db0818" providerId="AD" clId="Web-{C6E9277A-0424-D56E-455B-69D0C026840D}" dt="2021-07-13T19:30:44.419" v="126" actId="20577"/>
          <ac:spMkLst>
            <pc:docMk/>
            <pc:sldMk cId="2688059411" sldId="276"/>
            <ac:spMk id="174" creationId="{00000000-0000-0000-0000-000000000000}"/>
          </ac:spMkLst>
        </pc:spChg>
        <pc:spChg chg="mod">
          <ac:chgData name="Stasys Čivilis" userId="S::stasys.civilis@codeacademylt.onmicrosoft.com::c8caef7f-15d3-4cc8-9b1a-dcff87db0818" providerId="AD" clId="Web-{C6E9277A-0424-D56E-455B-69D0C026840D}" dt="2021-07-13T19:29:03.667" v="64" actId="20577"/>
          <ac:spMkLst>
            <pc:docMk/>
            <pc:sldMk cId="2688059411" sldId="276"/>
            <ac:spMk id="175" creationId="{00000000-0000-0000-0000-000000000000}"/>
          </ac:spMkLst>
        </pc:spChg>
        <pc:spChg chg="mod">
          <ac:chgData name="Stasys Čivilis" userId="S::stasys.civilis@codeacademylt.onmicrosoft.com::c8caef7f-15d3-4cc8-9b1a-dcff87db0818" providerId="AD" clId="Web-{C6E9277A-0424-D56E-455B-69D0C026840D}" dt="2021-07-13T19:31:12.904" v="130" actId="20577"/>
          <ac:spMkLst>
            <pc:docMk/>
            <pc:sldMk cId="2688059411" sldId="276"/>
            <ac:spMk id="176" creationId="{00000000-0000-0000-0000-000000000000}"/>
          </ac:spMkLst>
        </pc:spChg>
      </pc:sldChg>
      <pc:sldChg chg="addSp delSp modSp add replId">
        <pc:chgData name="Stasys Čivilis" userId="S::stasys.civilis@codeacademylt.onmicrosoft.com::c8caef7f-15d3-4cc8-9b1a-dcff87db0818" providerId="AD" clId="Web-{C6E9277A-0424-D56E-455B-69D0C026840D}" dt="2021-07-13T20:17:49.469" v="152" actId="1076"/>
        <pc:sldMkLst>
          <pc:docMk/>
          <pc:sldMk cId="1818989226" sldId="277"/>
        </pc:sldMkLst>
        <pc:spChg chg="mod">
          <ac:chgData name="Stasys Čivilis" userId="S::stasys.civilis@codeacademylt.onmicrosoft.com::c8caef7f-15d3-4cc8-9b1a-dcff87db0818" providerId="AD" clId="Web-{C6E9277A-0424-D56E-455B-69D0C026840D}" dt="2021-07-13T20:17:29.807" v="146" actId="14100"/>
          <ac:spMkLst>
            <pc:docMk/>
            <pc:sldMk cId="1818989226" sldId="277"/>
            <ac:spMk id="293" creationId="{00000000-0000-0000-0000-000000000000}"/>
          </ac:spMkLst>
        </pc:spChg>
        <pc:picChg chg="del">
          <ac:chgData name="Stasys Čivilis" userId="S::stasys.civilis@codeacademylt.onmicrosoft.com::c8caef7f-15d3-4cc8-9b1a-dcff87db0818" providerId="AD" clId="Web-{C6E9277A-0424-D56E-455B-69D0C026840D}" dt="2021-07-13T20:17:42.245" v="147"/>
          <ac:picMkLst>
            <pc:docMk/>
            <pc:sldMk cId="1818989226" sldId="277"/>
            <ac:picMk id="2" creationId="{E978019B-FE4D-4102-83A1-B71B715D0A3D}"/>
          </ac:picMkLst>
        </pc:picChg>
        <pc:picChg chg="add mod">
          <ac:chgData name="Stasys Čivilis" userId="S::stasys.civilis@codeacademylt.onmicrosoft.com::c8caef7f-15d3-4cc8-9b1a-dcff87db0818" providerId="AD" clId="Web-{C6E9277A-0424-D56E-455B-69D0C026840D}" dt="2021-07-13T20:17:49.469" v="152" actId="1076"/>
          <ac:picMkLst>
            <pc:docMk/>
            <pc:sldMk cId="1818989226" sldId="277"/>
            <ac:picMk id="3" creationId="{BEB4649A-612D-4952-BF3F-6A3CD7E6F732}"/>
          </ac:picMkLst>
        </pc:picChg>
      </pc:sldChg>
      <pc:sldChg chg="addSp delSp modSp add replId">
        <pc:chgData name="Stasys Čivilis" userId="S::stasys.civilis@codeacademylt.onmicrosoft.com::c8caef7f-15d3-4cc8-9b1a-dcff87db0818" providerId="AD" clId="Web-{C6E9277A-0424-D56E-455B-69D0C026840D}" dt="2021-07-13T20:26:51.500" v="243" actId="1076"/>
        <pc:sldMkLst>
          <pc:docMk/>
          <pc:sldMk cId="3162338594" sldId="278"/>
        </pc:sldMkLst>
        <pc:spChg chg="add mod">
          <ac:chgData name="Stasys Čivilis" userId="S::stasys.civilis@codeacademylt.onmicrosoft.com::c8caef7f-15d3-4cc8-9b1a-dcff87db0818" providerId="AD" clId="Web-{C6E9277A-0424-D56E-455B-69D0C026840D}" dt="2021-07-13T20:26:42.656" v="241" actId="1076"/>
          <ac:spMkLst>
            <pc:docMk/>
            <pc:sldMk cId="3162338594" sldId="278"/>
            <ac:spMk id="4" creationId="{8965E71E-AD09-491E-A26D-21EE81572D22}"/>
          </ac:spMkLst>
        </pc:spChg>
        <pc:spChg chg="add mod">
          <ac:chgData name="Stasys Čivilis" userId="S::stasys.civilis@codeacademylt.onmicrosoft.com::c8caef7f-15d3-4cc8-9b1a-dcff87db0818" providerId="AD" clId="Web-{C6E9277A-0424-D56E-455B-69D0C026840D}" dt="2021-07-13T20:26:51.500" v="243" actId="1076"/>
          <ac:spMkLst>
            <pc:docMk/>
            <pc:sldMk cId="3162338594" sldId="278"/>
            <ac:spMk id="9" creationId="{793BA1E1-B7B4-41E8-A425-1DA3B9035FC4}"/>
          </ac:spMkLst>
        </pc:spChg>
        <pc:spChg chg="mod">
          <ac:chgData name="Stasys Čivilis" userId="S::stasys.civilis@codeacademylt.onmicrosoft.com::c8caef7f-15d3-4cc8-9b1a-dcff87db0818" providerId="AD" clId="Web-{C6E9277A-0424-D56E-455B-69D0C026840D}" dt="2021-07-13T20:18:33.221" v="156" actId="20577"/>
          <ac:spMkLst>
            <pc:docMk/>
            <pc:sldMk cId="3162338594" sldId="278"/>
            <ac:spMk id="293" creationId="{00000000-0000-0000-0000-000000000000}"/>
          </ac:spMkLst>
        </pc:spChg>
        <pc:picChg chg="add mod">
          <ac:chgData name="Stasys Čivilis" userId="S::stasys.civilis@codeacademylt.onmicrosoft.com::c8caef7f-15d3-4cc8-9b1a-dcff87db0818" providerId="AD" clId="Web-{C6E9277A-0424-D56E-455B-69D0C026840D}" dt="2021-07-13T20:21:19.257" v="190" actId="1076"/>
          <ac:picMkLst>
            <pc:docMk/>
            <pc:sldMk cId="3162338594" sldId="278"/>
            <ac:picMk id="2" creationId="{4A759A8B-00AB-4D03-AA3E-0C48EF9E0883}"/>
          </ac:picMkLst>
        </pc:picChg>
        <pc:picChg chg="del">
          <ac:chgData name="Stasys Čivilis" userId="S::stasys.civilis@codeacademylt.onmicrosoft.com::c8caef7f-15d3-4cc8-9b1a-dcff87db0818" providerId="AD" clId="Web-{C6E9277A-0424-D56E-455B-69D0C026840D}" dt="2021-07-13T20:18:37.330" v="157"/>
          <ac:picMkLst>
            <pc:docMk/>
            <pc:sldMk cId="3162338594" sldId="278"/>
            <ac:picMk id="3" creationId="{BEB4649A-612D-4952-BF3F-6A3CD7E6F732}"/>
          </ac:picMkLst>
        </pc:picChg>
        <pc:picChg chg="add mod">
          <ac:chgData name="Stasys Čivilis" userId="S::stasys.civilis@codeacademylt.onmicrosoft.com::c8caef7f-15d3-4cc8-9b1a-dcff87db0818" providerId="AD" clId="Web-{C6E9277A-0424-D56E-455B-69D0C026840D}" dt="2021-07-13T20:21:00.100" v="186" actId="1076"/>
          <ac:picMkLst>
            <pc:docMk/>
            <pc:sldMk cId="3162338594" sldId="278"/>
            <ac:picMk id="5" creationId="{62A631F8-12CC-4540-A56C-48A896BE3768}"/>
          </ac:picMkLst>
        </pc:picChg>
        <pc:picChg chg="add del mod">
          <ac:chgData name="Stasys Čivilis" userId="S::stasys.civilis@codeacademylt.onmicrosoft.com::c8caef7f-15d3-4cc8-9b1a-dcff87db0818" providerId="AD" clId="Web-{C6E9277A-0424-D56E-455B-69D0C026840D}" dt="2021-07-13T20:21:25.304" v="193"/>
          <ac:picMkLst>
            <pc:docMk/>
            <pc:sldMk cId="3162338594" sldId="278"/>
            <ac:picMk id="6" creationId="{072206DB-B559-4606-82AA-3D9C0A7FB8A4}"/>
          </ac:picMkLst>
        </pc:picChg>
      </pc:sldChg>
      <pc:sldChg chg="addSp delSp modSp add replId">
        <pc:chgData name="Stasys Čivilis" userId="S::stasys.civilis@codeacademylt.onmicrosoft.com::c8caef7f-15d3-4cc8-9b1a-dcff87db0818" providerId="AD" clId="Web-{C6E9277A-0424-D56E-455B-69D0C026840D}" dt="2021-07-13T20:22:50.463" v="225" actId="14100"/>
        <pc:sldMkLst>
          <pc:docMk/>
          <pc:sldMk cId="1299597409" sldId="279"/>
        </pc:sldMkLst>
        <pc:spChg chg="del">
          <ac:chgData name="Stasys Čivilis" userId="S::stasys.civilis@codeacademylt.onmicrosoft.com::c8caef7f-15d3-4cc8-9b1a-dcff87db0818" providerId="AD" clId="Web-{C6E9277A-0424-D56E-455B-69D0C026840D}" dt="2021-07-13T20:22:18.415" v="212"/>
          <ac:spMkLst>
            <pc:docMk/>
            <pc:sldMk cId="1299597409" sldId="279"/>
            <ac:spMk id="4" creationId="{8965E71E-AD09-491E-A26D-21EE81572D22}"/>
          </ac:spMkLst>
        </pc:spChg>
        <pc:spChg chg="del">
          <ac:chgData name="Stasys Čivilis" userId="S::stasys.civilis@codeacademylt.onmicrosoft.com::c8caef7f-15d3-4cc8-9b1a-dcff87db0818" providerId="AD" clId="Web-{C6E9277A-0424-D56E-455B-69D0C026840D}" dt="2021-07-13T20:22:18.415" v="210"/>
          <ac:spMkLst>
            <pc:docMk/>
            <pc:sldMk cId="1299597409" sldId="279"/>
            <ac:spMk id="9" creationId="{793BA1E1-B7B4-41E8-A425-1DA3B9035FC4}"/>
          </ac:spMkLst>
        </pc:spChg>
        <pc:spChg chg="mod">
          <ac:chgData name="Stasys Čivilis" userId="S::stasys.civilis@codeacademylt.onmicrosoft.com::c8caef7f-15d3-4cc8-9b1a-dcff87db0818" providerId="AD" clId="Web-{C6E9277A-0424-D56E-455B-69D0C026840D}" dt="2021-07-13T20:22:13.071" v="209" actId="1076"/>
          <ac:spMkLst>
            <pc:docMk/>
            <pc:sldMk cId="1299597409" sldId="279"/>
            <ac:spMk id="292" creationId="{00000000-0000-0000-0000-000000000000}"/>
          </ac:spMkLst>
        </pc:spChg>
        <pc:spChg chg="mod">
          <ac:chgData name="Stasys Čivilis" userId="S::stasys.civilis@codeacademylt.onmicrosoft.com::c8caef7f-15d3-4cc8-9b1a-dcff87db0818" providerId="AD" clId="Web-{C6E9277A-0424-D56E-455B-69D0C026840D}" dt="2021-07-13T20:22:31.353" v="220" actId="20577"/>
          <ac:spMkLst>
            <pc:docMk/>
            <pc:sldMk cId="1299597409" sldId="279"/>
            <ac:spMk id="293" creationId="{00000000-0000-0000-0000-000000000000}"/>
          </ac:spMkLst>
        </pc:spChg>
        <pc:picChg chg="del">
          <ac:chgData name="Stasys Čivilis" userId="S::stasys.civilis@codeacademylt.onmicrosoft.com::c8caef7f-15d3-4cc8-9b1a-dcff87db0818" providerId="AD" clId="Web-{C6E9277A-0424-D56E-455B-69D0C026840D}" dt="2021-07-13T20:22:18.415" v="213"/>
          <ac:picMkLst>
            <pc:docMk/>
            <pc:sldMk cId="1299597409" sldId="279"/>
            <ac:picMk id="2" creationId="{4A759A8B-00AB-4D03-AA3E-0C48EF9E0883}"/>
          </ac:picMkLst>
        </pc:picChg>
        <pc:picChg chg="add mod">
          <ac:chgData name="Stasys Čivilis" userId="S::stasys.civilis@codeacademylt.onmicrosoft.com::c8caef7f-15d3-4cc8-9b1a-dcff87db0818" providerId="AD" clId="Web-{C6E9277A-0424-D56E-455B-69D0C026840D}" dt="2021-07-13T20:22:50.463" v="225" actId="14100"/>
          <ac:picMkLst>
            <pc:docMk/>
            <pc:sldMk cId="1299597409" sldId="279"/>
            <ac:picMk id="3" creationId="{29367D24-F652-4834-8F5C-D9B59D03073A}"/>
          </ac:picMkLst>
        </pc:picChg>
        <pc:picChg chg="del">
          <ac:chgData name="Stasys Čivilis" userId="S::stasys.civilis@codeacademylt.onmicrosoft.com::c8caef7f-15d3-4cc8-9b1a-dcff87db0818" providerId="AD" clId="Web-{C6E9277A-0424-D56E-455B-69D0C026840D}" dt="2021-07-13T20:22:18.415" v="211"/>
          <ac:picMkLst>
            <pc:docMk/>
            <pc:sldMk cId="1299597409" sldId="279"/>
            <ac:picMk id="5" creationId="{62A631F8-12CC-4540-A56C-48A896BE3768}"/>
          </ac:picMkLst>
        </pc:picChg>
      </pc:sldChg>
      <pc:sldChg chg="addSp delSp modSp add ord replId">
        <pc:chgData name="Stasys Čivilis" userId="S::stasys.civilis@codeacademylt.onmicrosoft.com::c8caef7f-15d3-4cc8-9b1a-dcff87db0818" providerId="AD" clId="Web-{C6E9277A-0424-D56E-455B-69D0C026840D}" dt="2021-07-13T20:26:28.031" v="239" actId="1076"/>
        <pc:sldMkLst>
          <pc:docMk/>
          <pc:sldMk cId="3781873500" sldId="280"/>
        </pc:sldMkLst>
        <pc:spChg chg="mod">
          <ac:chgData name="Stasys Čivilis" userId="S::stasys.civilis@codeacademylt.onmicrosoft.com::c8caef7f-15d3-4cc8-9b1a-dcff87db0818" providerId="AD" clId="Web-{C6E9277A-0424-D56E-455B-69D0C026840D}" dt="2021-07-13T20:26:28.031" v="239" actId="1076"/>
          <ac:spMkLst>
            <pc:docMk/>
            <pc:sldMk cId="3781873500" sldId="280"/>
            <ac:spMk id="4" creationId="{8965E71E-AD09-491E-A26D-21EE81572D22}"/>
          </ac:spMkLst>
        </pc:spChg>
        <pc:spChg chg="mod">
          <ac:chgData name="Stasys Čivilis" userId="S::stasys.civilis@codeacademylt.onmicrosoft.com::c8caef7f-15d3-4cc8-9b1a-dcff87db0818" providerId="AD" clId="Web-{C6E9277A-0424-D56E-455B-69D0C026840D}" dt="2021-07-13T20:25:40.170" v="230" actId="20577"/>
          <ac:spMkLst>
            <pc:docMk/>
            <pc:sldMk cId="3781873500" sldId="280"/>
            <ac:spMk id="293" creationId="{00000000-0000-0000-0000-000000000000}"/>
          </ac:spMkLst>
        </pc:spChg>
        <pc:picChg chg="del">
          <ac:chgData name="Stasys Čivilis" userId="S::stasys.civilis@codeacademylt.onmicrosoft.com::c8caef7f-15d3-4cc8-9b1a-dcff87db0818" providerId="AD" clId="Web-{C6E9277A-0424-D56E-455B-69D0C026840D}" dt="2021-07-13T20:25:53.327" v="231"/>
          <ac:picMkLst>
            <pc:docMk/>
            <pc:sldMk cId="3781873500" sldId="280"/>
            <ac:picMk id="2" creationId="{4A759A8B-00AB-4D03-AA3E-0C48EF9E0883}"/>
          </ac:picMkLst>
        </pc:picChg>
        <pc:picChg chg="add mod">
          <ac:chgData name="Stasys Čivilis" userId="S::stasys.civilis@codeacademylt.onmicrosoft.com::c8caef7f-15d3-4cc8-9b1a-dcff87db0818" providerId="AD" clId="Web-{C6E9277A-0424-D56E-455B-69D0C026840D}" dt="2021-07-13T20:26:22.546" v="238" actId="1076"/>
          <ac:picMkLst>
            <pc:docMk/>
            <pc:sldMk cId="3781873500" sldId="280"/>
            <ac:picMk id="3" creationId="{3F17E6D5-36F0-48AB-9F9A-1AD2D99C8C97}"/>
          </ac:picMkLst>
        </pc:picChg>
        <pc:picChg chg="del">
          <ac:chgData name="Stasys Čivilis" userId="S::stasys.civilis@codeacademylt.onmicrosoft.com::c8caef7f-15d3-4cc8-9b1a-dcff87db0818" providerId="AD" clId="Web-{C6E9277A-0424-D56E-455B-69D0C026840D}" dt="2021-07-13T20:26:16.046" v="235"/>
          <ac:picMkLst>
            <pc:docMk/>
            <pc:sldMk cId="3781873500" sldId="280"/>
            <ac:picMk id="5" creationId="{62A631F8-12CC-4540-A56C-48A896BE3768}"/>
          </ac:picMkLst>
        </pc:picChg>
        <pc:picChg chg="add mod">
          <ac:chgData name="Stasys Čivilis" userId="S::stasys.civilis@codeacademylt.onmicrosoft.com::c8caef7f-15d3-4cc8-9b1a-dcff87db0818" providerId="AD" clId="Web-{C6E9277A-0424-D56E-455B-69D0C026840D}" dt="2021-07-13T20:26:19.093" v="237" actId="1076"/>
          <ac:picMkLst>
            <pc:docMk/>
            <pc:sldMk cId="3781873500" sldId="280"/>
            <ac:picMk id="6" creationId="{17C7688C-C15E-4E03-B1B6-7DB6A2EE86F9}"/>
          </ac:picMkLst>
        </pc:picChg>
      </pc:sldChg>
      <pc:sldChg chg="addSp delSp modSp add ord replId">
        <pc:chgData name="Stasys Čivilis" userId="S::stasys.civilis@codeacademylt.onmicrosoft.com::c8caef7f-15d3-4cc8-9b1a-dcff87db0818" providerId="AD" clId="Web-{C6E9277A-0424-D56E-455B-69D0C026840D}" dt="2021-07-13T20:32:45.370" v="260" actId="1076"/>
        <pc:sldMkLst>
          <pc:docMk/>
          <pc:sldMk cId="740564242" sldId="281"/>
        </pc:sldMkLst>
        <pc:spChg chg="add mod">
          <ac:chgData name="Stasys Čivilis" userId="S::stasys.civilis@codeacademylt.onmicrosoft.com::c8caef7f-15d3-4cc8-9b1a-dcff87db0818" providerId="AD" clId="Web-{C6E9277A-0424-D56E-455B-69D0C026840D}" dt="2021-07-13T20:32:28.823" v="256" actId="20577"/>
          <ac:spMkLst>
            <pc:docMk/>
            <pc:sldMk cId="740564242" sldId="281"/>
            <ac:spMk id="5" creationId="{90B7EE3D-8C89-4683-A858-48D67A70F7A8}"/>
          </ac:spMkLst>
        </pc:spChg>
        <pc:spChg chg="mod">
          <ac:chgData name="Stasys Čivilis" userId="S::stasys.civilis@codeacademylt.onmicrosoft.com::c8caef7f-15d3-4cc8-9b1a-dcff87db0818" providerId="AD" clId="Web-{C6E9277A-0424-D56E-455B-69D0C026840D}" dt="2021-07-13T20:31:49.978" v="250" actId="20577"/>
          <ac:spMkLst>
            <pc:docMk/>
            <pc:sldMk cId="740564242" sldId="281"/>
            <ac:spMk id="293" creationId="{00000000-0000-0000-0000-000000000000}"/>
          </ac:spMkLst>
        </pc:spChg>
        <pc:picChg chg="add mod">
          <ac:chgData name="Stasys Čivilis" userId="S::stasys.civilis@codeacademylt.onmicrosoft.com::c8caef7f-15d3-4cc8-9b1a-dcff87db0818" providerId="AD" clId="Web-{C6E9277A-0424-D56E-455B-69D0C026840D}" dt="2021-07-13T20:32:45.370" v="260" actId="1076"/>
          <ac:picMkLst>
            <pc:docMk/>
            <pc:sldMk cId="740564242" sldId="281"/>
            <ac:picMk id="2" creationId="{2D58154C-A07E-4E84-A8DE-780C5302472C}"/>
          </ac:picMkLst>
        </pc:picChg>
        <pc:picChg chg="del">
          <ac:chgData name="Stasys Čivilis" userId="S::stasys.civilis@codeacademylt.onmicrosoft.com::c8caef7f-15d3-4cc8-9b1a-dcff87db0818" providerId="AD" clId="Web-{C6E9277A-0424-D56E-455B-69D0C026840D}" dt="2021-07-13T20:31:57.087" v="251"/>
          <ac:picMkLst>
            <pc:docMk/>
            <pc:sldMk cId="740564242" sldId="281"/>
            <ac:picMk id="3" creationId="{29367D24-F652-4834-8F5C-D9B59D03073A}"/>
          </ac:picMkLst>
        </pc:picChg>
      </pc:sldChg>
      <pc:sldChg chg="add del replId">
        <pc:chgData name="Stasys Čivilis" userId="S::stasys.civilis@codeacademylt.onmicrosoft.com::c8caef7f-15d3-4cc8-9b1a-dcff87db0818" providerId="AD" clId="Web-{C6E9277A-0424-D56E-455B-69D0C026840D}" dt="2021-07-13T20:31:27.805" v="245"/>
        <pc:sldMkLst>
          <pc:docMk/>
          <pc:sldMk cId="1557782389" sldId="281"/>
        </pc:sldMkLst>
      </pc:sldChg>
      <pc:sldChg chg="addSp delSp modSp add replId">
        <pc:chgData name="Stasys Čivilis" userId="S::stasys.civilis@codeacademylt.onmicrosoft.com::c8caef7f-15d3-4cc8-9b1a-dcff87db0818" providerId="AD" clId="Web-{C6E9277A-0424-D56E-455B-69D0C026840D}" dt="2021-07-13T20:33:30.684" v="275" actId="1076"/>
        <pc:sldMkLst>
          <pc:docMk/>
          <pc:sldMk cId="2650480020" sldId="282"/>
        </pc:sldMkLst>
        <pc:spChg chg="mod">
          <ac:chgData name="Stasys Čivilis" userId="S::stasys.civilis@codeacademylt.onmicrosoft.com::c8caef7f-15d3-4cc8-9b1a-dcff87db0818" providerId="AD" clId="Web-{C6E9277A-0424-D56E-455B-69D0C026840D}" dt="2021-07-13T20:33:05.136" v="270" actId="20577"/>
          <ac:spMkLst>
            <pc:docMk/>
            <pc:sldMk cId="2650480020" sldId="282"/>
            <ac:spMk id="5" creationId="{90B7EE3D-8C89-4683-A858-48D67A70F7A8}"/>
          </ac:spMkLst>
        </pc:spChg>
        <pc:picChg chg="del">
          <ac:chgData name="Stasys Čivilis" userId="S::stasys.civilis@codeacademylt.onmicrosoft.com::c8caef7f-15d3-4cc8-9b1a-dcff87db0818" providerId="AD" clId="Web-{C6E9277A-0424-D56E-455B-69D0C026840D}" dt="2021-07-13T20:33:20.183" v="271"/>
          <ac:picMkLst>
            <pc:docMk/>
            <pc:sldMk cId="2650480020" sldId="282"/>
            <ac:picMk id="2" creationId="{2D58154C-A07E-4E84-A8DE-780C5302472C}"/>
          </ac:picMkLst>
        </pc:picChg>
        <pc:picChg chg="add mod">
          <ac:chgData name="Stasys Čivilis" userId="S::stasys.civilis@codeacademylt.onmicrosoft.com::c8caef7f-15d3-4cc8-9b1a-dcff87db0818" providerId="AD" clId="Web-{C6E9277A-0424-D56E-455B-69D0C026840D}" dt="2021-07-13T20:33:30.684" v="275" actId="1076"/>
          <ac:picMkLst>
            <pc:docMk/>
            <pc:sldMk cId="2650480020" sldId="282"/>
            <ac:picMk id="3" creationId="{279977D1-3CBA-471B-9A93-D25D03563C17}"/>
          </ac:picMkLst>
        </pc:picChg>
      </pc:sldChg>
      <pc:sldChg chg="addSp delSp modSp add replId">
        <pc:chgData name="Stasys Čivilis" userId="S::stasys.civilis@codeacademylt.onmicrosoft.com::c8caef7f-15d3-4cc8-9b1a-dcff87db0818" providerId="AD" clId="Web-{C6E9277A-0424-D56E-455B-69D0C026840D}" dt="2021-07-13T20:34:01.731" v="283" actId="1076"/>
        <pc:sldMkLst>
          <pc:docMk/>
          <pc:sldMk cId="1112652449" sldId="283"/>
        </pc:sldMkLst>
        <pc:spChg chg="mod">
          <ac:chgData name="Stasys Čivilis" userId="S::stasys.civilis@codeacademylt.onmicrosoft.com::c8caef7f-15d3-4cc8-9b1a-dcff87db0818" providerId="AD" clId="Web-{C6E9277A-0424-D56E-455B-69D0C026840D}" dt="2021-07-13T20:33:43.793" v="278" actId="20577"/>
          <ac:spMkLst>
            <pc:docMk/>
            <pc:sldMk cId="1112652449" sldId="283"/>
            <ac:spMk id="5" creationId="{90B7EE3D-8C89-4683-A858-48D67A70F7A8}"/>
          </ac:spMkLst>
        </pc:spChg>
        <pc:picChg chg="add mod">
          <ac:chgData name="Stasys Čivilis" userId="S::stasys.civilis@codeacademylt.onmicrosoft.com::c8caef7f-15d3-4cc8-9b1a-dcff87db0818" providerId="AD" clId="Web-{C6E9277A-0424-D56E-455B-69D0C026840D}" dt="2021-07-13T20:34:01.731" v="283" actId="1076"/>
          <ac:picMkLst>
            <pc:docMk/>
            <pc:sldMk cId="1112652449" sldId="283"/>
            <ac:picMk id="2" creationId="{E4E2FDB6-E0F8-44F0-9675-98C7D3CCA6A6}"/>
          </ac:picMkLst>
        </pc:picChg>
        <pc:picChg chg="del">
          <ac:chgData name="Stasys Čivilis" userId="S::stasys.civilis@codeacademylt.onmicrosoft.com::c8caef7f-15d3-4cc8-9b1a-dcff87db0818" providerId="AD" clId="Web-{C6E9277A-0424-D56E-455B-69D0C026840D}" dt="2021-07-13T20:33:54.372" v="279"/>
          <ac:picMkLst>
            <pc:docMk/>
            <pc:sldMk cId="1112652449" sldId="283"/>
            <ac:picMk id="3" creationId="{279977D1-3CBA-471B-9A93-D25D03563C17}"/>
          </ac:picMkLst>
        </pc:picChg>
      </pc:sldChg>
      <pc:sldChg chg="addSp delSp modSp add replId">
        <pc:chgData name="Stasys Čivilis" userId="S::stasys.civilis@codeacademylt.onmicrosoft.com::c8caef7f-15d3-4cc8-9b1a-dcff87db0818" providerId="AD" clId="Web-{C6E9277A-0424-D56E-455B-69D0C026840D}" dt="2021-07-13T20:34:58.670" v="292" actId="20577"/>
        <pc:sldMkLst>
          <pc:docMk/>
          <pc:sldMk cId="967954755" sldId="284"/>
        </pc:sldMkLst>
        <pc:spChg chg="mod">
          <ac:chgData name="Stasys Čivilis" userId="S::stasys.civilis@codeacademylt.onmicrosoft.com::c8caef7f-15d3-4cc8-9b1a-dcff87db0818" providerId="AD" clId="Web-{C6E9277A-0424-D56E-455B-69D0C026840D}" dt="2021-07-13T20:34:58.670" v="292" actId="20577"/>
          <ac:spMkLst>
            <pc:docMk/>
            <pc:sldMk cId="967954755" sldId="284"/>
            <ac:spMk id="5" creationId="{90B7EE3D-8C89-4683-A858-48D67A70F7A8}"/>
          </ac:spMkLst>
        </pc:spChg>
        <pc:spChg chg="mod">
          <ac:chgData name="Stasys Čivilis" userId="S::stasys.civilis@codeacademylt.onmicrosoft.com::c8caef7f-15d3-4cc8-9b1a-dcff87db0818" providerId="AD" clId="Web-{C6E9277A-0424-D56E-455B-69D0C026840D}" dt="2021-07-13T20:34:27.044" v="286" actId="20577"/>
          <ac:spMkLst>
            <pc:docMk/>
            <pc:sldMk cId="967954755" sldId="284"/>
            <ac:spMk id="293" creationId="{00000000-0000-0000-0000-000000000000}"/>
          </ac:spMkLst>
        </pc:spChg>
        <pc:picChg chg="del">
          <ac:chgData name="Stasys Čivilis" userId="S::stasys.civilis@codeacademylt.onmicrosoft.com::c8caef7f-15d3-4cc8-9b1a-dcff87db0818" providerId="AD" clId="Web-{C6E9277A-0424-D56E-455B-69D0C026840D}" dt="2021-07-13T20:34:40.857" v="287"/>
          <ac:picMkLst>
            <pc:docMk/>
            <pc:sldMk cId="967954755" sldId="284"/>
            <ac:picMk id="2" creationId="{E4E2FDB6-E0F8-44F0-9675-98C7D3CCA6A6}"/>
          </ac:picMkLst>
        </pc:picChg>
        <pc:picChg chg="add mod">
          <ac:chgData name="Stasys Čivilis" userId="S::stasys.civilis@codeacademylt.onmicrosoft.com::c8caef7f-15d3-4cc8-9b1a-dcff87db0818" providerId="AD" clId="Web-{C6E9277A-0424-D56E-455B-69D0C026840D}" dt="2021-07-13T20:34:48.779" v="291" actId="1076"/>
          <ac:picMkLst>
            <pc:docMk/>
            <pc:sldMk cId="967954755" sldId="284"/>
            <ac:picMk id="3" creationId="{F3285D9F-27B5-4723-B56A-28283A2CB87C}"/>
          </ac:picMkLst>
        </pc:picChg>
      </pc:sldChg>
      <pc:sldChg chg="addSp delSp modSp add replId">
        <pc:chgData name="Stasys Čivilis" userId="S::stasys.civilis@codeacademylt.onmicrosoft.com::c8caef7f-15d3-4cc8-9b1a-dcff87db0818" providerId="AD" clId="Web-{C6E9277A-0424-D56E-455B-69D0C026840D}" dt="2021-07-13T20:35:40.437" v="300" actId="1076"/>
        <pc:sldMkLst>
          <pc:docMk/>
          <pc:sldMk cId="2870731988" sldId="285"/>
        </pc:sldMkLst>
        <pc:spChg chg="mod">
          <ac:chgData name="Stasys Čivilis" userId="S::stasys.civilis@codeacademylt.onmicrosoft.com::c8caef7f-15d3-4cc8-9b1a-dcff87db0818" providerId="AD" clId="Web-{C6E9277A-0424-D56E-455B-69D0C026840D}" dt="2021-07-13T20:35:18.640" v="295" actId="20577"/>
          <ac:spMkLst>
            <pc:docMk/>
            <pc:sldMk cId="2870731988" sldId="285"/>
            <ac:spMk id="5" creationId="{90B7EE3D-8C89-4683-A858-48D67A70F7A8}"/>
          </ac:spMkLst>
        </pc:spChg>
        <pc:picChg chg="add mod">
          <ac:chgData name="Stasys Čivilis" userId="S::stasys.civilis@codeacademylt.onmicrosoft.com::c8caef7f-15d3-4cc8-9b1a-dcff87db0818" providerId="AD" clId="Web-{C6E9277A-0424-D56E-455B-69D0C026840D}" dt="2021-07-13T20:35:40.437" v="300" actId="1076"/>
          <ac:picMkLst>
            <pc:docMk/>
            <pc:sldMk cId="2870731988" sldId="285"/>
            <ac:picMk id="2" creationId="{BBCF59EF-DDFE-40DF-9EF5-200B151CEAD5}"/>
          </ac:picMkLst>
        </pc:picChg>
        <pc:picChg chg="del">
          <ac:chgData name="Stasys Čivilis" userId="S::stasys.civilis@codeacademylt.onmicrosoft.com::c8caef7f-15d3-4cc8-9b1a-dcff87db0818" providerId="AD" clId="Web-{C6E9277A-0424-D56E-455B-69D0C026840D}" dt="2021-07-13T20:35:29.234" v="296"/>
          <ac:picMkLst>
            <pc:docMk/>
            <pc:sldMk cId="2870731988" sldId="285"/>
            <ac:picMk id="3" creationId="{F3285D9F-27B5-4723-B56A-28283A2CB87C}"/>
          </ac:picMkLst>
        </pc:picChg>
      </pc:sldChg>
      <pc:sldChg chg="modSp add replId">
        <pc:chgData name="Stasys Čivilis" userId="S::stasys.civilis@codeacademylt.onmicrosoft.com::c8caef7f-15d3-4cc8-9b1a-dcff87db0818" providerId="AD" clId="Web-{C6E9277A-0424-D56E-455B-69D0C026840D}" dt="2021-07-13T20:35:52.734" v="303" actId="20577"/>
        <pc:sldMkLst>
          <pc:docMk/>
          <pc:sldMk cId="754306136" sldId="286"/>
        </pc:sldMkLst>
        <pc:spChg chg="mod">
          <ac:chgData name="Stasys Čivilis" userId="S::stasys.civilis@codeacademylt.onmicrosoft.com::c8caef7f-15d3-4cc8-9b1a-dcff87db0818" providerId="AD" clId="Web-{C6E9277A-0424-D56E-455B-69D0C026840D}" dt="2021-07-13T20:35:52.734" v="303" actId="20577"/>
          <ac:spMkLst>
            <pc:docMk/>
            <pc:sldMk cId="754306136" sldId="286"/>
            <ac:spMk id="5" creationId="{90B7EE3D-8C89-4683-A858-48D67A70F7A8}"/>
          </ac:spMkLst>
        </pc:spChg>
      </pc:sldChg>
      <pc:sldChg chg="addSp delSp modSp add replId">
        <pc:chgData name="Stasys Čivilis" userId="S::stasys.civilis@codeacademylt.onmicrosoft.com::c8caef7f-15d3-4cc8-9b1a-dcff87db0818" providerId="AD" clId="Web-{C6E9277A-0424-D56E-455B-69D0C026840D}" dt="2021-07-13T20:43:31.600" v="351" actId="20577"/>
        <pc:sldMkLst>
          <pc:docMk/>
          <pc:sldMk cId="499802204" sldId="287"/>
        </pc:sldMkLst>
        <pc:spChg chg="mod">
          <ac:chgData name="Stasys Čivilis" userId="S::stasys.civilis@codeacademylt.onmicrosoft.com::c8caef7f-15d3-4cc8-9b1a-dcff87db0818" providerId="AD" clId="Web-{C6E9277A-0424-D56E-455B-69D0C026840D}" dt="2021-07-13T20:37:46.883" v="310" actId="20577"/>
          <ac:spMkLst>
            <pc:docMk/>
            <pc:sldMk cId="499802204" sldId="287"/>
            <ac:spMk id="5" creationId="{90B7EE3D-8C89-4683-A858-48D67A70F7A8}"/>
          </ac:spMkLst>
        </pc:spChg>
        <pc:spChg chg="add del mod">
          <ac:chgData name="Stasys Čivilis" userId="S::stasys.civilis@codeacademylt.onmicrosoft.com::c8caef7f-15d3-4cc8-9b1a-dcff87db0818" providerId="AD" clId="Web-{C6E9277A-0424-D56E-455B-69D0C026840D}" dt="2021-07-13T20:43:17.178" v="350"/>
          <ac:spMkLst>
            <pc:docMk/>
            <pc:sldMk cId="499802204" sldId="287"/>
            <ac:spMk id="7" creationId="{F227A58D-7467-4AE4-AAD5-304E01237B8D}"/>
          </ac:spMkLst>
        </pc:spChg>
        <pc:spChg chg="mod">
          <ac:chgData name="Stasys Čivilis" userId="S::stasys.civilis@codeacademylt.onmicrosoft.com::c8caef7f-15d3-4cc8-9b1a-dcff87db0818" providerId="AD" clId="Web-{C6E9277A-0424-D56E-455B-69D0C026840D}" dt="2021-07-13T20:43:31.600" v="351" actId="20577"/>
          <ac:spMkLst>
            <pc:docMk/>
            <pc:sldMk cId="499802204" sldId="287"/>
            <ac:spMk id="293" creationId="{00000000-0000-0000-0000-000000000000}"/>
          </ac:spMkLst>
        </pc:spChg>
        <pc:picChg chg="del">
          <ac:chgData name="Stasys Čivilis" userId="S::stasys.civilis@codeacademylt.onmicrosoft.com::c8caef7f-15d3-4cc8-9b1a-dcff87db0818" providerId="AD" clId="Web-{C6E9277A-0424-D56E-455B-69D0C026840D}" dt="2021-07-13T20:39:41.089" v="311"/>
          <ac:picMkLst>
            <pc:docMk/>
            <pc:sldMk cId="499802204" sldId="287"/>
            <ac:picMk id="2" creationId="{BBCF59EF-DDFE-40DF-9EF5-200B151CEAD5}"/>
          </ac:picMkLst>
        </pc:picChg>
        <pc:picChg chg="add mod">
          <ac:chgData name="Stasys Čivilis" userId="S::stasys.civilis@codeacademylt.onmicrosoft.com::c8caef7f-15d3-4cc8-9b1a-dcff87db0818" providerId="AD" clId="Web-{C6E9277A-0424-D56E-455B-69D0C026840D}" dt="2021-07-13T20:41:36.264" v="332" actId="1076"/>
          <ac:picMkLst>
            <pc:docMk/>
            <pc:sldMk cId="499802204" sldId="287"/>
            <ac:picMk id="3" creationId="{7ACC6495-7467-44D7-BF1E-03F24AB2F7B3}"/>
          </ac:picMkLst>
        </pc:picChg>
        <pc:picChg chg="add mod">
          <ac:chgData name="Stasys Čivilis" userId="S::stasys.civilis@codeacademylt.onmicrosoft.com::c8caef7f-15d3-4cc8-9b1a-dcff87db0818" providerId="AD" clId="Web-{C6E9277A-0424-D56E-455B-69D0C026840D}" dt="2021-07-13T20:41:53.686" v="339" actId="1076"/>
          <ac:picMkLst>
            <pc:docMk/>
            <pc:sldMk cId="499802204" sldId="287"/>
            <ac:picMk id="4" creationId="{47837259-055A-4BFF-8355-F0E5B861A0B3}"/>
          </ac:picMkLst>
        </pc:picChg>
        <pc:picChg chg="add mod">
          <ac:chgData name="Stasys Čivilis" userId="S::stasys.civilis@codeacademylt.onmicrosoft.com::c8caef7f-15d3-4cc8-9b1a-dcff87db0818" providerId="AD" clId="Web-{C6E9277A-0424-D56E-455B-69D0C026840D}" dt="2021-07-13T20:41:59.487" v="340" actId="1076"/>
          <ac:picMkLst>
            <pc:docMk/>
            <pc:sldMk cId="499802204" sldId="287"/>
            <ac:picMk id="6" creationId="{A3F12F4F-2745-435B-A620-1C42F10FB293}"/>
          </ac:picMkLst>
        </pc:picChg>
      </pc:sldChg>
      <pc:sldChg chg="addSp delSp modSp add replId">
        <pc:chgData name="Stasys Čivilis" userId="S::stasys.civilis@codeacademylt.onmicrosoft.com::c8caef7f-15d3-4cc8-9b1a-dcff87db0818" providerId="AD" clId="Web-{C6E9277A-0424-D56E-455B-69D0C026840D}" dt="2021-07-13T20:45:22.822" v="366" actId="1076"/>
        <pc:sldMkLst>
          <pc:docMk/>
          <pc:sldMk cId="1671744176" sldId="288"/>
        </pc:sldMkLst>
        <pc:spChg chg="mod">
          <ac:chgData name="Stasys Čivilis" userId="S::stasys.civilis@codeacademylt.onmicrosoft.com::c8caef7f-15d3-4cc8-9b1a-dcff87db0818" providerId="AD" clId="Web-{C6E9277A-0424-D56E-455B-69D0C026840D}" dt="2021-07-13T20:44:10.133" v="357" actId="1076"/>
          <ac:spMkLst>
            <pc:docMk/>
            <pc:sldMk cId="1671744176" sldId="288"/>
            <ac:spMk id="5" creationId="{90B7EE3D-8C89-4683-A858-48D67A70F7A8}"/>
          </ac:spMkLst>
        </pc:spChg>
        <pc:spChg chg="mod">
          <ac:chgData name="Stasys Čivilis" userId="S::stasys.civilis@codeacademylt.onmicrosoft.com::c8caef7f-15d3-4cc8-9b1a-dcff87db0818" providerId="AD" clId="Web-{C6E9277A-0424-D56E-455B-69D0C026840D}" dt="2021-07-13T20:43:47.351" v="354" actId="20577"/>
          <ac:spMkLst>
            <pc:docMk/>
            <pc:sldMk cId="1671744176" sldId="288"/>
            <ac:spMk id="293" creationId="{00000000-0000-0000-0000-000000000000}"/>
          </ac:spMkLst>
        </pc:spChg>
        <pc:picChg chg="add del mod">
          <ac:chgData name="Stasys Čivilis" userId="S::stasys.civilis@codeacademylt.onmicrosoft.com::c8caef7f-15d3-4cc8-9b1a-dcff87db0818" providerId="AD" clId="Web-{C6E9277A-0424-D56E-455B-69D0C026840D}" dt="2021-07-13T20:45:11.415" v="360"/>
          <ac:picMkLst>
            <pc:docMk/>
            <pc:sldMk cId="1671744176" sldId="288"/>
            <ac:picMk id="2" creationId="{5345610B-39FB-4495-A316-0FC9452EEC00}"/>
          </ac:picMkLst>
        </pc:picChg>
        <pc:picChg chg="del">
          <ac:chgData name="Stasys Čivilis" userId="S::stasys.civilis@codeacademylt.onmicrosoft.com::c8caef7f-15d3-4cc8-9b1a-dcff87db0818" providerId="AD" clId="Web-{C6E9277A-0424-D56E-455B-69D0C026840D}" dt="2021-07-13T20:41:02.966" v="330"/>
          <ac:picMkLst>
            <pc:docMk/>
            <pc:sldMk cId="1671744176" sldId="288"/>
            <ac:picMk id="3" creationId="{7ACC6495-7467-44D7-BF1E-03F24AB2F7B3}"/>
          </ac:picMkLst>
        </pc:picChg>
        <pc:picChg chg="del">
          <ac:chgData name="Stasys Čivilis" userId="S::stasys.civilis@codeacademylt.onmicrosoft.com::c8caef7f-15d3-4cc8-9b1a-dcff87db0818" providerId="AD" clId="Web-{C6E9277A-0424-D56E-455B-69D0C026840D}" dt="2021-07-13T20:41:02.966" v="329"/>
          <ac:picMkLst>
            <pc:docMk/>
            <pc:sldMk cId="1671744176" sldId="288"/>
            <ac:picMk id="4" creationId="{47837259-055A-4BFF-8355-F0E5B861A0B3}"/>
          </ac:picMkLst>
        </pc:picChg>
        <pc:picChg chg="add mod">
          <ac:chgData name="Stasys Čivilis" userId="S::stasys.civilis@codeacademylt.onmicrosoft.com::c8caef7f-15d3-4cc8-9b1a-dcff87db0818" providerId="AD" clId="Web-{C6E9277A-0424-D56E-455B-69D0C026840D}" dt="2021-07-13T20:45:22.822" v="366" actId="1076"/>
          <ac:picMkLst>
            <pc:docMk/>
            <pc:sldMk cId="1671744176" sldId="288"/>
            <ac:picMk id="6" creationId="{4CA4CF2A-A6CC-4A2C-9864-18D2B5D9F506}"/>
          </ac:picMkLst>
        </pc:picChg>
      </pc:sldChg>
      <pc:sldChg chg="addSp delSp modSp add ord replId">
        <pc:chgData name="Stasys Čivilis" userId="S::stasys.civilis@codeacademylt.onmicrosoft.com::c8caef7f-15d3-4cc8-9b1a-dcff87db0818" providerId="AD" clId="Web-{C6E9277A-0424-D56E-455B-69D0C026840D}" dt="2021-07-13T20:49:57.212" v="399" actId="1076"/>
        <pc:sldMkLst>
          <pc:docMk/>
          <pc:sldMk cId="1068065983" sldId="289"/>
        </pc:sldMkLst>
        <pc:spChg chg="mod">
          <ac:chgData name="Stasys Čivilis" userId="S::stasys.civilis@codeacademylt.onmicrosoft.com::c8caef7f-15d3-4cc8-9b1a-dcff87db0818" providerId="AD" clId="Web-{C6E9277A-0424-D56E-455B-69D0C026840D}" dt="2021-07-13T20:49:40.302" v="395" actId="20577"/>
          <ac:spMkLst>
            <pc:docMk/>
            <pc:sldMk cId="1068065983" sldId="289"/>
            <ac:spMk id="5" creationId="{90B7EE3D-8C89-4683-A858-48D67A70F7A8}"/>
          </ac:spMkLst>
        </pc:spChg>
        <pc:spChg chg="mod">
          <ac:chgData name="Stasys Čivilis" userId="S::stasys.civilis@codeacademylt.onmicrosoft.com::c8caef7f-15d3-4cc8-9b1a-dcff87db0818" providerId="AD" clId="Web-{C6E9277A-0424-D56E-455B-69D0C026840D}" dt="2021-07-13T20:49:24.880" v="381" actId="20577"/>
          <ac:spMkLst>
            <pc:docMk/>
            <pc:sldMk cId="1068065983" sldId="289"/>
            <ac:spMk id="293" creationId="{00000000-0000-0000-0000-000000000000}"/>
          </ac:spMkLst>
        </pc:spChg>
        <pc:picChg chg="del">
          <ac:chgData name="Stasys Čivilis" userId="S::stasys.civilis@codeacademylt.onmicrosoft.com::c8caef7f-15d3-4cc8-9b1a-dcff87db0818" providerId="AD" clId="Web-{C6E9277A-0424-D56E-455B-69D0C026840D}" dt="2021-07-13T20:45:47.307" v="369"/>
          <ac:picMkLst>
            <pc:docMk/>
            <pc:sldMk cId="1068065983" sldId="289"/>
            <ac:picMk id="2" creationId="{BBCF59EF-DDFE-40DF-9EF5-200B151CEAD5}"/>
          </ac:picMkLst>
        </pc:picChg>
        <pc:picChg chg="add mod">
          <ac:chgData name="Stasys Čivilis" userId="S::stasys.civilis@codeacademylt.onmicrosoft.com::c8caef7f-15d3-4cc8-9b1a-dcff87db0818" providerId="AD" clId="Web-{C6E9277A-0424-D56E-455B-69D0C026840D}" dt="2021-07-13T20:49:57.212" v="399" actId="1076"/>
          <ac:picMkLst>
            <pc:docMk/>
            <pc:sldMk cId="1068065983" sldId="289"/>
            <ac:picMk id="3" creationId="{70C5B3A5-5ADF-41B0-BDC8-F2D51D2A439F}"/>
          </ac:picMkLst>
        </pc:picChg>
      </pc:sldChg>
      <pc:sldChg chg="add replId">
        <pc:chgData name="Stasys Čivilis" userId="S::stasys.civilis@codeacademylt.onmicrosoft.com::c8caef7f-15d3-4cc8-9b1a-dcff87db0818" providerId="AD" clId="Web-{C6E9277A-0424-D56E-455B-69D0C026840D}" dt="2021-07-13T20:49:59.415" v="400"/>
        <pc:sldMkLst>
          <pc:docMk/>
          <pc:sldMk cId="601200972" sldId="290"/>
        </pc:sldMkLst>
      </pc:sldChg>
      <pc:sldChg chg="addSp delSp modSp add replId">
        <pc:chgData name="Stasys Čivilis" userId="S::stasys.civilis@codeacademylt.onmicrosoft.com::c8caef7f-15d3-4cc8-9b1a-dcff87db0818" providerId="AD" clId="Web-{C6E9277A-0424-D56E-455B-69D0C026840D}" dt="2021-07-13T20:55:47.960" v="477" actId="1076"/>
        <pc:sldMkLst>
          <pc:docMk/>
          <pc:sldMk cId="3887299072" sldId="291"/>
        </pc:sldMkLst>
        <pc:spChg chg="mod">
          <ac:chgData name="Stasys Čivilis" userId="S::stasys.civilis@codeacademylt.onmicrosoft.com::c8caef7f-15d3-4cc8-9b1a-dcff87db0818" providerId="AD" clId="Web-{C6E9277A-0424-D56E-455B-69D0C026840D}" dt="2021-07-13T20:55:47.960" v="477" actId="1076"/>
          <ac:spMkLst>
            <pc:docMk/>
            <pc:sldMk cId="3887299072" sldId="291"/>
            <ac:spMk id="5" creationId="{90B7EE3D-8C89-4683-A858-48D67A70F7A8}"/>
          </ac:spMkLst>
        </pc:spChg>
        <pc:spChg chg="mod">
          <ac:chgData name="Stasys Čivilis" userId="S::stasys.civilis@codeacademylt.onmicrosoft.com::c8caef7f-15d3-4cc8-9b1a-dcff87db0818" providerId="AD" clId="Web-{C6E9277A-0424-D56E-455B-69D0C026840D}" dt="2021-07-13T20:50:52.636" v="408" actId="20577"/>
          <ac:spMkLst>
            <pc:docMk/>
            <pc:sldMk cId="3887299072" sldId="291"/>
            <ac:spMk id="293" creationId="{00000000-0000-0000-0000-000000000000}"/>
          </ac:spMkLst>
        </pc:spChg>
        <pc:picChg chg="add mod">
          <ac:chgData name="Stasys Čivilis" userId="S::stasys.civilis@codeacademylt.onmicrosoft.com::c8caef7f-15d3-4cc8-9b1a-dcff87db0818" providerId="AD" clId="Web-{C6E9277A-0424-D56E-455B-69D0C026840D}" dt="2021-07-13T20:54:47.520" v="465" actId="1076"/>
          <ac:picMkLst>
            <pc:docMk/>
            <pc:sldMk cId="3887299072" sldId="291"/>
            <ac:picMk id="2" creationId="{47D72D0A-338D-4488-8855-E1F5ABCC5236}"/>
          </ac:picMkLst>
        </pc:picChg>
        <pc:picChg chg="del">
          <ac:chgData name="Stasys Čivilis" userId="S::stasys.civilis@codeacademylt.onmicrosoft.com::c8caef7f-15d3-4cc8-9b1a-dcff87db0818" providerId="AD" clId="Web-{C6E9277A-0424-D56E-455B-69D0C026840D}" dt="2021-07-13T20:52:03.419" v="424"/>
          <ac:picMkLst>
            <pc:docMk/>
            <pc:sldMk cId="3887299072" sldId="291"/>
            <ac:picMk id="3" creationId="{70C5B3A5-5ADF-41B0-BDC8-F2D51D2A439F}"/>
          </ac:picMkLst>
        </pc:picChg>
        <pc:picChg chg="add mod">
          <ac:chgData name="Stasys Čivilis" userId="S::stasys.civilis@codeacademylt.onmicrosoft.com::c8caef7f-15d3-4cc8-9b1a-dcff87db0818" providerId="AD" clId="Web-{C6E9277A-0424-D56E-455B-69D0C026840D}" dt="2021-07-13T20:55:10.709" v="471" actId="1076"/>
          <ac:picMkLst>
            <pc:docMk/>
            <pc:sldMk cId="3887299072" sldId="291"/>
            <ac:picMk id="4" creationId="{72BDE964-4961-4E8C-9973-7AC879317A51}"/>
          </ac:picMkLst>
        </pc:picChg>
        <pc:picChg chg="add mod">
          <ac:chgData name="Stasys Čivilis" userId="S::stasys.civilis@codeacademylt.onmicrosoft.com::c8caef7f-15d3-4cc8-9b1a-dcff87db0818" providerId="AD" clId="Web-{C6E9277A-0424-D56E-455B-69D0C026840D}" dt="2021-07-13T20:55:14.021" v="472" actId="1076"/>
          <ac:picMkLst>
            <pc:docMk/>
            <pc:sldMk cId="3887299072" sldId="291"/>
            <ac:picMk id="6" creationId="{B73E9F9B-8008-493C-8D44-5B30811B1992}"/>
          </ac:picMkLst>
        </pc:picChg>
        <pc:picChg chg="add mod">
          <ac:chgData name="Stasys Čivilis" userId="S::stasys.civilis@codeacademylt.onmicrosoft.com::c8caef7f-15d3-4cc8-9b1a-dcff87db0818" providerId="AD" clId="Web-{C6E9277A-0424-D56E-455B-69D0C026840D}" dt="2021-07-13T20:55:19.631" v="474" actId="14100"/>
          <ac:picMkLst>
            <pc:docMk/>
            <pc:sldMk cId="3887299072" sldId="291"/>
            <ac:picMk id="7" creationId="{DAE1BF89-ABDE-4BB6-9082-22FA16F06880}"/>
          </ac:picMkLst>
        </pc:picChg>
        <pc:picChg chg="add mod">
          <ac:chgData name="Stasys Čivilis" userId="S::stasys.civilis@codeacademylt.onmicrosoft.com::c8caef7f-15d3-4cc8-9b1a-dcff87db0818" providerId="AD" clId="Web-{C6E9277A-0424-D56E-455B-69D0C026840D}" dt="2021-07-13T20:55:24.834" v="476" actId="14100"/>
          <ac:picMkLst>
            <pc:docMk/>
            <pc:sldMk cId="3887299072" sldId="291"/>
            <ac:picMk id="8" creationId="{7D460256-E5E7-4B6F-8B0C-724756223944}"/>
          </ac:picMkLst>
        </pc:picChg>
      </pc:sldChg>
      <pc:sldChg chg="addSp delSp modSp add ord replId">
        <pc:chgData name="Stasys Čivilis" userId="S::stasys.civilis@codeacademylt.onmicrosoft.com::c8caef7f-15d3-4cc8-9b1a-dcff87db0818" providerId="AD" clId="Web-{C6E9277A-0424-D56E-455B-69D0C026840D}" dt="2021-07-13T20:57:13.339" v="490" actId="20577"/>
        <pc:sldMkLst>
          <pc:docMk/>
          <pc:sldMk cId="2139874020" sldId="292"/>
        </pc:sldMkLst>
        <pc:spChg chg="add mod">
          <ac:chgData name="Stasys Čivilis" userId="S::stasys.civilis@codeacademylt.onmicrosoft.com::c8caef7f-15d3-4cc8-9b1a-dcff87db0818" providerId="AD" clId="Web-{C6E9277A-0424-D56E-455B-69D0C026840D}" dt="2021-07-13T20:57:13.339" v="490" actId="20577"/>
          <ac:spMkLst>
            <pc:docMk/>
            <pc:sldMk cId="2139874020" sldId="292"/>
            <ac:spMk id="4" creationId="{D115E363-7C52-4A0D-AE46-6A2BE5887818}"/>
          </ac:spMkLst>
        </pc:spChg>
        <pc:spChg chg="del">
          <ac:chgData name="Stasys Čivilis" userId="S::stasys.civilis@codeacademylt.onmicrosoft.com::c8caef7f-15d3-4cc8-9b1a-dcff87db0818" providerId="AD" clId="Web-{C6E9277A-0424-D56E-455B-69D0C026840D}" dt="2021-07-13T20:55:58.600" v="480"/>
          <ac:spMkLst>
            <pc:docMk/>
            <pc:sldMk cId="2139874020" sldId="292"/>
            <ac:spMk id="5" creationId="{90B7EE3D-8C89-4683-A858-48D67A70F7A8}"/>
          </ac:spMkLst>
        </pc:spChg>
        <pc:spChg chg="mod">
          <ac:chgData name="Stasys Čivilis" userId="S::stasys.civilis@codeacademylt.onmicrosoft.com::c8caef7f-15d3-4cc8-9b1a-dcff87db0818" providerId="AD" clId="Web-{C6E9277A-0424-D56E-455B-69D0C026840D}" dt="2021-07-13T20:56:10.054" v="483" actId="20577"/>
          <ac:spMkLst>
            <pc:docMk/>
            <pc:sldMk cId="2139874020" sldId="292"/>
            <ac:spMk id="293" creationId="{00000000-0000-0000-0000-000000000000}"/>
          </ac:spMkLst>
        </pc:spChg>
        <pc:picChg chg="add mod">
          <ac:chgData name="Stasys Čivilis" userId="S::stasys.civilis@codeacademylt.onmicrosoft.com::c8caef7f-15d3-4cc8-9b1a-dcff87db0818" providerId="AD" clId="Web-{C6E9277A-0424-D56E-455B-69D0C026840D}" dt="2021-07-13T20:56:57.245" v="488" actId="1076"/>
          <ac:picMkLst>
            <pc:docMk/>
            <pc:sldMk cId="2139874020" sldId="292"/>
            <ac:picMk id="2" creationId="{2AE59310-5E92-4656-B0EF-5FC6FE8868BA}"/>
          </ac:picMkLst>
        </pc:picChg>
        <pc:picChg chg="del">
          <ac:chgData name="Stasys Čivilis" userId="S::stasys.civilis@codeacademylt.onmicrosoft.com::c8caef7f-15d3-4cc8-9b1a-dcff87db0818" providerId="AD" clId="Web-{C6E9277A-0424-D56E-455B-69D0C026840D}" dt="2021-07-13T20:56:48.276" v="484"/>
          <ac:picMkLst>
            <pc:docMk/>
            <pc:sldMk cId="2139874020" sldId="292"/>
            <ac:picMk id="3" creationId="{70C5B3A5-5ADF-41B0-BDC8-F2D51D2A439F}"/>
          </ac:picMkLst>
        </pc:picChg>
      </pc:sldChg>
      <pc:sldChg chg="addSp delSp modSp add replId">
        <pc:chgData name="Stasys Čivilis" userId="S::stasys.civilis@codeacademylt.onmicrosoft.com::c8caef7f-15d3-4cc8-9b1a-dcff87db0818" providerId="AD" clId="Web-{C6E9277A-0424-D56E-455B-69D0C026840D}" dt="2021-07-13T20:58:54.748" v="508" actId="1076"/>
        <pc:sldMkLst>
          <pc:docMk/>
          <pc:sldMk cId="2918971210" sldId="293"/>
        </pc:sldMkLst>
        <pc:spChg chg="mod">
          <ac:chgData name="Stasys Čivilis" userId="S::stasys.civilis@codeacademylt.onmicrosoft.com::c8caef7f-15d3-4cc8-9b1a-dcff87db0818" providerId="AD" clId="Web-{C6E9277A-0424-D56E-455B-69D0C026840D}" dt="2021-07-13T20:57:59.997" v="503" actId="20577"/>
          <ac:spMkLst>
            <pc:docMk/>
            <pc:sldMk cId="2918971210" sldId="293"/>
            <ac:spMk id="4" creationId="{D115E363-7C52-4A0D-AE46-6A2BE5887818}"/>
          </ac:spMkLst>
        </pc:spChg>
        <pc:picChg chg="del">
          <ac:chgData name="Stasys Čivilis" userId="S::stasys.civilis@codeacademylt.onmicrosoft.com::c8caef7f-15d3-4cc8-9b1a-dcff87db0818" providerId="AD" clId="Web-{C6E9277A-0424-D56E-455B-69D0C026840D}" dt="2021-07-13T20:57:37.074" v="492"/>
          <ac:picMkLst>
            <pc:docMk/>
            <pc:sldMk cId="2918971210" sldId="293"/>
            <ac:picMk id="2" creationId="{2AE59310-5E92-4656-B0EF-5FC6FE8868BA}"/>
          </ac:picMkLst>
        </pc:picChg>
        <pc:picChg chg="add del mod">
          <ac:chgData name="Stasys Čivilis" userId="S::stasys.civilis@codeacademylt.onmicrosoft.com::c8caef7f-15d3-4cc8-9b1a-dcff87db0818" providerId="AD" clId="Web-{C6E9277A-0424-D56E-455B-69D0C026840D}" dt="2021-07-13T20:58:05.435" v="504"/>
          <ac:picMkLst>
            <pc:docMk/>
            <pc:sldMk cId="2918971210" sldId="293"/>
            <ac:picMk id="3" creationId="{D68BF8AA-3AD9-4861-991B-0811F6958F61}"/>
          </ac:picMkLst>
        </pc:picChg>
        <pc:picChg chg="add mod">
          <ac:chgData name="Stasys Čivilis" userId="S::stasys.civilis@codeacademylt.onmicrosoft.com::c8caef7f-15d3-4cc8-9b1a-dcff87db0818" providerId="AD" clId="Web-{C6E9277A-0424-D56E-455B-69D0C026840D}" dt="2021-07-13T20:58:54.748" v="508" actId="1076"/>
          <ac:picMkLst>
            <pc:docMk/>
            <pc:sldMk cId="2918971210" sldId="293"/>
            <ac:picMk id="5" creationId="{5903F6EE-030A-40A2-A43D-2C5E9B690DA7}"/>
          </ac:picMkLst>
        </pc:picChg>
      </pc:sldChg>
      <pc:sldChg chg="modSp add replId">
        <pc:chgData name="Stasys Čivilis" userId="S::stasys.civilis@codeacademylt.onmicrosoft.com::c8caef7f-15d3-4cc8-9b1a-dcff87db0818" providerId="AD" clId="Web-{C6E9277A-0424-D56E-455B-69D0C026840D}" dt="2021-07-13T20:59:42.656" v="516" actId="20577"/>
        <pc:sldMkLst>
          <pc:docMk/>
          <pc:sldMk cId="2377890470" sldId="294"/>
        </pc:sldMkLst>
        <pc:spChg chg="mod">
          <ac:chgData name="Stasys Čivilis" userId="S::stasys.civilis@codeacademylt.onmicrosoft.com::c8caef7f-15d3-4cc8-9b1a-dcff87db0818" providerId="AD" clId="Web-{C6E9277A-0424-D56E-455B-69D0C026840D}" dt="2021-07-13T20:59:23.202" v="514" actId="20577"/>
          <ac:spMkLst>
            <pc:docMk/>
            <pc:sldMk cId="2377890470" sldId="294"/>
            <ac:spMk id="340" creationId="{00000000-0000-0000-0000-000000000000}"/>
          </ac:spMkLst>
        </pc:spChg>
        <pc:spChg chg="mod">
          <ac:chgData name="Stasys Čivilis" userId="S::stasys.civilis@codeacademylt.onmicrosoft.com::c8caef7f-15d3-4cc8-9b1a-dcff87db0818" providerId="AD" clId="Web-{C6E9277A-0424-D56E-455B-69D0C026840D}" dt="2021-07-13T20:59:42.656" v="516" actId="20577"/>
          <ac:spMkLst>
            <pc:docMk/>
            <pc:sldMk cId="2377890470" sldId="294"/>
            <ac:spMk id="342" creationId="{00000000-0000-0000-0000-000000000000}"/>
          </ac:spMkLst>
        </pc:spChg>
      </pc:sldChg>
      <pc:sldChg chg="modSp add replId">
        <pc:chgData name="Stasys Čivilis" userId="S::stasys.civilis@codeacademylt.onmicrosoft.com::c8caef7f-15d3-4cc8-9b1a-dcff87db0818" providerId="AD" clId="Web-{C6E9277A-0424-D56E-455B-69D0C026840D}" dt="2021-07-13T21:00:04.438" v="521" actId="20577"/>
        <pc:sldMkLst>
          <pc:docMk/>
          <pc:sldMk cId="1296577206" sldId="295"/>
        </pc:sldMkLst>
        <pc:spChg chg="mod">
          <ac:chgData name="Stasys Čivilis" userId="S::stasys.civilis@codeacademylt.onmicrosoft.com::c8caef7f-15d3-4cc8-9b1a-dcff87db0818" providerId="AD" clId="Web-{C6E9277A-0424-D56E-455B-69D0C026840D}" dt="2021-07-13T20:59:50.906" v="519" actId="20577"/>
          <ac:spMkLst>
            <pc:docMk/>
            <pc:sldMk cId="1296577206" sldId="295"/>
            <ac:spMk id="340" creationId="{00000000-0000-0000-0000-000000000000}"/>
          </ac:spMkLst>
        </pc:spChg>
        <pc:spChg chg="mod">
          <ac:chgData name="Stasys Čivilis" userId="S::stasys.civilis@codeacademylt.onmicrosoft.com::c8caef7f-15d3-4cc8-9b1a-dcff87db0818" providerId="AD" clId="Web-{C6E9277A-0424-D56E-455B-69D0C026840D}" dt="2021-07-13T21:00:04.438" v="521" actId="20577"/>
          <ac:spMkLst>
            <pc:docMk/>
            <pc:sldMk cId="1296577206" sldId="295"/>
            <ac:spMk id="342" creationId="{00000000-0000-0000-0000-000000000000}"/>
          </ac:spMkLst>
        </pc:spChg>
      </pc:sldChg>
      <pc:sldChg chg="modSp add replId">
        <pc:chgData name="Stasys Čivilis" userId="S::stasys.civilis@codeacademylt.onmicrosoft.com::c8caef7f-15d3-4cc8-9b1a-dcff87db0818" providerId="AD" clId="Web-{C6E9277A-0424-D56E-455B-69D0C026840D}" dt="2021-07-13T21:00:22.784" v="525" actId="20577"/>
        <pc:sldMkLst>
          <pc:docMk/>
          <pc:sldMk cId="2825790845" sldId="296"/>
        </pc:sldMkLst>
        <pc:spChg chg="mod">
          <ac:chgData name="Stasys Čivilis" userId="S::stasys.civilis@codeacademylt.onmicrosoft.com::c8caef7f-15d3-4cc8-9b1a-dcff87db0818" providerId="AD" clId="Web-{C6E9277A-0424-D56E-455B-69D0C026840D}" dt="2021-07-13T21:00:19.159" v="524" actId="20577"/>
          <ac:spMkLst>
            <pc:docMk/>
            <pc:sldMk cId="2825790845" sldId="296"/>
            <ac:spMk id="340" creationId="{00000000-0000-0000-0000-000000000000}"/>
          </ac:spMkLst>
        </pc:spChg>
        <pc:spChg chg="mod">
          <ac:chgData name="Stasys Čivilis" userId="S::stasys.civilis@codeacademylt.onmicrosoft.com::c8caef7f-15d3-4cc8-9b1a-dcff87db0818" providerId="AD" clId="Web-{C6E9277A-0424-D56E-455B-69D0C026840D}" dt="2021-07-13T21:00:22.784" v="525" actId="20577"/>
          <ac:spMkLst>
            <pc:docMk/>
            <pc:sldMk cId="2825790845" sldId="296"/>
            <ac:spMk id="342" creationId="{00000000-0000-0000-0000-000000000000}"/>
          </ac:spMkLst>
        </pc:spChg>
      </pc:sldChg>
      <pc:sldMasterChg chg="add addSldLayout">
        <pc:chgData name="Stasys Čivilis" userId="S::stasys.civilis@codeacademylt.onmicrosoft.com::c8caef7f-15d3-4cc8-9b1a-dcff87db0818" providerId="AD" clId="Web-{C6E9277A-0424-D56E-455B-69D0C026840D}" dt="2021-07-13T19:28:45.089" v="62"/>
        <pc:sldMasterMkLst>
          <pc:docMk/>
          <pc:sldMasterMk cId="0" sldId="2147483726"/>
        </pc:sldMasterMkLst>
        <pc:sldLayoutChg chg="add">
          <pc:chgData name="Stasys Čivilis" userId="S::stasys.civilis@codeacademylt.onmicrosoft.com::c8caef7f-15d3-4cc8-9b1a-dcff87db0818" providerId="AD" clId="Web-{C6E9277A-0424-D56E-455B-69D0C026840D}" dt="2021-07-13T19:28:45.089" v="62"/>
          <pc:sldLayoutMkLst>
            <pc:docMk/>
            <pc:sldMasterMk cId="0" sldId="2147483726"/>
            <pc:sldLayoutMk cId="0" sldId="2147483727"/>
          </pc:sldLayoutMkLst>
        </pc:sldLayoutChg>
        <pc:sldLayoutChg chg="add">
          <pc:chgData name="Stasys Čivilis" userId="S::stasys.civilis@codeacademylt.onmicrosoft.com::c8caef7f-15d3-4cc8-9b1a-dcff87db0818" providerId="AD" clId="Web-{C6E9277A-0424-D56E-455B-69D0C026840D}" dt="2021-07-13T19:28:45.089" v="62"/>
          <pc:sldLayoutMkLst>
            <pc:docMk/>
            <pc:sldMasterMk cId="0" sldId="2147483726"/>
            <pc:sldLayoutMk cId="0" sldId="2147483728"/>
          </pc:sldLayoutMkLst>
        </pc:sldLayoutChg>
        <pc:sldLayoutChg chg="add">
          <pc:chgData name="Stasys Čivilis" userId="S::stasys.civilis@codeacademylt.onmicrosoft.com::c8caef7f-15d3-4cc8-9b1a-dcff87db0818" providerId="AD" clId="Web-{C6E9277A-0424-D56E-455B-69D0C026840D}" dt="2021-07-13T19:28:45.089" v="62"/>
          <pc:sldLayoutMkLst>
            <pc:docMk/>
            <pc:sldMasterMk cId="0" sldId="2147483726"/>
            <pc:sldLayoutMk cId="0" sldId="2147483729"/>
          </pc:sldLayoutMkLst>
        </pc:sldLayoutChg>
        <pc:sldLayoutChg chg="add">
          <pc:chgData name="Stasys Čivilis" userId="S::stasys.civilis@codeacademylt.onmicrosoft.com::c8caef7f-15d3-4cc8-9b1a-dcff87db0818" providerId="AD" clId="Web-{C6E9277A-0424-D56E-455B-69D0C026840D}" dt="2021-07-13T19:28:45.089" v="62"/>
          <pc:sldLayoutMkLst>
            <pc:docMk/>
            <pc:sldMasterMk cId="0" sldId="2147483726"/>
            <pc:sldLayoutMk cId="0" sldId="2147483730"/>
          </pc:sldLayoutMkLst>
        </pc:sldLayoutChg>
        <pc:sldLayoutChg chg="add">
          <pc:chgData name="Stasys Čivilis" userId="S::stasys.civilis@codeacademylt.onmicrosoft.com::c8caef7f-15d3-4cc8-9b1a-dcff87db0818" providerId="AD" clId="Web-{C6E9277A-0424-D56E-455B-69D0C026840D}" dt="2021-07-13T19:28:45.089" v="62"/>
          <pc:sldLayoutMkLst>
            <pc:docMk/>
            <pc:sldMasterMk cId="0" sldId="2147483726"/>
            <pc:sldLayoutMk cId="0" sldId="2147483731"/>
          </pc:sldLayoutMkLst>
        </pc:sldLayoutChg>
        <pc:sldLayoutChg chg="add">
          <pc:chgData name="Stasys Čivilis" userId="S::stasys.civilis@codeacademylt.onmicrosoft.com::c8caef7f-15d3-4cc8-9b1a-dcff87db0818" providerId="AD" clId="Web-{C6E9277A-0424-D56E-455B-69D0C026840D}" dt="2021-07-13T19:28:45.089" v="62"/>
          <pc:sldLayoutMkLst>
            <pc:docMk/>
            <pc:sldMasterMk cId="0" sldId="2147483726"/>
            <pc:sldLayoutMk cId="0" sldId="214748373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75.xml"/><Relationship Id="rId7" Type="http://schemas.openxmlformats.org/officeDocument/2006/relationships/theme" Target="../theme/theme7.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1080" cy="678960"/>
            <a:chOff x="11078640" y="458640"/>
            <a:chExt cx="631080" cy="678960"/>
          </a:xfrm>
        </p:grpSpPr>
        <p:sp>
          <p:nvSpPr>
            <p:cNvPr id="9"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2440" cy="681120"/>
          </a:xfrm>
          <a:prstGeom prst="rect">
            <a:avLst/>
          </a:prstGeom>
          <a:ln w="12600">
            <a:noFill/>
          </a:ln>
        </p:spPr>
      </p:pic>
      <p:sp>
        <p:nvSpPr>
          <p:cNvPr id="6"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1080" cy="678960"/>
            <a:chOff x="11078640" y="458640"/>
            <a:chExt cx="631080" cy="678960"/>
          </a:xfrm>
        </p:grpSpPr>
        <p:sp>
          <p:nvSpPr>
            <p:cNvPr id="45"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0"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1080" cy="678960"/>
            <a:chOff x="11078640" y="458640"/>
            <a:chExt cx="631080" cy="678960"/>
          </a:xfrm>
        </p:grpSpPr>
        <p:sp>
          <p:nvSpPr>
            <p:cNvPr id="88"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CustomShape 6"/>
          <p:cNvSpPr/>
          <p:nvPr/>
        </p:nvSpPr>
        <p:spPr>
          <a:xfrm>
            <a:off x="-159120" y="-119160"/>
            <a:ext cx="6253200" cy="737964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93" name="Group 7"/>
          <p:cNvGrpSpPr/>
          <p:nvPr/>
        </p:nvGrpSpPr>
        <p:grpSpPr>
          <a:xfrm>
            <a:off x="11078640" y="458640"/>
            <a:ext cx="631080" cy="678960"/>
            <a:chOff x="11078640" y="458640"/>
            <a:chExt cx="631080" cy="678960"/>
          </a:xfrm>
        </p:grpSpPr>
        <p:sp>
          <p:nvSpPr>
            <p:cNvPr id="94" name="CustomShape 8"/>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5" name="CustomShape 9"/>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6" name="CustomShape 10"/>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7" name="CustomShape 11"/>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8" name="PlaceHolder 12"/>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99" name="PlaceHolder 1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36" name="Group 1"/>
          <p:cNvGrpSpPr/>
          <p:nvPr/>
        </p:nvGrpSpPr>
        <p:grpSpPr>
          <a:xfrm>
            <a:off x="11078640" y="458640"/>
            <a:ext cx="631800" cy="679680"/>
            <a:chOff x="11078640" y="458640"/>
            <a:chExt cx="631800" cy="679680"/>
          </a:xfrm>
        </p:grpSpPr>
        <p:sp>
          <p:nvSpPr>
            <p:cNvPr id="137" name="CustomShape 2"/>
            <p:cNvSpPr/>
            <p:nvPr/>
          </p:nvSpPr>
          <p:spPr>
            <a:xfrm>
              <a:off x="11078640" y="458640"/>
              <a:ext cx="631800" cy="67968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3"/>
            <p:cNvSpPr/>
            <p:nvPr/>
          </p:nvSpPr>
          <p:spPr>
            <a:xfrm>
              <a:off x="114771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4"/>
            <p:cNvSpPr/>
            <p:nvPr/>
          </p:nvSpPr>
          <p:spPr>
            <a:xfrm>
              <a:off x="112593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5"/>
            <p:cNvSpPr/>
            <p:nvPr/>
          </p:nvSpPr>
          <p:spPr>
            <a:xfrm>
              <a:off x="11175120" y="546480"/>
              <a:ext cx="439200" cy="43416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41"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42"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79" name="Group 1"/>
          <p:cNvGrpSpPr/>
          <p:nvPr/>
        </p:nvGrpSpPr>
        <p:grpSpPr>
          <a:xfrm>
            <a:off x="11078640" y="458640"/>
            <a:ext cx="631080" cy="678960"/>
            <a:chOff x="11078640" y="458640"/>
            <a:chExt cx="631080" cy="678960"/>
          </a:xfrm>
        </p:grpSpPr>
        <p:sp>
          <p:nvSpPr>
            <p:cNvPr id="180"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1"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2"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3"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84" name="Group 6"/>
          <p:cNvGrpSpPr/>
          <p:nvPr/>
        </p:nvGrpSpPr>
        <p:grpSpPr>
          <a:xfrm>
            <a:off x="11078640" y="458640"/>
            <a:ext cx="631080" cy="678960"/>
            <a:chOff x="11078640" y="458640"/>
            <a:chExt cx="631080" cy="678960"/>
          </a:xfrm>
        </p:grpSpPr>
        <p:sp>
          <p:nvSpPr>
            <p:cNvPr id="185" name="CustomShape 7"/>
            <p:cNvSpPr/>
            <p:nvPr/>
          </p:nvSpPr>
          <p:spPr>
            <a:xfrm>
              <a:off x="11220120" y="846720"/>
              <a:ext cx="131040" cy="10512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6" name="CustomShape 8"/>
            <p:cNvSpPr/>
            <p:nvPr/>
          </p:nvSpPr>
          <p:spPr>
            <a:xfrm>
              <a:off x="11216880" y="710280"/>
              <a:ext cx="355320" cy="12168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7" name="CustomShape 9"/>
            <p:cNvSpPr/>
            <p:nvPr/>
          </p:nvSpPr>
          <p:spPr>
            <a:xfrm>
              <a:off x="11437560" y="846720"/>
              <a:ext cx="131040" cy="10512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8" name="CustomShape 10"/>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89" name="PlaceHolder 1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90"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27" name="Group 1"/>
          <p:cNvGrpSpPr/>
          <p:nvPr/>
        </p:nvGrpSpPr>
        <p:grpSpPr>
          <a:xfrm>
            <a:off x="11078640" y="458640"/>
            <a:ext cx="631800" cy="679680"/>
            <a:chOff x="11078640" y="458640"/>
            <a:chExt cx="631800" cy="679680"/>
          </a:xfrm>
        </p:grpSpPr>
        <p:sp>
          <p:nvSpPr>
            <p:cNvPr id="228" name="CustomShape 2"/>
            <p:cNvSpPr/>
            <p:nvPr/>
          </p:nvSpPr>
          <p:spPr>
            <a:xfrm>
              <a:off x="11078640" y="458640"/>
              <a:ext cx="631800" cy="67968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29" name="CustomShape 3"/>
            <p:cNvSpPr/>
            <p:nvPr/>
          </p:nvSpPr>
          <p:spPr>
            <a:xfrm>
              <a:off x="114771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30" name="CustomShape 4"/>
            <p:cNvSpPr/>
            <p:nvPr/>
          </p:nvSpPr>
          <p:spPr>
            <a:xfrm>
              <a:off x="112593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31" name="CustomShape 5"/>
            <p:cNvSpPr/>
            <p:nvPr/>
          </p:nvSpPr>
          <p:spPr>
            <a:xfrm>
              <a:off x="11175120" y="546480"/>
              <a:ext cx="439200" cy="43416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32"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233"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Lst>
  <p:transition spd="med"/>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5.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273120" y="2618280"/>
            <a:ext cx="7048440" cy="2385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normAutofit/>
          </a:bodyPr>
          <a:lstStyle/>
          <a:p>
            <a:pPr>
              <a:lnSpc>
                <a:spcPct val="90000"/>
              </a:lnSpc>
            </a:pPr>
            <a:r>
              <a:rPr lang="lt-LT" sz="4400" b="1" spc="-1" dirty="0">
                <a:solidFill>
                  <a:srgbClr val="000000"/>
                </a:solidFill>
                <a:latin typeface="Arial"/>
                <a:ea typeface="Arial"/>
              </a:rPr>
              <a:t>18</a:t>
            </a:r>
            <a:r>
              <a:rPr lang="lt-LT" sz="4400" b="1" strike="noStrike" spc="-1" dirty="0">
                <a:solidFill>
                  <a:srgbClr val="000000"/>
                </a:solidFill>
                <a:latin typeface="Arial"/>
                <a:ea typeface="Arial"/>
              </a:rPr>
              <a:t> paskaita.</a:t>
            </a:r>
            <a:br>
              <a:rPr dirty="0"/>
            </a:br>
            <a:r>
              <a:rPr lang="lt-LT" sz="4400" b="1" spc="-1" dirty="0" err="1">
                <a:latin typeface="Arial"/>
              </a:rPr>
              <a:t>Flask</a:t>
            </a:r>
            <a:r>
              <a:rPr lang="lt-LT" sz="4400" b="1" spc="-1" dirty="0">
                <a:latin typeface="Arial"/>
              </a:rPr>
              <a:t> (įžanga)</a:t>
            </a:r>
            <a:endParaRPr lang="lt-LT" sz="4400" b="1" strike="noStrike" spc="-1" dirty="0">
              <a:latin typeface="Arial"/>
            </a:endParaRPr>
          </a:p>
        </p:txBody>
      </p:sp>
      <p:sp>
        <p:nvSpPr>
          <p:cNvPr id="271" name="CustomShape 2"/>
          <p:cNvSpPr/>
          <p:nvPr/>
        </p:nvSpPr>
        <p:spPr>
          <a:xfrm>
            <a:off x="3273120" y="5916960"/>
            <a:ext cx="7048440" cy="9259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Python pradedančiųjų kursai</a:t>
            </a:r>
            <a:endParaRPr lang="lt-LT" sz="1300" b="0" strike="noStrike" spc="-1">
              <a:latin typeface="Arial"/>
            </a:endParaRPr>
          </a:p>
        </p:txBody>
      </p:sp>
      <p:sp>
        <p:nvSpPr>
          <p:cNvPr id="272" name="CustomShape 3"/>
          <p:cNvSpPr/>
          <p:nvPr/>
        </p:nvSpPr>
        <p:spPr>
          <a:xfrm>
            <a:off x="495720" y="5930280"/>
            <a:ext cx="2265840" cy="333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a:solidFill>
                  <a:srgbClr val="000000"/>
                </a:solidFill>
                <a:latin typeface="Arial"/>
                <a:ea typeface="Arial"/>
              </a:rPr>
              <a:t>2021</a:t>
            </a:r>
            <a:endParaRPr lang="lt-LT" sz="1600" b="0" strike="noStrike" spc="-1">
              <a:latin typeface="Arial"/>
            </a:endParaRPr>
          </a:p>
        </p:txBody>
      </p:sp>
      <p:pic>
        <p:nvPicPr>
          <p:cNvPr id="273" name="Picture Placeholder 14"/>
          <p:cNvPicPr/>
          <p:nvPr/>
        </p:nvPicPr>
        <p:blipFill>
          <a:blip r:embed="rId2"/>
          <a:stretch/>
        </p:blipFill>
        <p:spPr>
          <a:xfrm>
            <a:off x="14449320" y="-1709640"/>
            <a:ext cx="1833480" cy="1833480"/>
          </a:xfrm>
          <a:prstGeom prst="rect">
            <a:avLst/>
          </a:prstGeom>
          <a:ln w="12600">
            <a:noFill/>
          </a:ln>
        </p:spPr>
      </p:pic>
      <p:grpSp>
        <p:nvGrpSpPr>
          <p:cNvPr id="274" name="Group 4"/>
          <p:cNvGrpSpPr/>
          <p:nvPr/>
        </p:nvGrpSpPr>
        <p:grpSpPr>
          <a:xfrm>
            <a:off x="9866160" y="2715120"/>
            <a:ext cx="1833480" cy="462600"/>
            <a:chOff x="9866160" y="2715120"/>
            <a:chExt cx="1833480" cy="462600"/>
          </a:xfrm>
        </p:grpSpPr>
        <p:sp>
          <p:nvSpPr>
            <p:cNvPr id="275" name="CustomShape 5"/>
            <p:cNvSpPr/>
            <p:nvPr/>
          </p:nvSpPr>
          <p:spPr>
            <a:xfrm>
              <a:off x="9866160" y="2715120"/>
              <a:ext cx="1833480" cy="46260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76" name="CustomShape 6"/>
            <p:cNvSpPr/>
            <p:nvPr/>
          </p:nvSpPr>
          <p:spPr>
            <a:xfrm>
              <a:off x="9979920" y="2779920"/>
              <a:ext cx="1605960" cy="332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77" name="Picture 4"/>
          <p:cNvPicPr/>
          <p:nvPr/>
        </p:nvPicPr>
        <p:blipFill>
          <a:blip r:embed="rId3"/>
          <a:stretch/>
        </p:blipFill>
        <p:spPr>
          <a:xfrm>
            <a:off x="9920160" y="406080"/>
            <a:ext cx="1950840" cy="195084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perduoti duomenis iš svetainės į programą</a:t>
            </a:r>
            <a:endParaRPr lang="en-US" sz="300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templates/login.html faile</a:t>
            </a:r>
            <a:endParaRPr lang="en-US" dirty="0"/>
          </a:p>
        </p:txBody>
      </p:sp>
      <p:pic>
        <p:nvPicPr>
          <p:cNvPr id="3" name="Picture 3" descr="Text&#10;&#10;Description automatically generated">
            <a:extLst>
              <a:ext uri="{FF2B5EF4-FFF2-40B4-BE49-F238E27FC236}">
                <a16:creationId xmlns:a16="http://schemas.microsoft.com/office/drawing/2014/main" id="{279977D1-3CBA-471B-9A93-D25D03563C17}"/>
              </a:ext>
            </a:extLst>
          </p:cNvPr>
          <p:cNvPicPr>
            <a:picLocks noChangeAspect="1"/>
          </p:cNvPicPr>
          <p:nvPr/>
        </p:nvPicPr>
        <p:blipFill>
          <a:blip r:embed="rId2"/>
          <a:stretch>
            <a:fillRect/>
          </a:stretch>
        </p:blipFill>
        <p:spPr>
          <a:xfrm>
            <a:off x="481659" y="1903542"/>
            <a:ext cx="4841051" cy="3493064"/>
          </a:xfrm>
          <a:prstGeom prst="rect">
            <a:avLst/>
          </a:prstGeom>
        </p:spPr>
      </p:pic>
    </p:spTree>
    <p:extLst>
      <p:ext uri="{BB962C8B-B14F-4D97-AF65-F5344CB8AC3E}">
        <p14:creationId xmlns:p14="http://schemas.microsoft.com/office/powerpoint/2010/main" val="265048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perduoti duomenis iš svetainės į programą</a:t>
            </a:r>
            <a:endParaRPr lang="en-US" sz="300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templates/greetings.html faile</a:t>
            </a:r>
            <a:endParaRPr lang="en-US" dirty="0"/>
          </a:p>
        </p:txBody>
      </p:sp>
      <p:pic>
        <p:nvPicPr>
          <p:cNvPr id="2" name="Picture 3" descr="Graphical user interface, text&#10;&#10;Description automatically generated">
            <a:extLst>
              <a:ext uri="{FF2B5EF4-FFF2-40B4-BE49-F238E27FC236}">
                <a16:creationId xmlns:a16="http://schemas.microsoft.com/office/drawing/2014/main" id="{E4E2FDB6-E0F8-44F0-9675-98C7D3CCA6A6}"/>
              </a:ext>
            </a:extLst>
          </p:cNvPr>
          <p:cNvPicPr>
            <a:picLocks noChangeAspect="1"/>
          </p:cNvPicPr>
          <p:nvPr/>
        </p:nvPicPr>
        <p:blipFill>
          <a:blip r:embed="rId2"/>
          <a:stretch>
            <a:fillRect/>
          </a:stretch>
        </p:blipFill>
        <p:spPr>
          <a:xfrm>
            <a:off x="481660" y="2252478"/>
            <a:ext cx="4850459" cy="2898674"/>
          </a:xfrm>
          <a:prstGeom prst="rect">
            <a:avLst/>
          </a:prstGeom>
        </p:spPr>
      </p:pic>
    </p:spTree>
    <p:extLst>
      <p:ext uri="{BB962C8B-B14F-4D97-AF65-F5344CB8AC3E}">
        <p14:creationId xmlns:p14="http://schemas.microsoft.com/office/powerpoint/2010/main" val="1112652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Naudojame base.html šabloną</a:t>
            </a:r>
            <a:endParaRPr lang="en-US" sz="3000"/>
          </a:p>
          <a:p>
            <a:endParaRPr lang="lt-LT" sz="3000" b="1" dirty="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templates/base.html faile</a:t>
            </a:r>
            <a:endParaRPr lang="en-US" dirty="0"/>
          </a:p>
        </p:txBody>
      </p:sp>
      <p:pic>
        <p:nvPicPr>
          <p:cNvPr id="3" name="Picture 3" descr="Text&#10;&#10;Description automatically generated">
            <a:extLst>
              <a:ext uri="{FF2B5EF4-FFF2-40B4-BE49-F238E27FC236}">
                <a16:creationId xmlns:a16="http://schemas.microsoft.com/office/drawing/2014/main" id="{F3285D9F-27B5-4723-B56A-28283A2CB87C}"/>
              </a:ext>
            </a:extLst>
          </p:cNvPr>
          <p:cNvPicPr>
            <a:picLocks noChangeAspect="1"/>
          </p:cNvPicPr>
          <p:nvPr/>
        </p:nvPicPr>
        <p:blipFill>
          <a:blip r:embed="rId2"/>
          <a:stretch>
            <a:fillRect/>
          </a:stretch>
        </p:blipFill>
        <p:spPr>
          <a:xfrm>
            <a:off x="613363" y="1660354"/>
            <a:ext cx="4182533" cy="3932403"/>
          </a:xfrm>
          <a:prstGeom prst="rect">
            <a:avLst/>
          </a:prstGeom>
        </p:spPr>
      </p:pic>
    </p:spTree>
    <p:extLst>
      <p:ext uri="{BB962C8B-B14F-4D97-AF65-F5344CB8AC3E}">
        <p14:creationId xmlns:p14="http://schemas.microsoft.com/office/powerpoint/2010/main" val="967954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Naudojame base.html šabloną</a:t>
            </a:r>
            <a:endParaRPr lang="en-US" sz="3000"/>
          </a:p>
          <a:p>
            <a:endParaRPr lang="lt-LT" sz="3000" b="1" dirty="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templates/login.html faile</a:t>
            </a:r>
            <a:endParaRPr lang="en-US" dirty="0"/>
          </a:p>
        </p:txBody>
      </p:sp>
      <p:pic>
        <p:nvPicPr>
          <p:cNvPr id="2" name="Picture 3" descr="Text&#10;&#10;Description automatically generated">
            <a:extLst>
              <a:ext uri="{FF2B5EF4-FFF2-40B4-BE49-F238E27FC236}">
                <a16:creationId xmlns:a16="http://schemas.microsoft.com/office/drawing/2014/main" id="{BBCF59EF-DDFE-40DF-9EF5-200B151CEAD5}"/>
              </a:ext>
            </a:extLst>
          </p:cNvPr>
          <p:cNvPicPr>
            <a:picLocks noChangeAspect="1"/>
          </p:cNvPicPr>
          <p:nvPr/>
        </p:nvPicPr>
        <p:blipFill>
          <a:blip r:embed="rId2"/>
          <a:stretch>
            <a:fillRect/>
          </a:stretch>
        </p:blipFill>
        <p:spPr>
          <a:xfrm>
            <a:off x="425215" y="2834467"/>
            <a:ext cx="4869274" cy="2148621"/>
          </a:xfrm>
          <a:prstGeom prst="rect">
            <a:avLst/>
          </a:prstGeom>
        </p:spPr>
      </p:pic>
    </p:spTree>
    <p:extLst>
      <p:ext uri="{BB962C8B-B14F-4D97-AF65-F5344CB8AC3E}">
        <p14:creationId xmlns:p14="http://schemas.microsoft.com/office/powerpoint/2010/main" val="2870731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Naudojame base.html šabloną</a:t>
            </a:r>
            <a:endParaRPr lang="en-US" sz="3000"/>
          </a:p>
          <a:p>
            <a:endParaRPr lang="lt-LT" sz="3000" b="1" dirty="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templates/greetings.html faile</a:t>
            </a:r>
            <a:endParaRPr lang="en-US" dirty="0"/>
          </a:p>
        </p:txBody>
      </p:sp>
      <p:pic>
        <p:nvPicPr>
          <p:cNvPr id="2" name="Picture 3" descr="Text&#10;&#10;Description automatically generated">
            <a:extLst>
              <a:ext uri="{FF2B5EF4-FFF2-40B4-BE49-F238E27FC236}">
                <a16:creationId xmlns:a16="http://schemas.microsoft.com/office/drawing/2014/main" id="{BBCF59EF-DDFE-40DF-9EF5-200B151CEAD5}"/>
              </a:ext>
            </a:extLst>
          </p:cNvPr>
          <p:cNvPicPr>
            <a:picLocks noChangeAspect="1"/>
          </p:cNvPicPr>
          <p:nvPr/>
        </p:nvPicPr>
        <p:blipFill>
          <a:blip r:embed="rId2"/>
          <a:stretch>
            <a:fillRect/>
          </a:stretch>
        </p:blipFill>
        <p:spPr>
          <a:xfrm>
            <a:off x="425215" y="2834467"/>
            <a:ext cx="4869274" cy="2148621"/>
          </a:xfrm>
          <a:prstGeom prst="rect">
            <a:avLst/>
          </a:prstGeom>
        </p:spPr>
      </p:pic>
    </p:spTree>
    <p:extLst>
      <p:ext uri="{BB962C8B-B14F-4D97-AF65-F5344CB8AC3E}">
        <p14:creationId xmlns:p14="http://schemas.microsoft.com/office/powerpoint/2010/main" val="754306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Stiliui panaudojame </a:t>
            </a:r>
            <a:r>
              <a:rPr lang="lt-LT" sz="3000" b="1"/>
              <a:t>"Bootstrap" </a:t>
            </a:r>
            <a:endParaRPr lang="en-US" sz="3000"/>
          </a:p>
          <a:p>
            <a:endParaRPr lang="lt-LT" sz="3000" b="1" dirty="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templates/base.html faile</a:t>
            </a:r>
            <a:endParaRPr lang="en-US" dirty="0"/>
          </a:p>
        </p:txBody>
      </p:sp>
      <p:pic>
        <p:nvPicPr>
          <p:cNvPr id="3" name="Picture 3" descr="Text, letter&#10;&#10;Description automatically generated">
            <a:extLst>
              <a:ext uri="{FF2B5EF4-FFF2-40B4-BE49-F238E27FC236}">
                <a16:creationId xmlns:a16="http://schemas.microsoft.com/office/drawing/2014/main" id="{7ACC6495-7467-44D7-BF1E-03F24AB2F7B3}"/>
              </a:ext>
            </a:extLst>
          </p:cNvPr>
          <p:cNvPicPr>
            <a:picLocks noChangeAspect="1"/>
          </p:cNvPicPr>
          <p:nvPr/>
        </p:nvPicPr>
        <p:blipFill>
          <a:blip r:embed="rId2"/>
          <a:stretch>
            <a:fillRect/>
          </a:stretch>
        </p:blipFill>
        <p:spPr>
          <a:xfrm>
            <a:off x="434623" y="1090029"/>
            <a:ext cx="4775200" cy="1535867"/>
          </a:xfrm>
          <a:prstGeom prst="rect">
            <a:avLst/>
          </a:prstGeom>
        </p:spPr>
      </p:pic>
      <p:pic>
        <p:nvPicPr>
          <p:cNvPr id="4" name="Picture 5" descr="Graphical user interface, text, application&#10;&#10;Description automatically generated">
            <a:extLst>
              <a:ext uri="{FF2B5EF4-FFF2-40B4-BE49-F238E27FC236}">
                <a16:creationId xmlns:a16="http://schemas.microsoft.com/office/drawing/2014/main" id="{47837259-055A-4BFF-8355-F0E5B861A0B3}"/>
              </a:ext>
            </a:extLst>
          </p:cNvPr>
          <p:cNvPicPr>
            <a:picLocks noChangeAspect="1"/>
          </p:cNvPicPr>
          <p:nvPr/>
        </p:nvPicPr>
        <p:blipFill>
          <a:blip r:embed="rId3"/>
          <a:stretch>
            <a:fillRect/>
          </a:stretch>
        </p:blipFill>
        <p:spPr>
          <a:xfrm>
            <a:off x="434622" y="2562617"/>
            <a:ext cx="4775200" cy="2259578"/>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A3F12F4F-2745-435B-A620-1C42F10FB293}"/>
              </a:ext>
            </a:extLst>
          </p:cNvPr>
          <p:cNvPicPr>
            <a:picLocks noChangeAspect="1"/>
          </p:cNvPicPr>
          <p:nvPr/>
        </p:nvPicPr>
        <p:blipFill>
          <a:blip r:embed="rId4"/>
          <a:stretch>
            <a:fillRect/>
          </a:stretch>
        </p:blipFill>
        <p:spPr>
          <a:xfrm>
            <a:off x="434622" y="4797152"/>
            <a:ext cx="2018830" cy="1572290"/>
          </a:xfrm>
          <a:prstGeom prst="rect">
            <a:avLst/>
          </a:prstGeom>
        </p:spPr>
      </p:pic>
    </p:spTree>
    <p:extLst>
      <p:ext uri="{BB962C8B-B14F-4D97-AF65-F5344CB8AC3E}">
        <p14:creationId xmlns:p14="http://schemas.microsoft.com/office/powerpoint/2010/main" val="499802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Duomenų bazės sukūrimas</a:t>
            </a:r>
            <a:endParaRPr lang="en-US" sz="3000"/>
          </a:p>
        </p:txBody>
      </p:sp>
      <p:sp>
        <p:nvSpPr>
          <p:cNvPr id="5" name="CustomShape 3">
            <a:extLst>
              <a:ext uri="{FF2B5EF4-FFF2-40B4-BE49-F238E27FC236}">
                <a16:creationId xmlns:a16="http://schemas.microsoft.com/office/drawing/2014/main" id="{90B7EE3D-8C89-4683-A858-48D67A70F7A8}"/>
              </a:ext>
            </a:extLst>
          </p:cNvPr>
          <p:cNvSpPr/>
          <p:nvPr/>
        </p:nvSpPr>
        <p:spPr>
          <a:xfrm>
            <a:off x="6563266" y="3749398"/>
            <a:ext cx="4948812" cy="1568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ea typeface="+mn-lt"/>
                <a:cs typeface="+mn-lt"/>
              </a:rPr>
              <a:t>Flask leidžia mums dirbti su duomenų bazėmis, praktiškai nesitepant rankų į SQL užklausas. Viskuo pasirūpina modulis Flask-SQLAlchemy. Iš principo tai yra SQLAlchemy, optimizuota flaskui. Diegiasi </a:t>
            </a:r>
            <a:r>
              <a:rPr lang="lt-LT" sz="1600" i="1" spc="-1">
                <a:ea typeface="+mn-lt"/>
                <a:cs typeface="+mn-lt"/>
              </a:rPr>
              <a:t>pip install Flask-SQLAlchemy</a:t>
            </a:r>
            <a:r>
              <a:rPr lang="lt-LT" sz="1600" spc="-1">
                <a:ea typeface="+mn-lt"/>
                <a:cs typeface="+mn-lt"/>
              </a:rPr>
              <a:t>.</a:t>
            </a:r>
            <a:endParaRPr lang="en-US">
              <a:ea typeface="+mn-lt"/>
              <a:cs typeface="+mn-lt"/>
            </a:endParaRPr>
          </a:p>
        </p:txBody>
      </p:sp>
      <p:pic>
        <p:nvPicPr>
          <p:cNvPr id="6" name="Picture 6" descr="Text&#10;&#10;Description automatically generated">
            <a:extLst>
              <a:ext uri="{FF2B5EF4-FFF2-40B4-BE49-F238E27FC236}">
                <a16:creationId xmlns:a16="http://schemas.microsoft.com/office/drawing/2014/main" id="{4CA4CF2A-A6CC-4A2C-9864-18D2B5D9F506}"/>
              </a:ext>
            </a:extLst>
          </p:cNvPr>
          <p:cNvPicPr>
            <a:picLocks noChangeAspect="1"/>
          </p:cNvPicPr>
          <p:nvPr/>
        </p:nvPicPr>
        <p:blipFill>
          <a:blip r:embed="rId2"/>
          <a:stretch>
            <a:fillRect/>
          </a:stretch>
        </p:blipFill>
        <p:spPr>
          <a:xfrm>
            <a:off x="258501" y="1729636"/>
            <a:ext cx="5318567" cy="3803840"/>
          </a:xfrm>
          <a:prstGeom prst="rect">
            <a:avLst/>
          </a:prstGeom>
        </p:spPr>
      </p:pic>
    </p:spTree>
    <p:extLst>
      <p:ext uri="{BB962C8B-B14F-4D97-AF65-F5344CB8AC3E}">
        <p14:creationId xmlns:p14="http://schemas.microsoft.com/office/powerpoint/2010/main" val="1671744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Duomenų bazės įrašo sukūrimas</a:t>
            </a:r>
          </a:p>
          <a:p>
            <a:endParaRPr lang="lt-LT" sz="3000" b="1" dirty="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Sukuriame naują failą query.py</a:t>
            </a:r>
            <a:endParaRPr lang="en-US"/>
          </a:p>
        </p:txBody>
      </p:sp>
      <p:pic>
        <p:nvPicPr>
          <p:cNvPr id="3" name="Picture 3" descr="Text&#10;&#10;Description automatically generated">
            <a:extLst>
              <a:ext uri="{FF2B5EF4-FFF2-40B4-BE49-F238E27FC236}">
                <a16:creationId xmlns:a16="http://schemas.microsoft.com/office/drawing/2014/main" id="{70C5B3A5-5ADF-41B0-BDC8-F2D51D2A439F}"/>
              </a:ext>
            </a:extLst>
          </p:cNvPr>
          <p:cNvPicPr>
            <a:picLocks noChangeAspect="1"/>
          </p:cNvPicPr>
          <p:nvPr/>
        </p:nvPicPr>
        <p:blipFill>
          <a:blip r:embed="rId2"/>
          <a:stretch>
            <a:fillRect/>
          </a:stretch>
        </p:blipFill>
        <p:spPr>
          <a:xfrm>
            <a:off x="480349" y="1941356"/>
            <a:ext cx="4816997" cy="3438274"/>
          </a:xfrm>
          <a:prstGeom prst="rect">
            <a:avLst/>
          </a:prstGeom>
        </p:spPr>
      </p:pic>
    </p:spTree>
    <p:extLst>
      <p:ext uri="{BB962C8B-B14F-4D97-AF65-F5344CB8AC3E}">
        <p14:creationId xmlns:p14="http://schemas.microsoft.com/office/powerpoint/2010/main" val="1068065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Duomenų bazės įrašo sukūrimas</a:t>
            </a:r>
          </a:p>
          <a:p>
            <a:endParaRPr lang="lt-LT" sz="3000" b="1" dirty="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Sukuriame naują failą query.py</a:t>
            </a:r>
            <a:endParaRPr lang="en-US"/>
          </a:p>
        </p:txBody>
      </p:sp>
      <p:pic>
        <p:nvPicPr>
          <p:cNvPr id="3" name="Picture 3" descr="Text&#10;&#10;Description automatically generated">
            <a:extLst>
              <a:ext uri="{FF2B5EF4-FFF2-40B4-BE49-F238E27FC236}">
                <a16:creationId xmlns:a16="http://schemas.microsoft.com/office/drawing/2014/main" id="{70C5B3A5-5ADF-41B0-BDC8-F2D51D2A439F}"/>
              </a:ext>
            </a:extLst>
          </p:cNvPr>
          <p:cNvPicPr>
            <a:picLocks noChangeAspect="1"/>
          </p:cNvPicPr>
          <p:nvPr/>
        </p:nvPicPr>
        <p:blipFill>
          <a:blip r:embed="rId2"/>
          <a:stretch>
            <a:fillRect/>
          </a:stretch>
        </p:blipFill>
        <p:spPr>
          <a:xfrm>
            <a:off x="480349" y="1941356"/>
            <a:ext cx="4816997" cy="3438274"/>
          </a:xfrm>
          <a:prstGeom prst="rect">
            <a:avLst/>
          </a:prstGeom>
        </p:spPr>
      </p:pic>
    </p:spTree>
    <p:extLst>
      <p:ext uri="{BB962C8B-B14F-4D97-AF65-F5344CB8AC3E}">
        <p14:creationId xmlns:p14="http://schemas.microsoft.com/office/powerpoint/2010/main" val="601200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Paprastos CRUD operacijos</a:t>
            </a:r>
          </a:p>
          <a:p>
            <a:endParaRPr lang="lt-LT" sz="3000" b="1" dirty="0"/>
          </a:p>
        </p:txBody>
      </p:sp>
      <p:sp>
        <p:nvSpPr>
          <p:cNvPr id="5" name="CustomShape 3">
            <a:extLst>
              <a:ext uri="{FF2B5EF4-FFF2-40B4-BE49-F238E27FC236}">
                <a16:creationId xmlns:a16="http://schemas.microsoft.com/office/drawing/2014/main" id="{90B7EE3D-8C89-4683-A858-48D67A70F7A8}"/>
              </a:ext>
            </a:extLst>
          </p:cNvPr>
          <p:cNvSpPr/>
          <p:nvPr/>
        </p:nvSpPr>
        <p:spPr>
          <a:xfrm>
            <a:off x="6563266" y="3855499"/>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dirty="0">
                <a:solidFill>
                  <a:srgbClr val="000000"/>
                </a:solidFill>
                <a:latin typeface="Arial"/>
              </a:rPr>
              <a:t>Sukuriame naują failą crud.py ir jame </a:t>
            </a:r>
            <a:r>
              <a:rPr lang="lt-LT" sz="1600" spc="-1">
                <a:solidFill>
                  <a:srgbClr val="000000"/>
                </a:solidFill>
                <a:latin typeface="Arial"/>
              </a:rPr>
              <a:t>išmėginame CRUD operacijas</a:t>
            </a:r>
            <a:endParaRPr lang="en-US"/>
          </a:p>
        </p:txBody>
      </p:sp>
      <p:pic>
        <p:nvPicPr>
          <p:cNvPr id="2" name="Picture 3" descr="A picture containing graphical user interface&#10;&#10;Description automatically generated">
            <a:extLst>
              <a:ext uri="{FF2B5EF4-FFF2-40B4-BE49-F238E27FC236}">
                <a16:creationId xmlns:a16="http://schemas.microsoft.com/office/drawing/2014/main" id="{47D72D0A-338D-4488-8855-E1F5ABCC5236}"/>
              </a:ext>
            </a:extLst>
          </p:cNvPr>
          <p:cNvPicPr>
            <a:picLocks noChangeAspect="1"/>
          </p:cNvPicPr>
          <p:nvPr/>
        </p:nvPicPr>
        <p:blipFill>
          <a:blip r:embed="rId2"/>
          <a:stretch>
            <a:fillRect/>
          </a:stretch>
        </p:blipFill>
        <p:spPr>
          <a:xfrm>
            <a:off x="354956" y="1179572"/>
            <a:ext cx="5492186" cy="862474"/>
          </a:xfrm>
          <a:prstGeom prst="rect">
            <a:avLst/>
          </a:prstGeom>
        </p:spPr>
      </p:pic>
      <p:pic>
        <p:nvPicPr>
          <p:cNvPr id="4" name="Picture 5" descr="Text&#10;&#10;Description automatically generated">
            <a:extLst>
              <a:ext uri="{FF2B5EF4-FFF2-40B4-BE49-F238E27FC236}">
                <a16:creationId xmlns:a16="http://schemas.microsoft.com/office/drawing/2014/main" id="{72BDE964-4961-4E8C-9973-7AC879317A51}"/>
              </a:ext>
            </a:extLst>
          </p:cNvPr>
          <p:cNvPicPr>
            <a:picLocks noChangeAspect="1"/>
          </p:cNvPicPr>
          <p:nvPr/>
        </p:nvPicPr>
        <p:blipFill>
          <a:blip r:embed="rId3"/>
          <a:stretch>
            <a:fillRect/>
          </a:stretch>
        </p:blipFill>
        <p:spPr>
          <a:xfrm>
            <a:off x="358150" y="2161572"/>
            <a:ext cx="2640355" cy="952983"/>
          </a:xfrm>
          <a:prstGeom prst="rect">
            <a:avLst/>
          </a:prstGeom>
        </p:spPr>
      </p:pic>
      <p:pic>
        <p:nvPicPr>
          <p:cNvPr id="6" name="Picture 6">
            <a:extLst>
              <a:ext uri="{FF2B5EF4-FFF2-40B4-BE49-F238E27FC236}">
                <a16:creationId xmlns:a16="http://schemas.microsoft.com/office/drawing/2014/main" id="{B73E9F9B-8008-493C-8D44-5B30811B1992}"/>
              </a:ext>
            </a:extLst>
          </p:cNvPr>
          <p:cNvPicPr>
            <a:picLocks noChangeAspect="1"/>
          </p:cNvPicPr>
          <p:nvPr/>
        </p:nvPicPr>
        <p:blipFill>
          <a:blip r:embed="rId4"/>
          <a:stretch>
            <a:fillRect/>
          </a:stretch>
        </p:blipFill>
        <p:spPr>
          <a:xfrm>
            <a:off x="354955" y="3243068"/>
            <a:ext cx="4112870" cy="863788"/>
          </a:xfrm>
          <a:prstGeom prst="rect">
            <a:avLst/>
          </a:prstGeom>
        </p:spPr>
      </p:pic>
      <p:pic>
        <p:nvPicPr>
          <p:cNvPr id="7" name="Picture 7">
            <a:extLst>
              <a:ext uri="{FF2B5EF4-FFF2-40B4-BE49-F238E27FC236}">
                <a16:creationId xmlns:a16="http://schemas.microsoft.com/office/drawing/2014/main" id="{DAE1BF89-ABDE-4BB6-9082-22FA16F06880}"/>
              </a:ext>
            </a:extLst>
          </p:cNvPr>
          <p:cNvPicPr>
            <a:picLocks noChangeAspect="1"/>
          </p:cNvPicPr>
          <p:nvPr/>
        </p:nvPicPr>
        <p:blipFill>
          <a:blip r:embed="rId5"/>
          <a:stretch>
            <a:fillRect/>
          </a:stretch>
        </p:blipFill>
        <p:spPr>
          <a:xfrm>
            <a:off x="354955" y="4256351"/>
            <a:ext cx="4990616" cy="930309"/>
          </a:xfrm>
          <a:prstGeom prst="rect">
            <a:avLst/>
          </a:prstGeom>
        </p:spPr>
      </p:pic>
      <p:pic>
        <p:nvPicPr>
          <p:cNvPr id="8" name="Picture 8" descr="A picture containing graphical user interface&#10;&#10;Description automatically generated">
            <a:extLst>
              <a:ext uri="{FF2B5EF4-FFF2-40B4-BE49-F238E27FC236}">
                <a16:creationId xmlns:a16="http://schemas.microsoft.com/office/drawing/2014/main" id="{7D460256-E5E7-4B6F-8B0C-724756223944}"/>
              </a:ext>
            </a:extLst>
          </p:cNvPr>
          <p:cNvPicPr>
            <a:picLocks noChangeAspect="1"/>
          </p:cNvPicPr>
          <p:nvPr/>
        </p:nvPicPr>
        <p:blipFill>
          <a:blip r:embed="rId6"/>
          <a:stretch>
            <a:fillRect/>
          </a:stretch>
        </p:blipFill>
        <p:spPr>
          <a:xfrm>
            <a:off x="354955" y="5323626"/>
            <a:ext cx="4990616" cy="898494"/>
          </a:xfrm>
          <a:prstGeom prst="rect">
            <a:avLst/>
          </a:prstGeom>
        </p:spPr>
      </p:pic>
    </p:spTree>
    <p:extLst>
      <p:ext uri="{BB962C8B-B14F-4D97-AF65-F5344CB8AC3E}">
        <p14:creationId xmlns:p14="http://schemas.microsoft.com/office/powerpoint/2010/main" val="3887299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000000"/>
                </a:solidFill>
                <a:latin typeface="Arial"/>
                <a:ea typeface="Arial"/>
              </a:rPr>
              <a:t>18</a:t>
            </a:r>
            <a:r>
              <a:rPr lang="lt-LT" sz="1300" b="0" strike="noStrike" spc="-1" dirty="0">
                <a:solidFill>
                  <a:srgbClr val="000000"/>
                </a:solidFill>
                <a:latin typeface="Arial"/>
                <a:ea typeface="Arial"/>
              </a:rPr>
              <a:t> paskaita. </a:t>
            </a:r>
            <a:r>
              <a:rPr lang="lt-LT" sz="1300" spc="-1" dirty="0" err="1">
                <a:solidFill>
                  <a:srgbClr val="000000"/>
                </a:solidFill>
                <a:latin typeface="Arial"/>
                <a:ea typeface="Arial"/>
              </a:rPr>
              <a:t>Flask</a:t>
            </a:r>
            <a:r>
              <a:rPr lang="lt-LT" sz="1300" spc="-1" dirty="0">
                <a:solidFill>
                  <a:srgbClr val="000000"/>
                </a:solidFill>
                <a:latin typeface="Arial"/>
                <a:ea typeface="Arial"/>
              </a:rPr>
              <a:t> (įžanga)</a:t>
            </a:r>
            <a:endParaRPr lang="lt-LT" sz="1300" b="0" strike="noStrike" spc="-1" dirty="0">
              <a:latin typeface="Arial"/>
            </a:endParaRPr>
          </a:p>
        </p:txBody>
      </p:sp>
      <p:sp>
        <p:nvSpPr>
          <p:cNvPr id="279" name="CustomShape 2"/>
          <p:cNvSpPr/>
          <p:nvPr/>
        </p:nvSpPr>
        <p:spPr>
          <a:xfrm>
            <a:off x="480240" y="1371600"/>
            <a:ext cx="5151960" cy="13633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280" name="CustomShape 3"/>
          <p:cNvSpPr/>
          <p:nvPr/>
        </p:nvSpPr>
        <p:spPr>
          <a:xfrm>
            <a:off x="1398600" y="3367800"/>
            <a:ext cx="4233960" cy="4579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b="0" strike="noStrike" spc="-1" dirty="0">
                <a:solidFill>
                  <a:srgbClr val="000000"/>
                </a:solidFill>
                <a:latin typeface="Arial"/>
                <a:ea typeface="DejaVu Sans"/>
              </a:rPr>
              <a:t>Sukurti </a:t>
            </a:r>
            <a:r>
              <a:rPr lang="lt-LT" sz="1600" spc="-1" dirty="0" err="1">
                <a:solidFill>
                  <a:srgbClr val="000000"/>
                </a:solidFill>
                <a:latin typeface="Arial"/>
                <a:ea typeface="DejaVu Sans"/>
              </a:rPr>
              <a:t>Flask</a:t>
            </a:r>
            <a:r>
              <a:rPr lang="lt-LT" sz="1600" spc="-1" dirty="0">
                <a:solidFill>
                  <a:srgbClr val="000000"/>
                </a:solidFill>
                <a:latin typeface="Arial"/>
                <a:ea typeface="DejaVu Sans"/>
              </a:rPr>
              <a:t> aplikaciją</a:t>
            </a:r>
            <a:endParaRPr lang="lt-LT" sz="1600" b="0" strike="noStrike" spc="-1" dirty="0">
              <a:latin typeface="Arial"/>
            </a:endParaRPr>
          </a:p>
        </p:txBody>
      </p:sp>
      <p:sp>
        <p:nvSpPr>
          <p:cNvPr id="281" name="CustomShape 4"/>
          <p:cNvSpPr/>
          <p:nvPr/>
        </p:nvSpPr>
        <p:spPr>
          <a:xfrm>
            <a:off x="1398600" y="4451040"/>
            <a:ext cx="4233960" cy="4550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solidFill>
                  <a:srgbClr val="000000"/>
                </a:solidFill>
                <a:latin typeface="Arial"/>
              </a:rPr>
              <a:t>Sukurti duomenų bazę per susietą su </a:t>
            </a:r>
            <a:r>
              <a:rPr lang="lt-LT" sz="1600" spc="-1" dirty="0" err="1">
                <a:solidFill>
                  <a:srgbClr val="000000"/>
                </a:solidFill>
                <a:latin typeface="Arial"/>
              </a:rPr>
              <a:t>Flask</a:t>
            </a:r>
            <a:r>
              <a:rPr lang="lt-LT" sz="1600" spc="-1" dirty="0">
                <a:solidFill>
                  <a:srgbClr val="000000"/>
                </a:solidFill>
                <a:latin typeface="Arial"/>
              </a:rPr>
              <a:t> aplikacija</a:t>
            </a:r>
            <a:endParaRPr lang="lt-LT" sz="1600" b="0" strike="noStrike" spc="-1" dirty="0">
              <a:latin typeface="Arial"/>
            </a:endParaRPr>
          </a:p>
        </p:txBody>
      </p:sp>
      <p:grpSp>
        <p:nvGrpSpPr>
          <p:cNvPr id="282" name="Group 5"/>
          <p:cNvGrpSpPr/>
          <p:nvPr/>
        </p:nvGrpSpPr>
        <p:grpSpPr>
          <a:xfrm>
            <a:off x="480240" y="3119400"/>
            <a:ext cx="729720" cy="729720"/>
            <a:chOff x="480240" y="3119400"/>
            <a:chExt cx="729720" cy="729720"/>
          </a:xfrm>
        </p:grpSpPr>
        <p:sp>
          <p:nvSpPr>
            <p:cNvPr id="283" name="CustomShape 6"/>
            <p:cNvSpPr/>
            <p:nvPr/>
          </p:nvSpPr>
          <p:spPr>
            <a:xfrm>
              <a:off x="480240" y="3119400"/>
              <a:ext cx="729720" cy="72972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4" name="CustomShape 7"/>
            <p:cNvSpPr/>
            <p:nvPr/>
          </p:nvSpPr>
          <p:spPr>
            <a:xfrm>
              <a:off x="633240" y="3286800"/>
              <a:ext cx="424080" cy="394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85" name="Group 8"/>
          <p:cNvGrpSpPr/>
          <p:nvPr/>
        </p:nvGrpSpPr>
        <p:grpSpPr>
          <a:xfrm>
            <a:off x="480240" y="4369680"/>
            <a:ext cx="729720" cy="729720"/>
            <a:chOff x="480240" y="4369680"/>
            <a:chExt cx="729720" cy="729720"/>
          </a:xfrm>
        </p:grpSpPr>
        <p:sp>
          <p:nvSpPr>
            <p:cNvPr id="286" name="CustomShape 9"/>
            <p:cNvSpPr/>
            <p:nvPr/>
          </p:nvSpPr>
          <p:spPr>
            <a:xfrm>
              <a:off x="480240" y="4369680"/>
              <a:ext cx="729720" cy="72972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7" name="CustomShape 10"/>
            <p:cNvSpPr/>
            <p:nvPr/>
          </p:nvSpPr>
          <p:spPr>
            <a:xfrm>
              <a:off x="633240" y="4537440"/>
              <a:ext cx="424080" cy="394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sp>
        <p:nvSpPr>
          <p:cNvPr id="288" name="CustomShape 11"/>
          <p:cNvSpPr/>
          <p:nvPr/>
        </p:nvSpPr>
        <p:spPr>
          <a:xfrm>
            <a:off x="1445760" y="5644440"/>
            <a:ext cx="4233960" cy="4579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solidFill>
                  <a:srgbClr val="000000"/>
                </a:solidFill>
                <a:latin typeface="Arial"/>
              </a:rPr>
              <a:t>Atlikti CRUD veiksmus naudojant </a:t>
            </a:r>
            <a:r>
              <a:rPr lang="lt-LT" sz="1600" spc="-1" dirty="0" err="1">
                <a:solidFill>
                  <a:srgbClr val="000000"/>
                </a:solidFill>
                <a:latin typeface="Arial"/>
              </a:rPr>
              <a:t>Flask</a:t>
            </a:r>
            <a:r>
              <a:rPr lang="lt-LT" sz="1600" spc="-1" dirty="0">
                <a:solidFill>
                  <a:srgbClr val="000000"/>
                </a:solidFill>
                <a:latin typeface="Arial"/>
              </a:rPr>
              <a:t> biblioteką</a:t>
            </a:r>
            <a:endParaRPr lang="lt-LT" sz="1600" b="0" strike="noStrike" spc="-1" dirty="0">
              <a:latin typeface="Arial"/>
            </a:endParaRPr>
          </a:p>
        </p:txBody>
      </p:sp>
      <p:grpSp>
        <p:nvGrpSpPr>
          <p:cNvPr id="289" name="Group 12"/>
          <p:cNvGrpSpPr/>
          <p:nvPr/>
        </p:nvGrpSpPr>
        <p:grpSpPr>
          <a:xfrm>
            <a:off x="527400" y="5457240"/>
            <a:ext cx="729720" cy="729720"/>
            <a:chOff x="527400" y="5457240"/>
            <a:chExt cx="729720" cy="729720"/>
          </a:xfrm>
        </p:grpSpPr>
        <p:sp>
          <p:nvSpPr>
            <p:cNvPr id="290" name="CustomShape 13"/>
            <p:cNvSpPr/>
            <p:nvPr/>
          </p:nvSpPr>
          <p:spPr>
            <a:xfrm>
              <a:off x="527400" y="5457240"/>
              <a:ext cx="729720" cy="72972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91" name="CustomShape 14"/>
            <p:cNvSpPr/>
            <p:nvPr/>
          </p:nvSpPr>
          <p:spPr>
            <a:xfrm>
              <a:off x="680400" y="5623560"/>
              <a:ext cx="424080" cy="395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DejaVu Sans"/>
                </a:rPr>
                <a:t>03</a:t>
              </a:r>
              <a:endParaRPr lang="lt-LT" sz="2000" b="0" strike="noStrike" spc="-1">
                <a:latin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Programa su duomenų įrašymu į DB</a:t>
            </a:r>
            <a:endParaRPr lang="en-US" sz="3000"/>
          </a:p>
        </p:txBody>
      </p:sp>
      <p:pic>
        <p:nvPicPr>
          <p:cNvPr id="2" name="Picture 3" descr="Graphical user interface, text&#10;&#10;Description automatically generated">
            <a:extLst>
              <a:ext uri="{FF2B5EF4-FFF2-40B4-BE49-F238E27FC236}">
                <a16:creationId xmlns:a16="http://schemas.microsoft.com/office/drawing/2014/main" id="{2AE59310-5E92-4656-B0EF-5FC6FE8868BA}"/>
              </a:ext>
            </a:extLst>
          </p:cNvPr>
          <p:cNvPicPr>
            <a:picLocks noChangeAspect="1"/>
          </p:cNvPicPr>
          <p:nvPr/>
        </p:nvPicPr>
        <p:blipFill>
          <a:blip r:embed="rId2"/>
          <a:stretch>
            <a:fillRect/>
          </a:stretch>
        </p:blipFill>
        <p:spPr>
          <a:xfrm>
            <a:off x="586450" y="1828697"/>
            <a:ext cx="4604794" cy="3875796"/>
          </a:xfrm>
          <a:prstGeom prst="rect">
            <a:avLst/>
          </a:prstGeom>
        </p:spPr>
      </p:pic>
      <p:sp>
        <p:nvSpPr>
          <p:cNvPr id="4" name="CustomShape 3">
            <a:extLst>
              <a:ext uri="{FF2B5EF4-FFF2-40B4-BE49-F238E27FC236}">
                <a16:creationId xmlns:a16="http://schemas.microsoft.com/office/drawing/2014/main" id="{D115E363-7C52-4A0D-AE46-6A2BE588781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main.py faile</a:t>
            </a:r>
            <a:endParaRPr lang="en-US" dirty="0"/>
          </a:p>
        </p:txBody>
      </p:sp>
    </p:spTree>
    <p:extLst>
      <p:ext uri="{BB962C8B-B14F-4D97-AF65-F5344CB8AC3E}">
        <p14:creationId xmlns:p14="http://schemas.microsoft.com/office/powerpoint/2010/main" val="2139874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Programa su duomenų įrašymu į DB</a:t>
            </a:r>
            <a:endParaRPr lang="en-US" sz="3000"/>
          </a:p>
        </p:txBody>
      </p:sp>
      <p:sp>
        <p:nvSpPr>
          <p:cNvPr id="4" name="CustomShape 3">
            <a:extLst>
              <a:ext uri="{FF2B5EF4-FFF2-40B4-BE49-F238E27FC236}">
                <a16:creationId xmlns:a16="http://schemas.microsoft.com/office/drawing/2014/main" id="{D115E363-7C52-4A0D-AE46-6A2BE588781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templates/login.html faile</a:t>
            </a:r>
            <a:endParaRPr lang="en-US" dirty="0"/>
          </a:p>
        </p:txBody>
      </p:sp>
      <p:pic>
        <p:nvPicPr>
          <p:cNvPr id="5" name="Picture 5" descr="Text&#10;&#10;Description automatically generated">
            <a:extLst>
              <a:ext uri="{FF2B5EF4-FFF2-40B4-BE49-F238E27FC236}">
                <a16:creationId xmlns:a16="http://schemas.microsoft.com/office/drawing/2014/main" id="{5903F6EE-030A-40A2-A43D-2C5E9B690DA7}"/>
              </a:ext>
            </a:extLst>
          </p:cNvPr>
          <p:cNvPicPr>
            <a:picLocks noChangeAspect="1"/>
          </p:cNvPicPr>
          <p:nvPr/>
        </p:nvPicPr>
        <p:blipFill>
          <a:blip r:embed="rId2"/>
          <a:stretch>
            <a:fillRect/>
          </a:stretch>
        </p:blipFill>
        <p:spPr>
          <a:xfrm>
            <a:off x="518932" y="2179775"/>
            <a:ext cx="4720541" cy="3173638"/>
          </a:xfrm>
          <a:prstGeom prst="rect">
            <a:avLst/>
          </a:prstGeom>
        </p:spPr>
      </p:pic>
    </p:spTree>
    <p:extLst>
      <p:ext uri="{BB962C8B-B14F-4D97-AF65-F5344CB8AC3E}">
        <p14:creationId xmlns:p14="http://schemas.microsoft.com/office/powerpoint/2010/main" val="2918971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grpSp>
        <p:nvGrpSpPr>
          <p:cNvPr id="338" name="Group 2"/>
          <p:cNvGrpSpPr/>
          <p:nvPr/>
        </p:nvGrpSpPr>
        <p:grpSpPr>
          <a:xfrm>
            <a:off x="479880" y="898200"/>
            <a:ext cx="1833480" cy="462600"/>
            <a:chOff x="479880" y="898200"/>
            <a:chExt cx="1833480" cy="462600"/>
          </a:xfrm>
        </p:grpSpPr>
        <p:sp>
          <p:nvSpPr>
            <p:cNvPr id="339" name="CustomShape 3"/>
            <p:cNvSpPr/>
            <p:nvPr/>
          </p:nvSpPr>
          <p:spPr>
            <a:xfrm>
              <a:off x="479880" y="898200"/>
              <a:ext cx="1833480" cy="46260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0" name="CustomShape 4"/>
            <p:cNvSpPr/>
            <p:nvPr/>
          </p:nvSpPr>
          <p:spPr>
            <a:xfrm>
              <a:off x="593640" y="962640"/>
              <a:ext cx="1605960" cy="333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41" name="Picture Placeholder 2"/>
          <p:cNvPicPr/>
          <p:nvPr/>
        </p:nvPicPr>
        <p:blipFill>
          <a:blip r:embed="rId2"/>
          <a:stretch/>
        </p:blipFill>
        <p:spPr>
          <a:xfrm>
            <a:off x="480240" y="1441440"/>
            <a:ext cx="11230200" cy="5226480"/>
          </a:xfrm>
          <a:prstGeom prst="rect">
            <a:avLst/>
          </a:prstGeom>
          <a:ln w="12600">
            <a:noFill/>
          </a:ln>
        </p:spPr>
      </p:pic>
      <p:sp>
        <p:nvSpPr>
          <p:cNvPr id="342"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lt-LT" sz="1600" spc="-1">
                <a:ea typeface="+mn-lt"/>
                <a:cs typeface="+mn-lt"/>
              </a:rPr>
              <a:t>Sukurti programą, kuri turėtų statinį puslapį, pvz. localhost:5000 su norimu tekstu (rekomenduojama naudoti šablonus)</a:t>
            </a:r>
            <a:endParaRPr lang="en-US"/>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grpSp>
        <p:nvGrpSpPr>
          <p:cNvPr id="338" name="Group 2"/>
          <p:cNvGrpSpPr/>
          <p:nvPr/>
        </p:nvGrpSpPr>
        <p:grpSpPr>
          <a:xfrm>
            <a:off x="479880" y="898200"/>
            <a:ext cx="1833480" cy="462600"/>
            <a:chOff x="479880" y="898200"/>
            <a:chExt cx="1833480" cy="462600"/>
          </a:xfrm>
        </p:grpSpPr>
        <p:sp>
          <p:nvSpPr>
            <p:cNvPr id="339" name="CustomShape 3"/>
            <p:cNvSpPr/>
            <p:nvPr/>
          </p:nvSpPr>
          <p:spPr>
            <a:xfrm>
              <a:off x="479880" y="898200"/>
              <a:ext cx="1833480" cy="46260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0" name="CustomShape 4"/>
            <p:cNvSpPr/>
            <p:nvPr/>
          </p:nvSpPr>
          <p:spPr>
            <a:xfrm>
              <a:off x="593640" y="960590"/>
              <a:ext cx="160596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a:solidFill>
                    <a:srgbClr val="FEFFFF"/>
                  </a:solidFill>
                  <a:latin typeface="Arial"/>
                  <a:ea typeface="Arial"/>
                </a:rPr>
                <a:t>Užduotis nr.</a:t>
              </a:r>
              <a:r>
                <a:rPr lang="lt-LT" sz="1600" b="1" spc="-1">
                  <a:solidFill>
                    <a:srgbClr val="FEFFFF"/>
                  </a:solidFill>
                  <a:latin typeface="Arial"/>
                  <a:ea typeface="Arial"/>
                </a:rPr>
                <a:t> 2</a:t>
              </a:r>
              <a:endParaRPr lang="lt-LT" sz="1600" b="0" strike="noStrike" spc="-1">
                <a:latin typeface="Arial"/>
              </a:endParaRPr>
            </a:p>
          </p:txBody>
        </p:sp>
      </p:grpSp>
      <p:pic>
        <p:nvPicPr>
          <p:cNvPr id="341" name="Picture Placeholder 2"/>
          <p:cNvPicPr/>
          <p:nvPr/>
        </p:nvPicPr>
        <p:blipFill>
          <a:blip r:embed="rId2"/>
          <a:stretch/>
        </p:blipFill>
        <p:spPr>
          <a:xfrm>
            <a:off x="480240" y="1441440"/>
            <a:ext cx="11230200" cy="5226480"/>
          </a:xfrm>
          <a:prstGeom prst="rect">
            <a:avLst/>
          </a:prstGeom>
          <a:ln w="12600">
            <a:noFill/>
          </a:ln>
        </p:spPr>
      </p:pic>
      <p:sp>
        <p:nvSpPr>
          <p:cNvPr id="342"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lt-LT" sz="1600" spc="-1" dirty="0">
                <a:ea typeface="+mn-lt"/>
                <a:cs typeface="+mn-lt"/>
              </a:rPr>
              <a:t>Sukurti programą, kuri įvedus norimą žodį adreso eilutėje (po / simbolio) ir paspaudus ENTER, atspausdintų jį penkis </a:t>
            </a:r>
            <a:r>
              <a:rPr lang="lt-LT" sz="1600" spc="-1">
                <a:ea typeface="+mn-lt"/>
                <a:cs typeface="+mn-lt"/>
              </a:rPr>
              <a:t>kartus</a:t>
            </a:r>
            <a:endParaRPr lang="en-US"/>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Tree>
    <p:extLst>
      <p:ext uri="{BB962C8B-B14F-4D97-AF65-F5344CB8AC3E}">
        <p14:creationId xmlns:p14="http://schemas.microsoft.com/office/powerpoint/2010/main" val="2377890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grpSp>
        <p:nvGrpSpPr>
          <p:cNvPr id="338" name="Group 2"/>
          <p:cNvGrpSpPr/>
          <p:nvPr/>
        </p:nvGrpSpPr>
        <p:grpSpPr>
          <a:xfrm>
            <a:off x="479880" y="898200"/>
            <a:ext cx="1833480" cy="462600"/>
            <a:chOff x="479880" y="898200"/>
            <a:chExt cx="1833480" cy="462600"/>
          </a:xfrm>
        </p:grpSpPr>
        <p:sp>
          <p:nvSpPr>
            <p:cNvPr id="339" name="CustomShape 3"/>
            <p:cNvSpPr/>
            <p:nvPr/>
          </p:nvSpPr>
          <p:spPr>
            <a:xfrm>
              <a:off x="479880" y="898200"/>
              <a:ext cx="1833480" cy="46260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0" name="CustomShape 4"/>
            <p:cNvSpPr/>
            <p:nvPr/>
          </p:nvSpPr>
          <p:spPr>
            <a:xfrm>
              <a:off x="593640" y="960590"/>
              <a:ext cx="160596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a:solidFill>
                    <a:srgbClr val="FEFFFF"/>
                  </a:solidFill>
                  <a:latin typeface="Arial"/>
                  <a:ea typeface="Arial"/>
                </a:rPr>
                <a:t>Užduotis nr.</a:t>
              </a:r>
              <a:r>
                <a:rPr lang="lt-LT" sz="1600" b="1" spc="-1">
                  <a:solidFill>
                    <a:srgbClr val="FEFFFF"/>
                  </a:solidFill>
                  <a:latin typeface="Arial"/>
                  <a:ea typeface="Arial"/>
                </a:rPr>
                <a:t> 3</a:t>
              </a:r>
              <a:endParaRPr lang="lt-LT" sz="1600" b="0" strike="noStrike" spc="-1">
                <a:latin typeface="Arial"/>
              </a:endParaRPr>
            </a:p>
          </p:txBody>
        </p:sp>
      </p:grpSp>
      <p:pic>
        <p:nvPicPr>
          <p:cNvPr id="341" name="Picture Placeholder 2"/>
          <p:cNvPicPr/>
          <p:nvPr/>
        </p:nvPicPr>
        <p:blipFill>
          <a:blip r:embed="rId2"/>
          <a:stretch/>
        </p:blipFill>
        <p:spPr>
          <a:xfrm>
            <a:off x="480240" y="1441440"/>
            <a:ext cx="11230200" cy="5226480"/>
          </a:xfrm>
          <a:prstGeom prst="rect">
            <a:avLst/>
          </a:prstGeom>
          <a:ln w="12600">
            <a:noFill/>
          </a:ln>
        </p:spPr>
      </p:pic>
      <p:sp>
        <p:nvSpPr>
          <p:cNvPr id="342"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lt-LT" sz="1600" spc="-1" dirty="0">
                <a:ea typeface="+mn-lt"/>
                <a:cs typeface="+mn-lt"/>
              </a:rPr>
              <a:t>Sukurti programą, kuri puslapyje localhost:5000/keliamieji parodytų visus keliamuosius metus nuo 1900 iki 2100 </a:t>
            </a:r>
            <a:r>
              <a:rPr lang="lt-LT" sz="1600" spc="-1">
                <a:ea typeface="+mn-lt"/>
                <a:cs typeface="+mn-lt"/>
              </a:rPr>
              <a:t>metų</a:t>
            </a:r>
            <a:endParaRPr lang="en-US"/>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Tree>
    <p:extLst>
      <p:ext uri="{BB962C8B-B14F-4D97-AF65-F5344CB8AC3E}">
        <p14:creationId xmlns:p14="http://schemas.microsoft.com/office/powerpoint/2010/main" val="1296577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grpSp>
        <p:nvGrpSpPr>
          <p:cNvPr id="338" name="Group 2"/>
          <p:cNvGrpSpPr/>
          <p:nvPr/>
        </p:nvGrpSpPr>
        <p:grpSpPr>
          <a:xfrm>
            <a:off x="479880" y="898200"/>
            <a:ext cx="1833480" cy="462600"/>
            <a:chOff x="479880" y="898200"/>
            <a:chExt cx="1833480" cy="462600"/>
          </a:xfrm>
        </p:grpSpPr>
        <p:sp>
          <p:nvSpPr>
            <p:cNvPr id="339" name="CustomShape 3"/>
            <p:cNvSpPr/>
            <p:nvPr/>
          </p:nvSpPr>
          <p:spPr>
            <a:xfrm>
              <a:off x="479880" y="898200"/>
              <a:ext cx="1833480" cy="46260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0" name="CustomShape 4"/>
            <p:cNvSpPr/>
            <p:nvPr/>
          </p:nvSpPr>
          <p:spPr>
            <a:xfrm>
              <a:off x="593640" y="960590"/>
              <a:ext cx="160596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a:solidFill>
                    <a:srgbClr val="FEFFFF"/>
                  </a:solidFill>
                  <a:latin typeface="Arial"/>
                  <a:ea typeface="Arial"/>
                </a:rPr>
                <a:t>Užduotis nr.</a:t>
              </a:r>
              <a:r>
                <a:rPr lang="lt-LT" sz="1600" b="1" spc="-1">
                  <a:solidFill>
                    <a:srgbClr val="FEFFFF"/>
                  </a:solidFill>
                  <a:latin typeface="Arial"/>
                  <a:ea typeface="Arial"/>
                </a:rPr>
                <a:t> 4</a:t>
              </a:r>
              <a:endParaRPr lang="lt-LT" sz="1600" b="0" strike="noStrike" spc="-1">
                <a:latin typeface="Arial"/>
              </a:endParaRPr>
            </a:p>
          </p:txBody>
        </p:sp>
      </p:grpSp>
      <p:pic>
        <p:nvPicPr>
          <p:cNvPr id="341" name="Picture Placeholder 2"/>
          <p:cNvPicPr/>
          <p:nvPr/>
        </p:nvPicPr>
        <p:blipFill>
          <a:blip r:embed="rId2"/>
          <a:stretch/>
        </p:blipFill>
        <p:spPr>
          <a:xfrm>
            <a:off x="480240" y="1441440"/>
            <a:ext cx="11230200" cy="5226480"/>
          </a:xfrm>
          <a:prstGeom prst="rect">
            <a:avLst/>
          </a:prstGeom>
          <a:ln w="12600">
            <a:noFill/>
          </a:ln>
        </p:spPr>
      </p:pic>
      <p:sp>
        <p:nvSpPr>
          <p:cNvPr id="342"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lt-LT" sz="1600" spc="-1">
                <a:ea typeface="+mn-lt"/>
                <a:cs typeface="+mn-lt"/>
              </a:rPr>
              <a:t>Sukurti programą, kuri leistų įvesti metus ir paspaudus patvirtinimo mygtuką parodytų, ar jie yra keliamieji</a:t>
            </a:r>
            <a:endParaRPr lang="en-US"/>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Tree>
    <p:extLst>
      <p:ext uri="{BB962C8B-B14F-4D97-AF65-F5344CB8AC3E}">
        <p14:creationId xmlns:p14="http://schemas.microsoft.com/office/powerpoint/2010/main" val="2825790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a:p>
            <a:pPr>
              <a:lnSpc>
                <a:spcPct val="90000"/>
              </a:lnSpc>
              <a:spcBef>
                <a:spcPts val="1001"/>
              </a:spcBef>
            </a:pPr>
            <a:endParaRPr lang="lt-LT" sz="1300" b="0" strike="noStrike" spc="-1">
              <a:latin typeface="Arial"/>
            </a:endParaRPr>
          </a:p>
          <a:p>
            <a:pPr>
              <a:lnSpc>
                <a:spcPct val="90000"/>
              </a:lnSpc>
              <a:spcBef>
                <a:spcPts val="1001"/>
              </a:spcBef>
            </a:pPr>
            <a:endParaRPr lang="lt-LT" sz="1300" b="0" strike="noStrike" spc="-1">
              <a:latin typeface="Arial"/>
            </a:endParaRPr>
          </a:p>
        </p:txBody>
      </p:sp>
      <p:grpSp>
        <p:nvGrpSpPr>
          <p:cNvPr id="356" name="Group 2"/>
          <p:cNvGrpSpPr/>
          <p:nvPr/>
        </p:nvGrpSpPr>
        <p:grpSpPr>
          <a:xfrm>
            <a:off x="480240" y="914400"/>
            <a:ext cx="1833480" cy="462600"/>
            <a:chOff x="480240" y="914400"/>
            <a:chExt cx="1833480" cy="462600"/>
          </a:xfrm>
        </p:grpSpPr>
        <p:sp>
          <p:nvSpPr>
            <p:cNvPr id="357" name="CustomShape 3"/>
            <p:cNvSpPr/>
            <p:nvPr/>
          </p:nvSpPr>
          <p:spPr>
            <a:xfrm>
              <a:off x="480240" y="914400"/>
              <a:ext cx="1833480" cy="46260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58" name="CustomShape 4"/>
            <p:cNvSpPr/>
            <p:nvPr/>
          </p:nvSpPr>
          <p:spPr>
            <a:xfrm>
              <a:off x="594000" y="978840"/>
              <a:ext cx="1605960" cy="333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59" name="Picture Placeholder 2"/>
          <p:cNvPicPr/>
          <p:nvPr/>
        </p:nvPicPr>
        <p:blipFill>
          <a:blip r:embed="rId2"/>
          <a:stretch/>
        </p:blipFill>
        <p:spPr>
          <a:xfrm>
            <a:off x="479880" y="1441440"/>
            <a:ext cx="11230200" cy="5226480"/>
          </a:xfrm>
          <a:prstGeom prst="rect">
            <a:avLst/>
          </a:prstGeom>
          <a:ln w="12600">
            <a:noFill/>
          </a:ln>
        </p:spPr>
      </p:pic>
      <p:sp>
        <p:nvSpPr>
          <p:cNvPr id="360"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le 1"/>
          <p:cNvSpPr txBox="1">
            <a:spLocks noGrp="1"/>
          </p:cNvSpPr>
          <p:nvPr>
            <p:ph type="title"/>
          </p:nvPr>
        </p:nvSpPr>
        <p:spPr>
          <a:xfrm>
            <a:off x="480390" y="1371706"/>
            <a:ext cx="5615611" cy="4101247"/>
          </a:xfrm>
          <a:prstGeom prst="rect">
            <a:avLst/>
          </a:prstGeom>
        </p:spPr>
        <p:txBody>
          <a:bodyPr lIns="45719" tIns="45720" rIns="45719" bIns="45720" anchor="t">
            <a:normAutofit/>
          </a:bodyPr>
          <a:lstStyle/>
          <a:p>
            <a:r>
              <a:rPr lang="lt-LT" dirty="0" err="1"/>
              <a:t>Python</a:t>
            </a:r>
            <a:r>
              <a:rPr lang="lt-LT" dirty="0"/>
              <a:t> </a:t>
            </a:r>
            <a:r>
              <a:rPr lang="lt-LT" dirty="0" err="1"/>
              <a:t>web</a:t>
            </a:r>
            <a:r>
              <a:rPr lang="lt-LT" dirty="0"/>
              <a:t> </a:t>
            </a:r>
            <a:r>
              <a:rPr lang="lt-LT" dirty="0" err="1"/>
              <a:t>framework'as</a:t>
            </a:r>
            <a:r>
              <a:rPr lang="lt-LT" dirty="0"/>
              <a:t> - </a:t>
            </a:r>
            <a:r>
              <a:rPr lang="lt-LT" dirty="0" err="1"/>
              <a:t>Flask</a:t>
            </a:r>
            <a:endParaRPr lang="lt-LT" dirty="0"/>
          </a:p>
          <a:p>
            <a:endParaRPr lang="lt-LT" dirty="0"/>
          </a:p>
          <a:p>
            <a:endParaRPr lang="lt-LT" dirty="0"/>
          </a:p>
          <a:p>
            <a:endParaRPr dirty="0"/>
          </a:p>
        </p:txBody>
      </p:sp>
      <p:sp>
        <p:nvSpPr>
          <p:cNvPr id="175" name="Content Placeholder 2"/>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18 paskaita. </a:t>
            </a:r>
            <a:r>
              <a:rPr lang="lt-LT" dirty="0" err="1"/>
              <a:t>Flask</a:t>
            </a:r>
            <a:r>
              <a:rPr lang="lt-LT" dirty="0"/>
              <a:t> (įžanga)</a:t>
            </a:r>
            <a:endParaRPr lang="en-US" dirty="0"/>
          </a:p>
          <a:p>
            <a:endParaRPr lang="en-US" dirty="0"/>
          </a:p>
          <a:p>
            <a:endParaRPr dirty="0"/>
          </a:p>
        </p:txBody>
      </p:sp>
      <p:sp>
        <p:nvSpPr>
          <p:cNvPr id="176" name="Text Placeholder 3"/>
          <p:cNvSpPr>
            <a:spLocks noGrp="1"/>
          </p:cNvSpPr>
          <p:nvPr>
            <p:ph type="body" idx="21"/>
          </p:nvPr>
        </p:nvSpPr>
        <p:spPr>
          <a:xfrm>
            <a:off x="5992413" y="1371706"/>
            <a:ext cx="5718574" cy="506729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p>
            <a:r>
              <a:rPr lang="en-US" dirty="0"/>
              <a:t>Flask </a:t>
            </a:r>
            <a:r>
              <a:rPr lang="en-US" dirty="0" err="1"/>
              <a:t>yra</a:t>
            </a:r>
            <a:r>
              <a:rPr lang="en-US" dirty="0"/>
              <a:t> </a:t>
            </a:r>
            <a:r>
              <a:rPr lang="en-US" dirty="0" err="1"/>
              <a:t>populiariausias</a:t>
            </a:r>
            <a:r>
              <a:rPr lang="en-US" dirty="0"/>
              <a:t> </a:t>
            </a:r>
            <a:r>
              <a:rPr lang="en-US" dirty="0" err="1"/>
              <a:t>python'o</a:t>
            </a:r>
            <a:r>
              <a:rPr lang="en-US" dirty="0"/>
              <a:t> </a:t>
            </a:r>
            <a:r>
              <a:rPr lang="en-US" dirty="0" err="1"/>
              <a:t>microframework'as</a:t>
            </a:r>
            <a:r>
              <a:rPr lang="en-US" dirty="0"/>
              <a:t>. </a:t>
            </a:r>
            <a:r>
              <a:rPr lang="en-US" dirty="0" err="1"/>
              <a:t>Jeigu</a:t>
            </a:r>
            <a:r>
              <a:rPr lang="en-US" dirty="0"/>
              <a:t> </a:t>
            </a:r>
            <a:r>
              <a:rPr lang="en-US" dirty="0" err="1"/>
              <a:t>projektas</a:t>
            </a:r>
            <a:r>
              <a:rPr lang="en-US" dirty="0"/>
              <a:t> </a:t>
            </a:r>
            <a:r>
              <a:rPr lang="en-US" dirty="0" err="1"/>
              <a:t>nėra</a:t>
            </a:r>
            <a:r>
              <a:rPr lang="en-US" dirty="0"/>
              <a:t> </a:t>
            </a:r>
            <a:r>
              <a:rPr lang="en-US" dirty="0" err="1"/>
              <a:t>labai</a:t>
            </a:r>
            <a:r>
              <a:rPr lang="en-US" dirty="0"/>
              <a:t> </a:t>
            </a:r>
            <a:r>
              <a:rPr lang="en-US" dirty="0" err="1"/>
              <a:t>didelis</a:t>
            </a:r>
            <a:r>
              <a:rPr lang="en-US" dirty="0"/>
              <a:t>, </a:t>
            </a:r>
            <a:r>
              <a:rPr lang="en-US" dirty="0" err="1"/>
              <a:t>arba</a:t>
            </a:r>
            <a:r>
              <a:rPr lang="en-US" dirty="0"/>
              <a:t> </a:t>
            </a:r>
            <a:r>
              <a:rPr lang="en-US" dirty="0" err="1"/>
              <a:t>tiesiog</a:t>
            </a:r>
            <a:r>
              <a:rPr lang="en-US" dirty="0"/>
              <a:t> </a:t>
            </a:r>
            <a:r>
              <a:rPr lang="en-US" dirty="0" err="1"/>
              <a:t>norime</a:t>
            </a:r>
            <a:r>
              <a:rPr lang="en-US" dirty="0"/>
              <a:t> </a:t>
            </a:r>
            <a:r>
              <a:rPr lang="en-US" dirty="0" err="1"/>
              <a:t>pasidaryti</a:t>
            </a:r>
            <a:r>
              <a:rPr lang="en-US" dirty="0"/>
              <a:t> </a:t>
            </a:r>
            <a:r>
              <a:rPr lang="en-US" dirty="0" err="1"/>
              <a:t>kažkokį</a:t>
            </a:r>
            <a:r>
              <a:rPr lang="en-US" dirty="0"/>
              <a:t> GUI per </a:t>
            </a:r>
            <a:r>
              <a:rPr lang="en-US" dirty="0" err="1"/>
              <a:t>naršyklę</a:t>
            </a:r>
            <a:r>
              <a:rPr lang="en-US" dirty="0"/>
              <a:t>, </a:t>
            </a:r>
            <a:r>
              <a:rPr lang="en-US" dirty="0" err="1"/>
              <a:t>kažką</a:t>
            </a:r>
            <a:r>
              <a:rPr lang="en-US" dirty="0"/>
              <a:t> </a:t>
            </a:r>
            <a:r>
              <a:rPr lang="en-US" dirty="0" err="1"/>
              <a:t>greitai</a:t>
            </a:r>
            <a:r>
              <a:rPr lang="en-US" dirty="0"/>
              <a:t> </a:t>
            </a:r>
            <a:r>
              <a:rPr lang="en-US" dirty="0" err="1"/>
              <a:t>prototipuoti</a:t>
            </a:r>
            <a:r>
              <a:rPr lang="en-US" dirty="0"/>
              <a:t>, Flask </a:t>
            </a:r>
            <a:r>
              <a:rPr lang="en-US" dirty="0" err="1"/>
              <a:t>yra</a:t>
            </a:r>
            <a:r>
              <a:rPr lang="en-US" dirty="0"/>
              <a:t> </a:t>
            </a:r>
            <a:r>
              <a:rPr lang="en-US" dirty="0" err="1"/>
              <a:t>labai</a:t>
            </a:r>
            <a:r>
              <a:rPr lang="en-US" dirty="0"/>
              <a:t> </a:t>
            </a:r>
            <a:r>
              <a:rPr lang="en-US" dirty="0" err="1"/>
              <a:t>geras</a:t>
            </a:r>
            <a:r>
              <a:rPr lang="en-US" dirty="0"/>
              <a:t> </a:t>
            </a:r>
            <a:r>
              <a:rPr lang="en-US" dirty="0" err="1"/>
              <a:t>pasirinkimas</a:t>
            </a:r>
            <a:r>
              <a:rPr lang="en-US" dirty="0"/>
              <a:t>. </a:t>
            </a:r>
            <a:r>
              <a:rPr lang="en-US" dirty="0" err="1"/>
              <a:t>Su</a:t>
            </a:r>
            <a:r>
              <a:rPr lang="en-US" dirty="0"/>
              <a:t> flask </a:t>
            </a:r>
            <a:r>
              <a:rPr lang="en-US" dirty="0" err="1"/>
              <a:t>yra</a:t>
            </a:r>
            <a:r>
              <a:rPr lang="en-US" dirty="0"/>
              <a:t> </a:t>
            </a:r>
            <a:r>
              <a:rPr lang="en-US" dirty="0" err="1"/>
              <a:t>pakankamai</a:t>
            </a:r>
            <a:r>
              <a:rPr lang="en-US" dirty="0"/>
              <a:t> </a:t>
            </a:r>
            <a:r>
              <a:rPr lang="en-US" dirty="0" err="1"/>
              <a:t>paprasta</a:t>
            </a:r>
            <a:r>
              <a:rPr lang="en-US" dirty="0"/>
              <a:t> </a:t>
            </a:r>
            <a:r>
              <a:rPr lang="en-US" dirty="0" err="1"/>
              <a:t>gaminti</a:t>
            </a:r>
            <a:r>
              <a:rPr lang="en-US" dirty="0"/>
              <a:t> API's. </a:t>
            </a:r>
          </a:p>
          <a:p>
            <a:pPr marL="285750" indent="-285750">
              <a:buFont typeface="Arial"/>
              <a:buChar char="•"/>
            </a:pPr>
            <a:endParaRPr lang="en-US" dirty="0"/>
          </a:p>
          <a:p>
            <a:endParaRPr dirty="0"/>
          </a:p>
        </p:txBody>
      </p:sp>
    </p:spTree>
    <p:extLst>
      <p:ext uri="{BB962C8B-B14F-4D97-AF65-F5344CB8AC3E}">
        <p14:creationId xmlns:p14="http://schemas.microsoft.com/office/powerpoint/2010/main" val="268805941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sukurti minimalią svetainę</a:t>
            </a:r>
            <a:endParaRPr lang="en-US" sz="3000" dirty="0"/>
          </a:p>
        </p:txBody>
      </p:sp>
      <p:pic>
        <p:nvPicPr>
          <p:cNvPr id="2" name="Picture 2" descr="Graphical user interface, text&#10;&#10;Description automatically generated">
            <a:extLst>
              <a:ext uri="{FF2B5EF4-FFF2-40B4-BE49-F238E27FC236}">
                <a16:creationId xmlns:a16="http://schemas.microsoft.com/office/drawing/2014/main" id="{E978019B-FE4D-4102-83A1-B71B715D0A3D}"/>
              </a:ext>
            </a:extLst>
          </p:cNvPr>
          <p:cNvPicPr>
            <a:picLocks noChangeAspect="1"/>
          </p:cNvPicPr>
          <p:nvPr/>
        </p:nvPicPr>
        <p:blipFill>
          <a:blip r:embed="rId2"/>
          <a:stretch>
            <a:fillRect/>
          </a:stretch>
        </p:blipFill>
        <p:spPr>
          <a:xfrm>
            <a:off x="481660" y="2283635"/>
            <a:ext cx="4746977" cy="26952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puslapyje atvaizduoti įvestą kintamąjį</a:t>
            </a:r>
            <a:endParaRPr lang="en-US" sz="3000"/>
          </a:p>
        </p:txBody>
      </p:sp>
      <p:pic>
        <p:nvPicPr>
          <p:cNvPr id="3" name="Picture 3" descr="Text&#10;&#10;Description automatically generated">
            <a:extLst>
              <a:ext uri="{FF2B5EF4-FFF2-40B4-BE49-F238E27FC236}">
                <a16:creationId xmlns:a16="http://schemas.microsoft.com/office/drawing/2014/main" id="{BEB4649A-612D-4952-BF3F-6A3CD7E6F732}"/>
              </a:ext>
            </a:extLst>
          </p:cNvPr>
          <p:cNvPicPr>
            <a:picLocks noChangeAspect="1"/>
          </p:cNvPicPr>
          <p:nvPr/>
        </p:nvPicPr>
        <p:blipFill>
          <a:blip r:embed="rId2"/>
          <a:stretch>
            <a:fillRect/>
          </a:stretch>
        </p:blipFill>
        <p:spPr>
          <a:xfrm>
            <a:off x="1087144" y="2005306"/>
            <a:ext cx="3583046" cy="3345979"/>
          </a:xfrm>
          <a:prstGeom prst="rect">
            <a:avLst/>
          </a:prstGeom>
        </p:spPr>
      </p:pic>
    </p:spTree>
    <p:extLst>
      <p:ext uri="{BB962C8B-B14F-4D97-AF65-F5344CB8AC3E}">
        <p14:creationId xmlns:p14="http://schemas.microsoft.com/office/powerpoint/2010/main" val="181898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sukurti ir panaudoti HTML šabloną</a:t>
            </a:r>
            <a:endParaRPr lang="en-US" sz="3000"/>
          </a:p>
        </p:txBody>
      </p:sp>
      <p:pic>
        <p:nvPicPr>
          <p:cNvPr id="2" name="Picture 3" descr="Graphical user interface, text, application&#10;&#10;Description automatically generated">
            <a:extLst>
              <a:ext uri="{FF2B5EF4-FFF2-40B4-BE49-F238E27FC236}">
                <a16:creationId xmlns:a16="http://schemas.microsoft.com/office/drawing/2014/main" id="{4A759A8B-00AB-4D03-AA3E-0C48EF9E0883}"/>
              </a:ext>
            </a:extLst>
          </p:cNvPr>
          <p:cNvPicPr>
            <a:picLocks noChangeAspect="1"/>
          </p:cNvPicPr>
          <p:nvPr/>
        </p:nvPicPr>
        <p:blipFill>
          <a:blip r:embed="rId2"/>
          <a:stretch>
            <a:fillRect/>
          </a:stretch>
        </p:blipFill>
        <p:spPr>
          <a:xfrm>
            <a:off x="1149585" y="1458639"/>
            <a:ext cx="3044237" cy="1861685"/>
          </a:xfrm>
          <a:prstGeom prst="rect">
            <a:avLst/>
          </a:prstGeom>
        </p:spPr>
      </p:pic>
      <p:sp>
        <p:nvSpPr>
          <p:cNvPr id="4" name="TextBox 3">
            <a:extLst>
              <a:ext uri="{FF2B5EF4-FFF2-40B4-BE49-F238E27FC236}">
                <a16:creationId xmlns:a16="http://schemas.microsoft.com/office/drawing/2014/main" id="{8965E71E-AD09-491E-A26D-21EE81572D22}"/>
              </a:ext>
            </a:extLst>
          </p:cNvPr>
          <p:cNvSpPr txBox="1"/>
          <p:nvPr/>
        </p:nvSpPr>
        <p:spPr>
          <a:xfrm>
            <a:off x="1300103" y="980251"/>
            <a:ext cx="2743200"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rPr>
              <a:t>main.py failas:</a:t>
            </a:r>
            <a:endParaRPr lang="en-US" dirty="0">
              <a:solidFill>
                <a:schemeClr val="bg1"/>
              </a:solidFill>
            </a:endParaRPr>
          </a:p>
        </p:txBody>
      </p:sp>
      <p:pic>
        <p:nvPicPr>
          <p:cNvPr id="5" name="Picture 5" descr="Graphical user interface, text, application&#10;&#10;Description automatically generated">
            <a:extLst>
              <a:ext uri="{FF2B5EF4-FFF2-40B4-BE49-F238E27FC236}">
                <a16:creationId xmlns:a16="http://schemas.microsoft.com/office/drawing/2014/main" id="{62A631F8-12CC-4540-A56C-48A896BE3768}"/>
              </a:ext>
            </a:extLst>
          </p:cNvPr>
          <p:cNvPicPr>
            <a:picLocks noChangeAspect="1"/>
          </p:cNvPicPr>
          <p:nvPr/>
        </p:nvPicPr>
        <p:blipFill>
          <a:blip r:embed="rId3"/>
          <a:stretch>
            <a:fillRect/>
          </a:stretch>
        </p:blipFill>
        <p:spPr>
          <a:xfrm>
            <a:off x="1165520" y="4141376"/>
            <a:ext cx="3049999" cy="2422877"/>
          </a:xfrm>
          <a:prstGeom prst="rect">
            <a:avLst/>
          </a:prstGeom>
        </p:spPr>
      </p:pic>
      <p:sp>
        <p:nvSpPr>
          <p:cNvPr id="9" name="TextBox 8">
            <a:extLst>
              <a:ext uri="{FF2B5EF4-FFF2-40B4-BE49-F238E27FC236}">
                <a16:creationId xmlns:a16="http://schemas.microsoft.com/office/drawing/2014/main" id="{793BA1E1-B7B4-41E8-A425-1DA3B9035FC4}"/>
              </a:ext>
            </a:extLst>
          </p:cNvPr>
          <p:cNvSpPr txBox="1"/>
          <p:nvPr/>
        </p:nvSpPr>
        <p:spPr>
          <a:xfrm>
            <a:off x="914399" y="3698992"/>
            <a:ext cx="3542829"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rPr>
              <a:t>templates/index.html</a:t>
            </a:r>
            <a:r>
              <a:rPr lang="en-US" dirty="0">
                <a:solidFill>
                  <a:schemeClr val="bg1"/>
                </a:solidFill>
              </a:rPr>
              <a:t> failas:</a:t>
            </a:r>
          </a:p>
        </p:txBody>
      </p:sp>
    </p:spTree>
    <p:extLst>
      <p:ext uri="{BB962C8B-B14F-4D97-AF65-F5344CB8AC3E}">
        <p14:creationId xmlns:p14="http://schemas.microsoft.com/office/powerpoint/2010/main" val="3162338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Į šabloną galime įdėti logikos</a:t>
            </a:r>
            <a:endParaRPr lang="en-US"/>
          </a:p>
        </p:txBody>
      </p:sp>
      <p:pic>
        <p:nvPicPr>
          <p:cNvPr id="3" name="Picture 5" descr="Text, letter&#10;&#10;Description automatically generated">
            <a:extLst>
              <a:ext uri="{FF2B5EF4-FFF2-40B4-BE49-F238E27FC236}">
                <a16:creationId xmlns:a16="http://schemas.microsoft.com/office/drawing/2014/main" id="{29367D24-F652-4834-8F5C-D9B59D03073A}"/>
              </a:ext>
            </a:extLst>
          </p:cNvPr>
          <p:cNvPicPr>
            <a:picLocks noChangeAspect="1"/>
          </p:cNvPicPr>
          <p:nvPr/>
        </p:nvPicPr>
        <p:blipFill>
          <a:blip r:embed="rId2"/>
          <a:stretch>
            <a:fillRect/>
          </a:stretch>
        </p:blipFill>
        <p:spPr>
          <a:xfrm>
            <a:off x="1038343" y="1619309"/>
            <a:ext cx="3859388" cy="4437825"/>
          </a:xfrm>
          <a:prstGeom prst="rect">
            <a:avLst/>
          </a:prstGeom>
        </p:spPr>
      </p:pic>
    </p:spTree>
    <p:extLst>
      <p:ext uri="{BB962C8B-B14F-4D97-AF65-F5344CB8AC3E}">
        <p14:creationId xmlns:p14="http://schemas.microsoft.com/office/powerpoint/2010/main" val="129959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kintamuosius perkelti į šabloną</a:t>
            </a:r>
            <a:endParaRPr lang="en-US" sz="3000"/>
          </a:p>
        </p:txBody>
      </p:sp>
      <p:sp>
        <p:nvSpPr>
          <p:cNvPr id="4" name="TextBox 3">
            <a:extLst>
              <a:ext uri="{FF2B5EF4-FFF2-40B4-BE49-F238E27FC236}">
                <a16:creationId xmlns:a16="http://schemas.microsoft.com/office/drawing/2014/main" id="{8965E71E-AD09-491E-A26D-21EE81572D22}"/>
              </a:ext>
            </a:extLst>
          </p:cNvPr>
          <p:cNvSpPr txBox="1"/>
          <p:nvPr/>
        </p:nvSpPr>
        <p:spPr>
          <a:xfrm>
            <a:off x="1619955" y="1027288"/>
            <a:ext cx="2743200"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main.py failas:</a:t>
            </a:r>
            <a:endParaRPr lang="en-US" dirty="0">
              <a:solidFill>
                <a:schemeClr val="bg1"/>
              </a:solidFill>
            </a:endParaRPr>
          </a:p>
        </p:txBody>
      </p:sp>
      <p:sp>
        <p:nvSpPr>
          <p:cNvPr id="9" name="TextBox 8">
            <a:extLst>
              <a:ext uri="{FF2B5EF4-FFF2-40B4-BE49-F238E27FC236}">
                <a16:creationId xmlns:a16="http://schemas.microsoft.com/office/drawing/2014/main" id="{793BA1E1-B7B4-41E8-A425-1DA3B9035FC4}"/>
              </a:ext>
            </a:extLst>
          </p:cNvPr>
          <p:cNvSpPr txBox="1"/>
          <p:nvPr/>
        </p:nvSpPr>
        <p:spPr>
          <a:xfrm>
            <a:off x="1074325" y="3680177"/>
            <a:ext cx="3542829"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templates/index.html</a:t>
            </a:r>
            <a:r>
              <a:rPr lang="en-US" dirty="0">
                <a:solidFill>
                  <a:schemeClr val="bg1"/>
                </a:solidFill>
              </a:rPr>
              <a:t> failas:</a:t>
            </a:r>
          </a:p>
        </p:txBody>
      </p:sp>
      <p:pic>
        <p:nvPicPr>
          <p:cNvPr id="3" name="Picture 5" descr="Graphical user interface, text, application&#10;&#10;Description automatically generated">
            <a:extLst>
              <a:ext uri="{FF2B5EF4-FFF2-40B4-BE49-F238E27FC236}">
                <a16:creationId xmlns:a16="http://schemas.microsoft.com/office/drawing/2014/main" id="{3F17E6D5-36F0-48AB-9F9A-1AD2D99C8C97}"/>
              </a:ext>
            </a:extLst>
          </p:cNvPr>
          <p:cNvPicPr>
            <a:picLocks noChangeAspect="1"/>
          </p:cNvPicPr>
          <p:nvPr/>
        </p:nvPicPr>
        <p:blipFill>
          <a:blip r:embed="rId2"/>
          <a:stretch>
            <a:fillRect/>
          </a:stretch>
        </p:blipFill>
        <p:spPr>
          <a:xfrm>
            <a:off x="679215" y="1478025"/>
            <a:ext cx="3872088" cy="1945208"/>
          </a:xfrm>
          <a:prstGeom prst="rect">
            <a:avLst/>
          </a:prstGeom>
        </p:spPr>
      </p:pic>
      <p:pic>
        <p:nvPicPr>
          <p:cNvPr id="6" name="Picture 6" descr="Text, letter&#10;&#10;Description automatically generated">
            <a:extLst>
              <a:ext uri="{FF2B5EF4-FFF2-40B4-BE49-F238E27FC236}">
                <a16:creationId xmlns:a16="http://schemas.microsoft.com/office/drawing/2014/main" id="{17C7688C-C15E-4E03-B1B6-7DB6A2EE86F9}"/>
              </a:ext>
            </a:extLst>
          </p:cNvPr>
          <p:cNvPicPr>
            <a:picLocks noChangeAspect="1"/>
          </p:cNvPicPr>
          <p:nvPr/>
        </p:nvPicPr>
        <p:blipFill>
          <a:blip r:embed="rId3"/>
          <a:stretch>
            <a:fillRect/>
          </a:stretch>
        </p:blipFill>
        <p:spPr>
          <a:xfrm>
            <a:off x="1486547" y="4137848"/>
            <a:ext cx="2257425" cy="2514600"/>
          </a:xfrm>
          <a:prstGeom prst="rect">
            <a:avLst/>
          </a:prstGeom>
        </p:spPr>
      </p:pic>
    </p:spTree>
    <p:extLst>
      <p:ext uri="{BB962C8B-B14F-4D97-AF65-F5344CB8AC3E}">
        <p14:creationId xmlns:p14="http://schemas.microsoft.com/office/powerpoint/2010/main" val="3781873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perduoti duomenis iš svetainės į programą</a:t>
            </a:r>
            <a:endParaRPr lang="en-US" sz="300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app.py faile</a:t>
            </a:r>
            <a:endParaRPr lang="en-US" dirty="0"/>
          </a:p>
        </p:txBody>
      </p:sp>
      <p:pic>
        <p:nvPicPr>
          <p:cNvPr id="2" name="Picture 3" descr="Text&#10;&#10;Description automatically generated">
            <a:extLst>
              <a:ext uri="{FF2B5EF4-FFF2-40B4-BE49-F238E27FC236}">
                <a16:creationId xmlns:a16="http://schemas.microsoft.com/office/drawing/2014/main" id="{2D58154C-A07E-4E84-A8DE-780C5302472C}"/>
              </a:ext>
            </a:extLst>
          </p:cNvPr>
          <p:cNvPicPr>
            <a:picLocks noChangeAspect="1"/>
          </p:cNvPicPr>
          <p:nvPr/>
        </p:nvPicPr>
        <p:blipFill>
          <a:blip r:embed="rId2"/>
          <a:stretch>
            <a:fillRect/>
          </a:stretch>
        </p:blipFill>
        <p:spPr>
          <a:xfrm>
            <a:off x="556919" y="2270064"/>
            <a:ext cx="4869274" cy="2712983"/>
          </a:xfrm>
          <a:prstGeom prst="rect">
            <a:avLst/>
          </a:prstGeom>
        </p:spPr>
      </p:pic>
    </p:spTree>
    <p:extLst>
      <p:ext uri="{BB962C8B-B14F-4D97-AF65-F5344CB8AC3E}">
        <p14:creationId xmlns:p14="http://schemas.microsoft.com/office/powerpoint/2010/main" val="740564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A69B33-703E-4E87-A3DD-A156ABDBEE4A}"/>
</file>

<file path=customXml/itemProps2.xml><?xml version="1.0" encoding="utf-8"?>
<ds:datastoreItem xmlns:ds="http://schemas.openxmlformats.org/officeDocument/2006/customXml" ds:itemID="{BE58B8CB-CD6C-4010-940C-8867B792F897}"/>
</file>

<file path=customXml/itemProps3.xml><?xml version="1.0" encoding="utf-8"?>
<ds:datastoreItem xmlns:ds="http://schemas.openxmlformats.org/officeDocument/2006/customXml" ds:itemID="{94AC6E20-3DF5-4A0A-9686-FD5BE90879E3}"/>
</file>

<file path=docProps/app.xml><?xml version="1.0" encoding="utf-8"?>
<Properties xmlns="http://schemas.openxmlformats.org/officeDocument/2006/extended-properties" xmlns:vt="http://schemas.openxmlformats.org/officeDocument/2006/docPropsVTypes">
  <Template/>
  <TotalTime>5916</TotalTime>
  <Words>414</Words>
  <Application>Microsoft Office PowerPoint</Application>
  <PresentationFormat>Widescreen</PresentationFormat>
  <Paragraphs>72</Paragraphs>
  <Slides>26</Slides>
  <Notes>0</Notes>
  <HiddenSlides>0</HiddenSlides>
  <ScaleCrop>false</ScaleCrop>
  <HeadingPairs>
    <vt:vector size="4" baseType="variant">
      <vt:variant>
        <vt:lpstr>Theme</vt:lpstr>
      </vt:variant>
      <vt:variant>
        <vt:i4>7</vt:i4>
      </vt:variant>
      <vt:variant>
        <vt:lpstr>Slide Titles</vt:lpstr>
      </vt:variant>
      <vt:variant>
        <vt:i4>26</vt:i4>
      </vt:variant>
    </vt:vector>
  </HeadingPairs>
  <TitlesOfParts>
    <vt:vector size="33" baseType="lpstr">
      <vt:lpstr>Office Theme</vt:lpstr>
      <vt:lpstr>Office Theme</vt:lpstr>
      <vt:lpstr>Office Theme</vt:lpstr>
      <vt:lpstr>Office Theme</vt:lpstr>
      <vt:lpstr>Office Theme</vt:lpstr>
      <vt:lpstr>Office Theme</vt:lpstr>
      <vt:lpstr>Office Theme</vt:lpstr>
      <vt:lpstr>PowerPoint Presentation</vt:lpstr>
      <vt:lpstr>PowerPoint Presentation</vt:lpstr>
      <vt:lpstr>Python web framework'as - Flask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
  <cp:revision>1212</cp:revision>
  <dcterms:modified xsi:type="dcterms:W3CDTF">2021-07-13T21:00:50Z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20</vt:i4>
  </property>
  <property fmtid="{D5CDD505-2E9C-101B-9397-08002B2CF9AE}" pid="12" name="ContentTypeId">
    <vt:lpwstr>0x0101009ACC98F71C7CEB499EFDC29467EAFC60</vt:lpwstr>
  </property>
</Properties>
</file>