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A4F-1281-4E38-BB9C-9F8A2167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7F0A-362F-474A-A5BC-834CD3C3A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283D-C120-497D-89C2-FA8A92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40CF-FFA7-4A75-93EC-2CBE6834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A224-60BE-455D-9102-FDCC1623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24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EA22-438A-42BE-8917-C099744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5128E-A2B6-41EE-A5E6-F5F5AC909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61D-CE5A-4560-B329-DC85D314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D921-DF73-4D61-B2EA-43E8554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B6E-77C2-4788-9A28-919B387D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3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F6EEE-AA88-4B02-97A4-63080B815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EF253-F175-4C7E-9232-A6095AA2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C347-D835-4B0E-A354-1214DE6C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C3A9-C8C6-4028-8524-73B5237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D144-184B-4B24-BD38-E689B22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761-7788-48E1-A993-CDC240BB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5689-E95D-4238-8991-959BF2CC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D87B-F909-4310-B1BA-73886A18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7DAA-B133-4465-B05B-5DA10A8B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E058-0741-4B25-AD41-C2F4739F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24A5-FB2A-4A94-83DC-80BD3023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7424-9540-4A30-BE58-8A40667F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6CEE-C8B0-4EA4-8231-9D7CA56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C363-AFB4-4D07-A2B3-FF915E2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768E-7BC5-49CB-AD64-4CA404D1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4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6A51-AD93-469B-9685-9F5A67E8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ED52-B521-4625-AA00-C8A0F328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7EB4-D23D-4A71-AFC4-EEEB90C8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218C-D0D0-4BA7-A2E6-D568E8D3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E7DD-A66A-452F-B624-4D250B94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DD1C1-4B25-4B68-B82D-5490BA72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5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6C01-5316-4343-87C1-52D91E84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9ABC-BD4B-49B9-A6B7-633D9F6F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DB1EA-ED7E-402F-9BBC-A8853B3C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2E3B6-B639-4FFF-85F6-C5EFF00A0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1F17B-AA1C-4AF7-9CB9-652CC0E69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22868-0501-449B-BF55-2EC0D895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A925A-5F18-48E6-8D1E-FD4B1EF8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BE5A-57E1-4E05-86D0-D4C39A7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7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ABFD-79CD-404F-B0DD-FBBF7425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BBBD2-242B-45A7-92D5-0A34276F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7DC94-0EBE-486B-BF8E-D2CD6763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1A7D-E545-4F9E-9F44-5677E2C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CFD12-F2A8-4D93-8E1D-614CBDE7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D5D55-793A-4122-9F2F-324C49E1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8A31-95DA-4AF9-826B-E0A2790A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2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A05-FCD7-40F8-B7A6-F39537EE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0FA9-B61B-456A-A5D5-B60BE3A1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D2A0E-6E23-48CA-9414-1E4C5785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0E6E-0C50-4B83-931C-36A6AB4B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7DD7-6E31-4B0F-8F35-C3C0E4E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C093-5929-4122-853D-31475B47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4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51E8-9E47-4EB0-95A3-9A1D83A8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E5D48-1827-4568-AD7A-29430240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B333-1CB3-44B3-8C47-A6B4A13E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40F0D-5D75-4353-9E5D-AC5D2118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0C23-5E8F-4B8A-B710-94F77B6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42C2-2139-4BE8-882A-40C30E28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74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38F76-621B-42F3-9635-47FDAC65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15F0-7B23-47F1-B9E7-ACD33F80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CA3D-74CD-4050-A479-74A49B34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9C73-D367-4B75-BC50-A86B559B2B5D}" type="datetimeFigureOut">
              <a:rPr lang="en-GB" smtClean="0"/>
              <a:t>17/04/2018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0180-43B1-401D-A9C0-B48756A56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E68B-8C80-4873-8010-371A5004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0CE7-DA84-466F-9F5D-DA5F1FA015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CC5D3-8416-4B7E-A2F5-19A90733175F}"/>
              </a:ext>
            </a:extLst>
          </p:cNvPr>
          <p:cNvSpPr txBox="1"/>
          <p:nvPr/>
        </p:nvSpPr>
        <p:spPr>
          <a:xfrm>
            <a:off x="764875" y="488830"/>
            <a:ext cx="10495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Actions you could take, right now! </a:t>
            </a:r>
          </a:p>
          <a:p>
            <a:endParaRPr lang="en-GB" dirty="0"/>
          </a:p>
          <a:p>
            <a:r>
              <a:rPr lang="en-GB" dirty="0"/>
              <a:t>Feel free, in your own time, to make a </a:t>
            </a:r>
            <a:r>
              <a:rPr lang="en-GB" b="1" dirty="0"/>
              <a:t>pledge</a:t>
            </a:r>
            <a:r>
              <a:rPr lang="en-GB" dirty="0"/>
              <a:t> today to take</a:t>
            </a:r>
            <a:r>
              <a:rPr lang="en-GB" b="1" dirty="0"/>
              <a:t> one new, positive </a:t>
            </a:r>
            <a:r>
              <a:rPr lang="en-GB" dirty="0"/>
              <a:t>action. On a piece of paper, you could jot down what you’re going do, when, where and how. Pin it up it up somewhere you’ll see it! Here’s some ideas: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7621-B4D3-460D-A0AF-B89D1CB226E7}"/>
              </a:ext>
            </a:extLst>
          </p:cNvPr>
          <p:cNvSpPr/>
          <p:nvPr/>
        </p:nvSpPr>
        <p:spPr>
          <a:xfrm>
            <a:off x="7132848" y="4234541"/>
            <a:ext cx="363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Check and cut your carbon footprint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2BF97-6DF6-41C2-B84B-6BA450CE42B3}"/>
              </a:ext>
            </a:extLst>
          </p:cNvPr>
          <p:cNvSpPr/>
          <p:nvPr/>
        </p:nvSpPr>
        <p:spPr>
          <a:xfrm>
            <a:off x="954391" y="4929896"/>
            <a:ext cx="433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Get more involved at the University of Bath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68816-6D08-4630-B450-32029A71D762}"/>
              </a:ext>
            </a:extLst>
          </p:cNvPr>
          <p:cNvSpPr/>
          <p:nvPr/>
        </p:nvSpPr>
        <p:spPr>
          <a:xfrm>
            <a:off x="4118416" y="2445709"/>
            <a:ext cx="443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Reduce your household energy consumption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A4202-8C74-44BD-8B28-4F070C20BA4A}"/>
              </a:ext>
            </a:extLst>
          </p:cNvPr>
          <p:cNvSpPr/>
          <p:nvPr/>
        </p:nvSpPr>
        <p:spPr>
          <a:xfrm>
            <a:off x="394224" y="2126411"/>
            <a:ext cx="327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Educate yourself and learn more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CA45-488F-4D8D-B978-F9ED2E9A2C4B}"/>
              </a:ext>
            </a:extLst>
          </p:cNvPr>
          <p:cNvSpPr/>
          <p:nvPr/>
        </p:nvSpPr>
        <p:spPr>
          <a:xfrm>
            <a:off x="7778056" y="4830323"/>
            <a:ext cx="387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Switch to a renewable energy provider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667C7-1FC2-4203-BE22-25048B29F7EF}"/>
              </a:ext>
            </a:extLst>
          </p:cNvPr>
          <p:cNvSpPr/>
          <p:nvPr/>
        </p:nvSpPr>
        <p:spPr>
          <a:xfrm>
            <a:off x="2736169" y="6099599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Support a divestment campaign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BA1B7-E59C-4E51-B029-2068FFE05057}"/>
              </a:ext>
            </a:extLst>
          </p:cNvPr>
          <p:cNvSpPr/>
          <p:nvPr/>
        </p:nvSpPr>
        <p:spPr>
          <a:xfrm>
            <a:off x="394224" y="4267497"/>
            <a:ext cx="594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Ask University managers to increase sustainability teaching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35F49-300D-42CD-9E98-2A6F9D78C1F9}"/>
              </a:ext>
            </a:extLst>
          </p:cNvPr>
          <p:cNvSpPr/>
          <p:nvPr/>
        </p:nvSpPr>
        <p:spPr>
          <a:xfrm>
            <a:off x="6644983" y="3076874"/>
            <a:ext cx="476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Contact your local MP to demand greater 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B8796-78BB-403D-ABDF-9562127010E2}"/>
              </a:ext>
            </a:extLst>
          </p:cNvPr>
          <p:cNvSpPr/>
          <p:nvPr/>
        </p:nvSpPr>
        <p:spPr>
          <a:xfrm>
            <a:off x="7533382" y="1941745"/>
            <a:ext cx="272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Walk or cycle to University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627672-247B-4C8A-9C81-F04AF765832A}"/>
              </a:ext>
            </a:extLst>
          </p:cNvPr>
          <p:cNvSpPr/>
          <p:nvPr/>
        </p:nvSpPr>
        <p:spPr>
          <a:xfrm>
            <a:off x="394224" y="3313020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Donate to an environmental charity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2F33C-1C60-4D9D-B950-75F6C51DB608}"/>
              </a:ext>
            </a:extLst>
          </p:cNvPr>
          <p:cNvSpPr/>
          <p:nvPr/>
        </p:nvSpPr>
        <p:spPr>
          <a:xfrm>
            <a:off x="4493069" y="3644219"/>
            <a:ext cx="368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Reduce meat and dairy consumption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10AB5-873A-4739-A720-73497ED7BF2B}"/>
              </a:ext>
            </a:extLst>
          </p:cNvPr>
          <p:cNvSpPr/>
          <p:nvPr/>
        </p:nvSpPr>
        <p:spPr>
          <a:xfrm>
            <a:off x="6096000" y="5427885"/>
            <a:ext cx="3259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Reduce flights and carbon offset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3B8A04-E786-4A67-B672-7A2236AB4254}"/>
              </a:ext>
            </a:extLst>
          </p:cNvPr>
          <p:cNvSpPr/>
          <p:nvPr/>
        </p:nvSpPr>
        <p:spPr>
          <a:xfrm>
            <a:off x="7588370" y="6099599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Support a flood victim charity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F1DAA0-12A3-4DDC-AE7C-3A4897C5CEFB}"/>
              </a:ext>
            </a:extLst>
          </p:cNvPr>
          <p:cNvSpPr/>
          <p:nvPr/>
        </p:nvSpPr>
        <p:spPr>
          <a:xfrm>
            <a:off x="358604" y="5514747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Attend a climate march or public meeting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C6EF17-47BE-4E89-A91A-D7E5B5420E0F}"/>
              </a:ext>
            </a:extLst>
          </p:cNvPr>
          <p:cNvSpPr/>
          <p:nvPr/>
        </p:nvSpPr>
        <p:spPr>
          <a:xfrm>
            <a:off x="1324018" y="2749689"/>
            <a:ext cx="19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Organise an event</a:t>
            </a:r>
          </a:p>
        </p:txBody>
      </p:sp>
    </p:spTree>
    <p:extLst>
      <p:ext uri="{BB962C8B-B14F-4D97-AF65-F5344CB8AC3E}">
        <p14:creationId xmlns:p14="http://schemas.microsoft.com/office/powerpoint/2010/main" val="48402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Mcloughlin</dc:creator>
  <cp:lastModifiedBy>Niall Mcloughlin</cp:lastModifiedBy>
  <cp:revision>4</cp:revision>
  <dcterms:created xsi:type="dcterms:W3CDTF">2018-04-17T12:46:01Z</dcterms:created>
  <dcterms:modified xsi:type="dcterms:W3CDTF">2018-04-17T13:04:56Z</dcterms:modified>
</cp:coreProperties>
</file>