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9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5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413C-50BE-4A0A-8F0E-E8FAC11482AB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2827-2302-442A-968A-9D454B74D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footprintcalculator.or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vewell.org/" TargetMode="External"/><Relationship Id="rId2" Type="http://schemas.openxmlformats.org/officeDocument/2006/relationships/hyperlink" Target="http://www.givingwhatwecan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80000hours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Climate change is scary! What can I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Know your own ‘carbon footprint’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What are things that contribute MOST to your carbon footprint?</a:t>
            </a:r>
          </a:p>
          <a:p>
            <a:r>
              <a:rPr lang="en-GB" dirty="0" smtClean="0"/>
              <a:t>Find out at…</a:t>
            </a:r>
            <a:endParaRPr lang="en-GB" dirty="0" smtClean="0">
              <a:hlinkClick r:id="rId2"/>
            </a:endParaRPr>
          </a:p>
          <a:p>
            <a:pPr marL="0" indent="0">
              <a:buNone/>
            </a:pPr>
            <a:r>
              <a:rPr lang="en-GB" sz="2400" dirty="0" smtClean="0">
                <a:hlinkClick r:id="rId2"/>
              </a:rPr>
              <a:t>www.footprintcalculator.org/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Flatfoot and Clawfoot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902858"/>
            <a:ext cx="3887788" cy="2889022"/>
          </a:xfrm>
        </p:spPr>
      </p:pic>
    </p:spTree>
    <p:extLst>
      <p:ext uri="{BB962C8B-B14F-4D97-AF65-F5344CB8AC3E}">
        <p14:creationId xmlns:p14="http://schemas.microsoft.com/office/powerpoint/2010/main" val="428737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world is scary! What can I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little money can do a lot of good…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charities are most effective at improving lives? </a:t>
            </a:r>
          </a:p>
          <a:p>
            <a:r>
              <a:rPr lang="en-GB" dirty="0" smtClean="0"/>
              <a:t>Find out at…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sz="2400" dirty="0" smtClean="0">
                <a:hlinkClick r:id="rId2"/>
              </a:rPr>
              <a:t>www.givingwhatwecan.org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r>
              <a:rPr lang="en-GB" sz="2400" dirty="0" smtClean="0">
                <a:hlinkClick r:id="rId3"/>
              </a:rPr>
              <a:t>www.givewell.org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 descr="File:&lt;strong&gt;Money&lt;/strong&gt; Cash.jpg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054886"/>
            <a:ext cx="3887788" cy="2584965"/>
          </a:xfrm>
        </p:spPr>
      </p:pic>
    </p:spTree>
    <p:extLst>
      <p:ext uri="{BB962C8B-B14F-4D97-AF65-F5344CB8AC3E}">
        <p14:creationId xmlns:p14="http://schemas.microsoft.com/office/powerpoint/2010/main" val="278092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world is scary! What can I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lot of time can do a LOT of good…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we help people the most through our career?</a:t>
            </a:r>
          </a:p>
          <a:p>
            <a:r>
              <a:rPr lang="en-GB" dirty="0"/>
              <a:t>Find out at…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www.80000hours.org</a:t>
            </a:r>
            <a:r>
              <a:rPr lang="en-GB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Studying Banking and Finance courses- your love for money ...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990557"/>
            <a:ext cx="3887788" cy="2713623"/>
          </a:xfrm>
        </p:spPr>
      </p:pic>
    </p:spTree>
    <p:extLst>
      <p:ext uri="{BB962C8B-B14F-4D97-AF65-F5344CB8AC3E}">
        <p14:creationId xmlns:p14="http://schemas.microsoft.com/office/powerpoint/2010/main" val="1437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Climate change is scary! What can I do?</vt:lpstr>
      <vt:lpstr>The world is scary! What can I do?</vt:lpstr>
      <vt:lpstr>The world is scary! What can I do?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is scary! What can I do about it myself?</dc:title>
  <dc:creator>Alastair Marsh</dc:creator>
  <cp:lastModifiedBy>Alastair Marsh</cp:lastModifiedBy>
  <cp:revision>7</cp:revision>
  <dcterms:created xsi:type="dcterms:W3CDTF">2018-02-27T19:26:14Z</dcterms:created>
  <dcterms:modified xsi:type="dcterms:W3CDTF">2018-02-27T19:46:34Z</dcterms:modified>
</cp:coreProperties>
</file>