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72" r:id="rId10"/>
    <p:sldId id="266" r:id="rId11"/>
    <p:sldId id="269" r:id="rId12"/>
    <p:sldId id="271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282"/>
    <a:srgbClr val="0B387C"/>
    <a:srgbClr val="0055A0"/>
    <a:srgbClr val="0C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4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FFC27-4316-4B72-9140-3DEC745C0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CB2E9C-096A-43C8-8CC0-B0A5A1220229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FABC6189-7285-488E-92C5-07DE8A910306}" type="parTrans" cxnId="{0FF1C68D-172B-4346-9657-C8EC13584C70}">
      <dgm:prSet/>
      <dgm:spPr/>
      <dgm:t>
        <a:bodyPr/>
        <a:lstStyle/>
        <a:p>
          <a:endParaRPr lang="en-US"/>
        </a:p>
      </dgm:t>
    </dgm:pt>
    <dgm:pt modelId="{FAEC4E07-CE88-4FED-8854-9A2383935257}" type="sibTrans" cxnId="{0FF1C68D-172B-4346-9657-C8EC13584C70}">
      <dgm:prSet/>
      <dgm:spPr/>
      <dgm:t>
        <a:bodyPr/>
        <a:lstStyle/>
        <a:p>
          <a:endParaRPr lang="en-US"/>
        </a:p>
      </dgm:t>
    </dgm:pt>
    <dgm:pt modelId="{E0C7F14E-62EC-4B42-AFB8-E59EEA49A14F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6F979261-4323-40A9-8FBA-524AF7391AF9}" type="parTrans" cxnId="{529362CE-83D4-44CF-8BCB-AA305769B7F7}">
      <dgm:prSet/>
      <dgm:spPr/>
      <dgm:t>
        <a:bodyPr/>
        <a:lstStyle/>
        <a:p>
          <a:endParaRPr lang="en-US"/>
        </a:p>
      </dgm:t>
    </dgm:pt>
    <dgm:pt modelId="{30FDF3E1-5493-411B-9BD3-8BAD0BCF32FA}" type="sibTrans" cxnId="{529362CE-83D4-44CF-8BCB-AA305769B7F7}">
      <dgm:prSet/>
      <dgm:spPr/>
      <dgm:t>
        <a:bodyPr/>
        <a:lstStyle/>
        <a:p>
          <a:endParaRPr lang="en-US"/>
        </a:p>
      </dgm:t>
    </dgm:pt>
    <dgm:pt modelId="{37A42375-9344-4B5F-A526-CD809754C67F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1C46A5EA-0529-439F-907A-2A7AFA9A136E}" type="parTrans" cxnId="{BA114FE3-DBF1-4263-9A24-D70DAF347C54}">
      <dgm:prSet/>
      <dgm:spPr/>
      <dgm:t>
        <a:bodyPr/>
        <a:lstStyle/>
        <a:p>
          <a:endParaRPr lang="en-US"/>
        </a:p>
      </dgm:t>
    </dgm:pt>
    <dgm:pt modelId="{8CF94454-9F40-4334-ACF4-BE9CDF01645D}" type="sibTrans" cxnId="{BA114FE3-DBF1-4263-9A24-D70DAF347C54}">
      <dgm:prSet/>
      <dgm:spPr/>
      <dgm:t>
        <a:bodyPr/>
        <a:lstStyle/>
        <a:p>
          <a:endParaRPr lang="en-US"/>
        </a:p>
      </dgm:t>
    </dgm:pt>
    <dgm:pt modelId="{CBEED2AF-765E-43BA-951A-7FD22A487AF1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998A7365-B53B-4277-8693-962BFC5F3857}" type="parTrans" cxnId="{88087C0A-1542-43EC-93FE-1F0F718E476B}">
      <dgm:prSet/>
      <dgm:spPr/>
      <dgm:t>
        <a:bodyPr/>
        <a:lstStyle/>
        <a:p>
          <a:endParaRPr lang="en-US"/>
        </a:p>
      </dgm:t>
    </dgm:pt>
    <dgm:pt modelId="{FF57FAEB-D672-4144-8094-507674163C54}" type="sibTrans" cxnId="{88087C0A-1542-43EC-93FE-1F0F718E476B}">
      <dgm:prSet/>
      <dgm:spPr/>
      <dgm:t>
        <a:bodyPr/>
        <a:lstStyle/>
        <a:p>
          <a:endParaRPr lang="en-US"/>
        </a:p>
      </dgm:t>
    </dgm:pt>
    <dgm:pt modelId="{ACCCF75B-18B5-413E-B980-CB000BF76863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6A7F6B0D-84FD-4C7B-A612-15EBC078D669}" type="parTrans" cxnId="{567B1CDE-DE43-435B-8781-8ED1E1459CB6}">
      <dgm:prSet/>
      <dgm:spPr/>
      <dgm:t>
        <a:bodyPr/>
        <a:lstStyle/>
        <a:p>
          <a:endParaRPr lang="en-US"/>
        </a:p>
      </dgm:t>
    </dgm:pt>
    <dgm:pt modelId="{A32ECE2D-46B1-4876-AC15-C8CAAAEA62E3}" type="sibTrans" cxnId="{567B1CDE-DE43-435B-8781-8ED1E1459CB6}">
      <dgm:prSet/>
      <dgm:spPr/>
      <dgm:t>
        <a:bodyPr/>
        <a:lstStyle/>
        <a:p>
          <a:endParaRPr lang="en-US"/>
        </a:p>
      </dgm:t>
    </dgm:pt>
    <dgm:pt modelId="{AAD74B5D-D136-4DB5-9D7D-A45C62AD746D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3FF56454-8C49-482B-A095-DF983E665D7F}" type="parTrans" cxnId="{F83427C8-9A23-47DD-B517-9BCF1A8821F6}">
      <dgm:prSet/>
      <dgm:spPr/>
      <dgm:t>
        <a:bodyPr/>
        <a:lstStyle/>
        <a:p>
          <a:endParaRPr lang="en-US"/>
        </a:p>
      </dgm:t>
    </dgm:pt>
    <dgm:pt modelId="{6512EB83-C241-4F6C-8F57-6748FEBDE827}" type="sibTrans" cxnId="{F83427C8-9A23-47DD-B517-9BCF1A8821F6}">
      <dgm:prSet/>
      <dgm:spPr/>
      <dgm:t>
        <a:bodyPr/>
        <a:lstStyle/>
        <a:p>
          <a:endParaRPr lang="en-US"/>
        </a:p>
      </dgm:t>
    </dgm:pt>
    <dgm:pt modelId="{2A73DB47-1197-40D4-9A21-CE8E012B75D0}" type="pres">
      <dgm:prSet presAssocID="{3C7FFC27-4316-4B72-9140-3DEC745C0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33133B-3B5C-46C3-B431-AAB25928CD84}" type="pres">
      <dgm:prSet presAssocID="{1BCB2E9C-096A-43C8-8CC0-B0A5A1220229}" presName="hierRoot1" presStyleCnt="0"/>
      <dgm:spPr/>
    </dgm:pt>
    <dgm:pt modelId="{917EF9F4-3FB9-4639-A2EC-F75BD13BA906}" type="pres">
      <dgm:prSet presAssocID="{1BCB2E9C-096A-43C8-8CC0-B0A5A1220229}" presName="composite" presStyleCnt="0"/>
      <dgm:spPr/>
    </dgm:pt>
    <dgm:pt modelId="{FFC4A186-9D67-4058-BF02-2CA11133A879}" type="pres">
      <dgm:prSet presAssocID="{1BCB2E9C-096A-43C8-8CC0-B0A5A1220229}" presName="background" presStyleLbl="node0" presStyleIdx="0" presStyleCnt="1"/>
      <dgm:spPr/>
    </dgm:pt>
    <dgm:pt modelId="{87A994BB-15D7-4FC4-9877-0C81CA187D8A}" type="pres">
      <dgm:prSet presAssocID="{1BCB2E9C-096A-43C8-8CC0-B0A5A1220229}" presName="text" presStyleLbl="fgAcc0" presStyleIdx="0" presStyleCnt="1">
        <dgm:presLayoutVars>
          <dgm:chPref val="3"/>
        </dgm:presLayoutVars>
      </dgm:prSet>
      <dgm:spPr/>
    </dgm:pt>
    <dgm:pt modelId="{B149203B-F599-4935-90C4-6382B8E5BA36}" type="pres">
      <dgm:prSet presAssocID="{1BCB2E9C-096A-43C8-8CC0-B0A5A1220229}" presName="hierChild2" presStyleCnt="0"/>
      <dgm:spPr/>
    </dgm:pt>
    <dgm:pt modelId="{DC0B84F7-2B0C-47C6-B5CD-4B2705546AC1}" type="pres">
      <dgm:prSet presAssocID="{6F979261-4323-40A9-8FBA-524AF7391AF9}" presName="Name10" presStyleLbl="parChTrans1D2" presStyleIdx="0" presStyleCnt="2"/>
      <dgm:spPr/>
    </dgm:pt>
    <dgm:pt modelId="{0D9D4445-3037-47F1-AF85-C1E3A1CAC348}" type="pres">
      <dgm:prSet presAssocID="{E0C7F14E-62EC-4B42-AFB8-E59EEA49A14F}" presName="hierRoot2" presStyleCnt="0"/>
      <dgm:spPr/>
    </dgm:pt>
    <dgm:pt modelId="{7B36A537-E4FC-4BDC-ABBD-BEB3E03F32AE}" type="pres">
      <dgm:prSet presAssocID="{E0C7F14E-62EC-4B42-AFB8-E59EEA49A14F}" presName="composite2" presStyleCnt="0"/>
      <dgm:spPr/>
    </dgm:pt>
    <dgm:pt modelId="{E531B1EF-B60B-4898-914F-19F2EB0EBA82}" type="pres">
      <dgm:prSet presAssocID="{E0C7F14E-62EC-4B42-AFB8-E59EEA49A14F}" presName="background2" presStyleLbl="node2" presStyleIdx="0" presStyleCnt="2"/>
      <dgm:spPr/>
    </dgm:pt>
    <dgm:pt modelId="{D0152BB3-BEC6-4C30-82EC-2B1719A7A8B1}" type="pres">
      <dgm:prSet presAssocID="{E0C7F14E-62EC-4B42-AFB8-E59EEA49A14F}" presName="text2" presStyleLbl="fgAcc2" presStyleIdx="0" presStyleCnt="2">
        <dgm:presLayoutVars>
          <dgm:chPref val="3"/>
        </dgm:presLayoutVars>
      </dgm:prSet>
      <dgm:spPr/>
    </dgm:pt>
    <dgm:pt modelId="{84665D85-051F-42D6-B590-7837009CDC9B}" type="pres">
      <dgm:prSet presAssocID="{E0C7F14E-62EC-4B42-AFB8-E59EEA49A14F}" presName="hierChild3" presStyleCnt="0"/>
      <dgm:spPr/>
    </dgm:pt>
    <dgm:pt modelId="{F7ACF5FD-9C4B-4555-9ACA-386C743C26BC}" type="pres">
      <dgm:prSet presAssocID="{1C46A5EA-0529-439F-907A-2A7AFA9A136E}" presName="Name17" presStyleLbl="parChTrans1D3" presStyleIdx="0" presStyleCnt="3"/>
      <dgm:spPr/>
    </dgm:pt>
    <dgm:pt modelId="{E398660F-8E5D-4F51-B9A2-1DFE357B7542}" type="pres">
      <dgm:prSet presAssocID="{37A42375-9344-4B5F-A526-CD809754C67F}" presName="hierRoot3" presStyleCnt="0"/>
      <dgm:spPr/>
    </dgm:pt>
    <dgm:pt modelId="{DC385679-3BC4-49FB-B288-68945E60CADC}" type="pres">
      <dgm:prSet presAssocID="{37A42375-9344-4B5F-A526-CD809754C67F}" presName="composite3" presStyleCnt="0"/>
      <dgm:spPr/>
    </dgm:pt>
    <dgm:pt modelId="{F811B886-1041-484F-890E-F307F8E9AD47}" type="pres">
      <dgm:prSet presAssocID="{37A42375-9344-4B5F-A526-CD809754C67F}" presName="background3" presStyleLbl="node3" presStyleIdx="0" presStyleCnt="3"/>
      <dgm:spPr/>
    </dgm:pt>
    <dgm:pt modelId="{736870F8-A775-4719-BDCA-28C1243A3FA1}" type="pres">
      <dgm:prSet presAssocID="{37A42375-9344-4B5F-A526-CD809754C67F}" presName="text3" presStyleLbl="fgAcc3" presStyleIdx="0" presStyleCnt="3">
        <dgm:presLayoutVars>
          <dgm:chPref val="3"/>
        </dgm:presLayoutVars>
      </dgm:prSet>
      <dgm:spPr/>
    </dgm:pt>
    <dgm:pt modelId="{9AFB919A-E5C6-48DB-BD35-827E65511965}" type="pres">
      <dgm:prSet presAssocID="{37A42375-9344-4B5F-A526-CD809754C67F}" presName="hierChild4" presStyleCnt="0"/>
      <dgm:spPr/>
    </dgm:pt>
    <dgm:pt modelId="{733A8251-437E-4C91-A72F-981CFBD65367}" type="pres">
      <dgm:prSet presAssocID="{998A7365-B53B-4277-8693-962BFC5F3857}" presName="Name17" presStyleLbl="parChTrans1D3" presStyleIdx="1" presStyleCnt="3"/>
      <dgm:spPr/>
    </dgm:pt>
    <dgm:pt modelId="{72E5F7C1-513C-439E-88EE-AD816A35B410}" type="pres">
      <dgm:prSet presAssocID="{CBEED2AF-765E-43BA-951A-7FD22A487AF1}" presName="hierRoot3" presStyleCnt="0"/>
      <dgm:spPr/>
    </dgm:pt>
    <dgm:pt modelId="{766B4D0E-0DE7-4237-A4DA-3C6307521411}" type="pres">
      <dgm:prSet presAssocID="{CBEED2AF-765E-43BA-951A-7FD22A487AF1}" presName="composite3" presStyleCnt="0"/>
      <dgm:spPr/>
    </dgm:pt>
    <dgm:pt modelId="{1A26F510-0B8D-4DD6-B9DB-3CBB42B45E38}" type="pres">
      <dgm:prSet presAssocID="{CBEED2AF-765E-43BA-951A-7FD22A487AF1}" presName="background3" presStyleLbl="node3" presStyleIdx="1" presStyleCnt="3"/>
      <dgm:spPr/>
    </dgm:pt>
    <dgm:pt modelId="{BE52CE65-44B3-4126-9DD3-E2C3578A54AA}" type="pres">
      <dgm:prSet presAssocID="{CBEED2AF-765E-43BA-951A-7FD22A487AF1}" presName="text3" presStyleLbl="fgAcc3" presStyleIdx="1" presStyleCnt="3">
        <dgm:presLayoutVars>
          <dgm:chPref val="3"/>
        </dgm:presLayoutVars>
      </dgm:prSet>
      <dgm:spPr/>
    </dgm:pt>
    <dgm:pt modelId="{00EC5E03-3A0E-4C3F-A9E1-7420B064E434}" type="pres">
      <dgm:prSet presAssocID="{CBEED2AF-765E-43BA-951A-7FD22A487AF1}" presName="hierChild4" presStyleCnt="0"/>
      <dgm:spPr/>
    </dgm:pt>
    <dgm:pt modelId="{A207E1A5-F871-4BCE-9E83-C9FB6AA78724}" type="pres">
      <dgm:prSet presAssocID="{6A7F6B0D-84FD-4C7B-A612-15EBC078D669}" presName="Name10" presStyleLbl="parChTrans1D2" presStyleIdx="1" presStyleCnt="2"/>
      <dgm:spPr/>
    </dgm:pt>
    <dgm:pt modelId="{F7C055CF-0F20-4149-902D-1E542D641B12}" type="pres">
      <dgm:prSet presAssocID="{ACCCF75B-18B5-413E-B980-CB000BF76863}" presName="hierRoot2" presStyleCnt="0"/>
      <dgm:spPr/>
    </dgm:pt>
    <dgm:pt modelId="{A8569BD2-31CB-40CE-A6BF-B6293545C752}" type="pres">
      <dgm:prSet presAssocID="{ACCCF75B-18B5-413E-B980-CB000BF76863}" presName="composite2" presStyleCnt="0"/>
      <dgm:spPr/>
    </dgm:pt>
    <dgm:pt modelId="{9EFC73F9-299C-45DD-B966-A376FB2ADA86}" type="pres">
      <dgm:prSet presAssocID="{ACCCF75B-18B5-413E-B980-CB000BF76863}" presName="background2" presStyleLbl="node2" presStyleIdx="1" presStyleCnt="2"/>
      <dgm:spPr/>
    </dgm:pt>
    <dgm:pt modelId="{9B29266B-FE56-43E8-82D8-E327606A9F38}" type="pres">
      <dgm:prSet presAssocID="{ACCCF75B-18B5-413E-B980-CB000BF76863}" presName="text2" presStyleLbl="fgAcc2" presStyleIdx="1" presStyleCnt="2">
        <dgm:presLayoutVars>
          <dgm:chPref val="3"/>
        </dgm:presLayoutVars>
      </dgm:prSet>
      <dgm:spPr/>
    </dgm:pt>
    <dgm:pt modelId="{96DC5BF8-D022-4AF1-8D0C-FBDB33555CD9}" type="pres">
      <dgm:prSet presAssocID="{ACCCF75B-18B5-413E-B980-CB000BF76863}" presName="hierChild3" presStyleCnt="0"/>
      <dgm:spPr/>
    </dgm:pt>
    <dgm:pt modelId="{0070A4E4-2ECB-4CF2-8AD9-1F55EE7096DF}" type="pres">
      <dgm:prSet presAssocID="{3FF56454-8C49-482B-A095-DF983E665D7F}" presName="Name17" presStyleLbl="parChTrans1D3" presStyleIdx="2" presStyleCnt="3"/>
      <dgm:spPr/>
    </dgm:pt>
    <dgm:pt modelId="{7A7C01BD-DA01-43AE-996A-7A60EBFE9E1D}" type="pres">
      <dgm:prSet presAssocID="{AAD74B5D-D136-4DB5-9D7D-A45C62AD746D}" presName="hierRoot3" presStyleCnt="0"/>
      <dgm:spPr/>
    </dgm:pt>
    <dgm:pt modelId="{4056D6D4-C132-47D1-AAA9-09D20363BBBD}" type="pres">
      <dgm:prSet presAssocID="{AAD74B5D-D136-4DB5-9D7D-A45C62AD746D}" presName="composite3" presStyleCnt="0"/>
      <dgm:spPr/>
    </dgm:pt>
    <dgm:pt modelId="{00A55EEE-50A1-42BC-B183-D64067510F04}" type="pres">
      <dgm:prSet presAssocID="{AAD74B5D-D136-4DB5-9D7D-A45C62AD746D}" presName="background3" presStyleLbl="node3" presStyleIdx="2" presStyleCnt="3"/>
      <dgm:spPr/>
    </dgm:pt>
    <dgm:pt modelId="{E31ABF12-205C-4A22-872C-A71EF6C41A6F}" type="pres">
      <dgm:prSet presAssocID="{AAD74B5D-D136-4DB5-9D7D-A45C62AD746D}" presName="text3" presStyleLbl="fgAcc3" presStyleIdx="2" presStyleCnt="3">
        <dgm:presLayoutVars>
          <dgm:chPref val="3"/>
        </dgm:presLayoutVars>
      </dgm:prSet>
      <dgm:spPr/>
    </dgm:pt>
    <dgm:pt modelId="{C52328CA-7F7D-44B7-800A-71C9668A4E30}" type="pres">
      <dgm:prSet presAssocID="{AAD74B5D-D136-4DB5-9D7D-A45C62AD746D}" presName="hierChild4" presStyleCnt="0"/>
      <dgm:spPr/>
    </dgm:pt>
  </dgm:ptLst>
  <dgm:cxnLst>
    <dgm:cxn modelId="{0FF1C68D-172B-4346-9657-C8EC13584C70}" srcId="{3C7FFC27-4316-4B72-9140-3DEC745C00F7}" destId="{1BCB2E9C-096A-43C8-8CC0-B0A5A1220229}" srcOrd="0" destOrd="0" parTransId="{FABC6189-7285-488E-92C5-07DE8A910306}" sibTransId="{FAEC4E07-CE88-4FED-8854-9A2383935257}"/>
    <dgm:cxn modelId="{4F6C82C5-DDB7-4436-8164-272C2A5240FA}" type="presOf" srcId="{3C7FFC27-4316-4B72-9140-3DEC745C00F7}" destId="{2A73DB47-1197-40D4-9A21-CE8E012B75D0}" srcOrd="0" destOrd="0" presId="urn:microsoft.com/office/officeart/2005/8/layout/hierarchy1"/>
    <dgm:cxn modelId="{974E3BC0-9A95-4999-897D-166CD8D4EE80}" type="presOf" srcId="{998A7365-B53B-4277-8693-962BFC5F3857}" destId="{733A8251-437E-4C91-A72F-981CFBD65367}" srcOrd="0" destOrd="0" presId="urn:microsoft.com/office/officeart/2005/8/layout/hierarchy1"/>
    <dgm:cxn modelId="{5F437D98-7615-4138-B4E2-294429A72158}" type="presOf" srcId="{6F979261-4323-40A9-8FBA-524AF7391AF9}" destId="{DC0B84F7-2B0C-47C6-B5CD-4B2705546AC1}" srcOrd="0" destOrd="0" presId="urn:microsoft.com/office/officeart/2005/8/layout/hierarchy1"/>
    <dgm:cxn modelId="{97F84827-EFE5-466F-9E3B-04EB5512D1F0}" type="presOf" srcId="{1C46A5EA-0529-439F-907A-2A7AFA9A136E}" destId="{F7ACF5FD-9C4B-4555-9ACA-386C743C26BC}" srcOrd="0" destOrd="0" presId="urn:microsoft.com/office/officeart/2005/8/layout/hierarchy1"/>
    <dgm:cxn modelId="{69F1BD5F-06B1-4C67-B01D-573F47C9AF98}" type="presOf" srcId="{AAD74B5D-D136-4DB5-9D7D-A45C62AD746D}" destId="{E31ABF12-205C-4A22-872C-A71EF6C41A6F}" srcOrd="0" destOrd="0" presId="urn:microsoft.com/office/officeart/2005/8/layout/hierarchy1"/>
    <dgm:cxn modelId="{E874778C-CF29-42AE-8247-109146A12205}" type="presOf" srcId="{1BCB2E9C-096A-43C8-8CC0-B0A5A1220229}" destId="{87A994BB-15D7-4FC4-9877-0C81CA187D8A}" srcOrd="0" destOrd="0" presId="urn:microsoft.com/office/officeart/2005/8/layout/hierarchy1"/>
    <dgm:cxn modelId="{567B1CDE-DE43-435B-8781-8ED1E1459CB6}" srcId="{1BCB2E9C-096A-43C8-8CC0-B0A5A1220229}" destId="{ACCCF75B-18B5-413E-B980-CB000BF76863}" srcOrd="1" destOrd="0" parTransId="{6A7F6B0D-84FD-4C7B-A612-15EBC078D669}" sibTransId="{A32ECE2D-46B1-4876-AC15-C8CAAAEA62E3}"/>
    <dgm:cxn modelId="{529362CE-83D4-44CF-8BCB-AA305769B7F7}" srcId="{1BCB2E9C-096A-43C8-8CC0-B0A5A1220229}" destId="{E0C7F14E-62EC-4B42-AFB8-E59EEA49A14F}" srcOrd="0" destOrd="0" parTransId="{6F979261-4323-40A9-8FBA-524AF7391AF9}" sibTransId="{30FDF3E1-5493-411B-9BD3-8BAD0BCF32FA}"/>
    <dgm:cxn modelId="{63D961EC-AE18-4AE7-ADF8-46C5270F58F0}" type="presOf" srcId="{3FF56454-8C49-482B-A095-DF983E665D7F}" destId="{0070A4E4-2ECB-4CF2-8AD9-1F55EE7096DF}" srcOrd="0" destOrd="0" presId="urn:microsoft.com/office/officeart/2005/8/layout/hierarchy1"/>
    <dgm:cxn modelId="{88087C0A-1542-43EC-93FE-1F0F718E476B}" srcId="{E0C7F14E-62EC-4B42-AFB8-E59EEA49A14F}" destId="{CBEED2AF-765E-43BA-951A-7FD22A487AF1}" srcOrd="1" destOrd="0" parTransId="{998A7365-B53B-4277-8693-962BFC5F3857}" sibTransId="{FF57FAEB-D672-4144-8094-507674163C54}"/>
    <dgm:cxn modelId="{E7C19C49-CF90-4E27-86C6-6BFAFAF008C4}" type="presOf" srcId="{6A7F6B0D-84FD-4C7B-A612-15EBC078D669}" destId="{A207E1A5-F871-4BCE-9E83-C9FB6AA78724}" srcOrd="0" destOrd="0" presId="urn:microsoft.com/office/officeart/2005/8/layout/hierarchy1"/>
    <dgm:cxn modelId="{A531BAF8-EA8C-4A89-B0D8-62965FE18A69}" type="presOf" srcId="{37A42375-9344-4B5F-A526-CD809754C67F}" destId="{736870F8-A775-4719-BDCA-28C1243A3FA1}" srcOrd="0" destOrd="0" presId="urn:microsoft.com/office/officeart/2005/8/layout/hierarchy1"/>
    <dgm:cxn modelId="{C868CAFC-A9A4-4D56-A29F-CBBB5B27135D}" type="presOf" srcId="{ACCCF75B-18B5-413E-B980-CB000BF76863}" destId="{9B29266B-FE56-43E8-82D8-E327606A9F38}" srcOrd="0" destOrd="0" presId="urn:microsoft.com/office/officeart/2005/8/layout/hierarchy1"/>
    <dgm:cxn modelId="{F83427C8-9A23-47DD-B517-9BCF1A8821F6}" srcId="{ACCCF75B-18B5-413E-B980-CB000BF76863}" destId="{AAD74B5D-D136-4DB5-9D7D-A45C62AD746D}" srcOrd="0" destOrd="0" parTransId="{3FF56454-8C49-482B-A095-DF983E665D7F}" sibTransId="{6512EB83-C241-4F6C-8F57-6748FEBDE827}"/>
    <dgm:cxn modelId="{BA114FE3-DBF1-4263-9A24-D70DAF347C54}" srcId="{E0C7F14E-62EC-4B42-AFB8-E59EEA49A14F}" destId="{37A42375-9344-4B5F-A526-CD809754C67F}" srcOrd="0" destOrd="0" parTransId="{1C46A5EA-0529-439F-907A-2A7AFA9A136E}" sibTransId="{8CF94454-9F40-4334-ACF4-BE9CDF01645D}"/>
    <dgm:cxn modelId="{D53DD137-E5F5-4939-9F9C-F25B33A66EBB}" type="presOf" srcId="{E0C7F14E-62EC-4B42-AFB8-E59EEA49A14F}" destId="{D0152BB3-BEC6-4C30-82EC-2B1719A7A8B1}" srcOrd="0" destOrd="0" presId="urn:microsoft.com/office/officeart/2005/8/layout/hierarchy1"/>
    <dgm:cxn modelId="{5B003658-EF33-4DDD-AFD8-93D19C704DE1}" type="presOf" srcId="{CBEED2AF-765E-43BA-951A-7FD22A487AF1}" destId="{BE52CE65-44B3-4126-9DD3-E2C3578A54AA}" srcOrd="0" destOrd="0" presId="urn:microsoft.com/office/officeart/2005/8/layout/hierarchy1"/>
    <dgm:cxn modelId="{7A935ADB-D737-44BD-A747-2EDF949882C9}" type="presParOf" srcId="{2A73DB47-1197-40D4-9A21-CE8E012B75D0}" destId="{4A33133B-3B5C-46C3-B431-AAB25928CD84}" srcOrd="0" destOrd="0" presId="urn:microsoft.com/office/officeart/2005/8/layout/hierarchy1"/>
    <dgm:cxn modelId="{8FE686AC-2F2C-42B4-B766-8565BBE75FCC}" type="presParOf" srcId="{4A33133B-3B5C-46C3-B431-AAB25928CD84}" destId="{917EF9F4-3FB9-4639-A2EC-F75BD13BA906}" srcOrd="0" destOrd="0" presId="urn:microsoft.com/office/officeart/2005/8/layout/hierarchy1"/>
    <dgm:cxn modelId="{D50BD3F1-5DF9-4624-BB18-492BA1AEA6D5}" type="presParOf" srcId="{917EF9F4-3FB9-4639-A2EC-F75BD13BA906}" destId="{FFC4A186-9D67-4058-BF02-2CA11133A879}" srcOrd="0" destOrd="0" presId="urn:microsoft.com/office/officeart/2005/8/layout/hierarchy1"/>
    <dgm:cxn modelId="{A0437F1F-4BCD-4D0C-AB61-3F6683089441}" type="presParOf" srcId="{917EF9F4-3FB9-4639-A2EC-F75BD13BA906}" destId="{87A994BB-15D7-4FC4-9877-0C81CA187D8A}" srcOrd="1" destOrd="0" presId="urn:microsoft.com/office/officeart/2005/8/layout/hierarchy1"/>
    <dgm:cxn modelId="{A55D1162-A5B4-4F7F-A24F-635854A49A39}" type="presParOf" srcId="{4A33133B-3B5C-46C3-B431-AAB25928CD84}" destId="{B149203B-F599-4935-90C4-6382B8E5BA36}" srcOrd="1" destOrd="0" presId="urn:microsoft.com/office/officeart/2005/8/layout/hierarchy1"/>
    <dgm:cxn modelId="{B3F4D8A8-96BF-4932-B675-9F06406A69E8}" type="presParOf" srcId="{B149203B-F599-4935-90C4-6382B8E5BA36}" destId="{DC0B84F7-2B0C-47C6-B5CD-4B2705546AC1}" srcOrd="0" destOrd="0" presId="urn:microsoft.com/office/officeart/2005/8/layout/hierarchy1"/>
    <dgm:cxn modelId="{E3C80EF6-5419-4BB6-A4E9-D44512C17486}" type="presParOf" srcId="{B149203B-F599-4935-90C4-6382B8E5BA36}" destId="{0D9D4445-3037-47F1-AF85-C1E3A1CAC348}" srcOrd="1" destOrd="0" presId="urn:microsoft.com/office/officeart/2005/8/layout/hierarchy1"/>
    <dgm:cxn modelId="{383F06A7-DEC2-4B9E-BA75-3BE8834D3267}" type="presParOf" srcId="{0D9D4445-3037-47F1-AF85-C1E3A1CAC348}" destId="{7B36A537-E4FC-4BDC-ABBD-BEB3E03F32AE}" srcOrd="0" destOrd="0" presId="urn:microsoft.com/office/officeart/2005/8/layout/hierarchy1"/>
    <dgm:cxn modelId="{C223079B-2704-4DE9-834B-B90A4BB269D7}" type="presParOf" srcId="{7B36A537-E4FC-4BDC-ABBD-BEB3E03F32AE}" destId="{E531B1EF-B60B-4898-914F-19F2EB0EBA82}" srcOrd="0" destOrd="0" presId="urn:microsoft.com/office/officeart/2005/8/layout/hierarchy1"/>
    <dgm:cxn modelId="{6C7B7BD8-859C-4214-9077-2BD788E4C6AD}" type="presParOf" srcId="{7B36A537-E4FC-4BDC-ABBD-BEB3E03F32AE}" destId="{D0152BB3-BEC6-4C30-82EC-2B1719A7A8B1}" srcOrd="1" destOrd="0" presId="urn:microsoft.com/office/officeart/2005/8/layout/hierarchy1"/>
    <dgm:cxn modelId="{887A91FA-D2DE-4BBA-B51A-81D2CCFCF120}" type="presParOf" srcId="{0D9D4445-3037-47F1-AF85-C1E3A1CAC348}" destId="{84665D85-051F-42D6-B590-7837009CDC9B}" srcOrd="1" destOrd="0" presId="urn:microsoft.com/office/officeart/2005/8/layout/hierarchy1"/>
    <dgm:cxn modelId="{C057E796-06BA-46DE-8458-F67D8BBA54C3}" type="presParOf" srcId="{84665D85-051F-42D6-B590-7837009CDC9B}" destId="{F7ACF5FD-9C4B-4555-9ACA-386C743C26BC}" srcOrd="0" destOrd="0" presId="urn:microsoft.com/office/officeart/2005/8/layout/hierarchy1"/>
    <dgm:cxn modelId="{A1E2FC5F-E52F-4198-A41F-A61AAC5BC045}" type="presParOf" srcId="{84665D85-051F-42D6-B590-7837009CDC9B}" destId="{E398660F-8E5D-4F51-B9A2-1DFE357B7542}" srcOrd="1" destOrd="0" presId="urn:microsoft.com/office/officeart/2005/8/layout/hierarchy1"/>
    <dgm:cxn modelId="{E783ED4C-49A3-4C60-8D8E-C639C8F98C76}" type="presParOf" srcId="{E398660F-8E5D-4F51-B9A2-1DFE357B7542}" destId="{DC385679-3BC4-49FB-B288-68945E60CADC}" srcOrd="0" destOrd="0" presId="urn:microsoft.com/office/officeart/2005/8/layout/hierarchy1"/>
    <dgm:cxn modelId="{0359A063-2972-48DB-A5FF-73AF4264B351}" type="presParOf" srcId="{DC385679-3BC4-49FB-B288-68945E60CADC}" destId="{F811B886-1041-484F-890E-F307F8E9AD47}" srcOrd="0" destOrd="0" presId="urn:microsoft.com/office/officeart/2005/8/layout/hierarchy1"/>
    <dgm:cxn modelId="{A78787DB-3845-4329-89A7-DE9760711EB8}" type="presParOf" srcId="{DC385679-3BC4-49FB-B288-68945E60CADC}" destId="{736870F8-A775-4719-BDCA-28C1243A3FA1}" srcOrd="1" destOrd="0" presId="urn:microsoft.com/office/officeart/2005/8/layout/hierarchy1"/>
    <dgm:cxn modelId="{3D1E69F4-2036-42D1-ADBA-175989A8F6FF}" type="presParOf" srcId="{E398660F-8E5D-4F51-B9A2-1DFE357B7542}" destId="{9AFB919A-E5C6-48DB-BD35-827E65511965}" srcOrd="1" destOrd="0" presId="urn:microsoft.com/office/officeart/2005/8/layout/hierarchy1"/>
    <dgm:cxn modelId="{990E46C3-72BE-4F1D-9A67-3332242B18E1}" type="presParOf" srcId="{84665D85-051F-42D6-B590-7837009CDC9B}" destId="{733A8251-437E-4C91-A72F-981CFBD65367}" srcOrd="2" destOrd="0" presId="urn:microsoft.com/office/officeart/2005/8/layout/hierarchy1"/>
    <dgm:cxn modelId="{27FD65D6-FC31-412E-97B3-030A9851E577}" type="presParOf" srcId="{84665D85-051F-42D6-B590-7837009CDC9B}" destId="{72E5F7C1-513C-439E-88EE-AD816A35B410}" srcOrd="3" destOrd="0" presId="urn:microsoft.com/office/officeart/2005/8/layout/hierarchy1"/>
    <dgm:cxn modelId="{1B3D879C-E76A-482B-A201-5BEB1EB1E1C6}" type="presParOf" srcId="{72E5F7C1-513C-439E-88EE-AD816A35B410}" destId="{766B4D0E-0DE7-4237-A4DA-3C6307521411}" srcOrd="0" destOrd="0" presId="urn:microsoft.com/office/officeart/2005/8/layout/hierarchy1"/>
    <dgm:cxn modelId="{9155BD1F-6B8A-41FC-9E37-6BEF7F17805F}" type="presParOf" srcId="{766B4D0E-0DE7-4237-A4DA-3C6307521411}" destId="{1A26F510-0B8D-4DD6-B9DB-3CBB42B45E38}" srcOrd="0" destOrd="0" presId="urn:microsoft.com/office/officeart/2005/8/layout/hierarchy1"/>
    <dgm:cxn modelId="{3995F030-FD5A-4181-8CFE-8205FE294DDC}" type="presParOf" srcId="{766B4D0E-0DE7-4237-A4DA-3C6307521411}" destId="{BE52CE65-44B3-4126-9DD3-E2C3578A54AA}" srcOrd="1" destOrd="0" presId="urn:microsoft.com/office/officeart/2005/8/layout/hierarchy1"/>
    <dgm:cxn modelId="{8070F4B7-ACCF-4C13-8A7C-23C8AAD8E75A}" type="presParOf" srcId="{72E5F7C1-513C-439E-88EE-AD816A35B410}" destId="{00EC5E03-3A0E-4C3F-A9E1-7420B064E434}" srcOrd="1" destOrd="0" presId="urn:microsoft.com/office/officeart/2005/8/layout/hierarchy1"/>
    <dgm:cxn modelId="{27451BB5-BD81-4EC4-82C7-824DF89D74CB}" type="presParOf" srcId="{B149203B-F599-4935-90C4-6382B8E5BA36}" destId="{A207E1A5-F871-4BCE-9E83-C9FB6AA78724}" srcOrd="2" destOrd="0" presId="urn:microsoft.com/office/officeart/2005/8/layout/hierarchy1"/>
    <dgm:cxn modelId="{8BF3DD74-8F8A-4E7B-8800-213B4C70516D}" type="presParOf" srcId="{B149203B-F599-4935-90C4-6382B8E5BA36}" destId="{F7C055CF-0F20-4149-902D-1E542D641B12}" srcOrd="3" destOrd="0" presId="urn:microsoft.com/office/officeart/2005/8/layout/hierarchy1"/>
    <dgm:cxn modelId="{57F428FA-CE36-42E8-8B3E-F55A981456D3}" type="presParOf" srcId="{F7C055CF-0F20-4149-902D-1E542D641B12}" destId="{A8569BD2-31CB-40CE-A6BF-B6293545C752}" srcOrd="0" destOrd="0" presId="urn:microsoft.com/office/officeart/2005/8/layout/hierarchy1"/>
    <dgm:cxn modelId="{65D74DB3-88EB-4B1B-899E-DE9348072AA3}" type="presParOf" srcId="{A8569BD2-31CB-40CE-A6BF-B6293545C752}" destId="{9EFC73F9-299C-45DD-B966-A376FB2ADA86}" srcOrd="0" destOrd="0" presId="urn:microsoft.com/office/officeart/2005/8/layout/hierarchy1"/>
    <dgm:cxn modelId="{D2395AC9-B8BB-43B7-8801-D10BD9E407BC}" type="presParOf" srcId="{A8569BD2-31CB-40CE-A6BF-B6293545C752}" destId="{9B29266B-FE56-43E8-82D8-E327606A9F38}" srcOrd="1" destOrd="0" presId="urn:microsoft.com/office/officeart/2005/8/layout/hierarchy1"/>
    <dgm:cxn modelId="{60842757-13EC-44D9-83AB-836B5DD1FB74}" type="presParOf" srcId="{F7C055CF-0F20-4149-902D-1E542D641B12}" destId="{96DC5BF8-D022-4AF1-8D0C-FBDB33555CD9}" srcOrd="1" destOrd="0" presId="urn:microsoft.com/office/officeart/2005/8/layout/hierarchy1"/>
    <dgm:cxn modelId="{F6C9F115-DF14-48A2-B837-7670418192D8}" type="presParOf" srcId="{96DC5BF8-D022-4AF1-8D0C-FBDB33555CD9}" destId="{0070A4E4-2ECB-4CF2-8AD9-1F55EE7096DF}" srcOrd="0" destOrd="0" presId="urn:microsoft.com/office/officeart/2005/8/layout/hierarchy1"/>
    <dgm:cxn modelId="{D4D0BE3F-922F-46AF-BE2E-2C706D854300}" type="presParOf" srcId="{96DC5BF8-D022-4AF1-8D0C-FBDB33555CD9}" destId="{7A7C01BD-DA01-43AE-996A-7A60EBFE9E1D}" srcOrd="1" destOrd="0" presId="urn:microsoft.com/office/officeart/2005/8/layout/hierarchy1"/>
    <dgm:cxn modelId="{E5B66DD8-3A15-4F7E-93AD-EE58E39288FE}" type="presParOf" srcId="{7A7C01BD-DA01-43AE-996A-7A60EBFE9E1D}" destId="{4056D6D4-C132-47D1-AAA9-09D20363BBBD}" srcOrd="0" destOrd="0" presId="urn:microsoft.com/office/officeart/2005/8/layout/hierarchy1"/>
    <dgm:cxn modelId="{E3A11038-71FF-4FB8-90FC-08BA49FE04FA}" type="presParOf" srcId="{4056D6D4-C132-47D1-AAA9-09D20363BBBD}" destId="{00A55EEE-50A1-42BC-B183-D64067510F04}" srcOrd="0" destOrd="0" presId="urn:microsoft.com/office/officeart/2005/8/layout/hierarchy1"/>
    <dgm:cxn modelId="{0633C946-2474-47D1-8509-91F24C4DCE70}" type="presParOf" srcId="{4056D6D4-C132-47D1-AAA9-09D20363BBBD}" destId="{E31ABF12-205C-4A22-872C-A71EF6C41A6F}" srcOrd="1" destOrd="0" presId="urn:microsoft.com/office/officeart/2005/8/layout/hierarchy1"/>
    <dgm:cxn modelId="{AA6A5018-3C90-47E9-BD71-5BAA23C1CACD}" type="presParOf" srcId="{7A7C01BD-DA01-43AE-996A-7A60EBFE9E1D}" destId="{C52328CA-7F7D-44B7-800A-71C9668A4E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983B1-5102-4A5C-87BD-C99DCF84E92D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8C9ABD58-9C54-4328-88A2-59942F40F0B4}">
      <dgm:prSet phldrT="[Text]"/>
      <dgm:spPr/>
      <dgm:t>
        <a:bodyPr/>
        <a:lstStyle/>
        <a:p>
          <a:pPr algn="ctr"/>
          <a:r>
            <a:rPr lang="en-US" dirty="0"/>
            <a:t>Oracle DB</a:t>
          </a:r>
        </a:p>
      </dgm:t>
    </dgm:pt>
    <dgm:pt modelId="{3233FCA5-BDA7-4440-8A68-3BFBBE169E20}" type="parTrans" cxnId="{B3C9D08F-7279-4B32-97E9-A6E58D3C953B}">
      <dgm:prSet/>
      <dgm:spPr/>
      <dgm:t>
        <a:bodyPr/>
        <a:lstStyle/>
        <a:p>
          <a:pPr algn="ctr"/>
          <a:endParaRPr lang="en-US"/>
        </a:p>
      </dgm:t>
    </dgm:pt>
    <dgm:pt modelId="{8590AE9C-707C-4830-933A-4A1A4E2D76CB}" type="sibTrans" cxnId="{B3C9D08F-7279-4B32-97E9-A6E58D3C953B}">
      <dgm:prSet/>
      <dgm:spPr/>
      <dgm:t>
        <a:bodyPr/>
        <a:lstStyle/>
        <a:p>
          <a:pPr algn="ctr"/>
          <a:endParaRPr lang="en-US"/>
        </a:p>
      </dgm:t>
    </dgm:pt>
    <dgm:pt modelId="{4DB1B55D-A7D0-4C85-A9C6-E685C652AB11}">
      <dgm:prSet phldrT="[Text]"/>
      <dgm:spPr/>
      <dgm:t>
        <a:bodyPr/>
        <a:lstStyle/>
        <a:p>
          <a:pPr algn="ctr"/>
          <a:r>
            <a:rPr lang="en-US" dirty="0"/>
            <a:t>HDFS</a:t>
          </a:r>
        </a:p>
      </dgm:t>
    </dgm:pt>
    <dgm:pt modelId="{C274B23A-9745-4905-A008-42DAD4656FC7}" type="parTrans" cxnId="{153A1827-045C-42B7-BBAF-4DF4ACD9E2E0}">
      <dgm:prSet/>
      <dgm:spPr/>
      <dgm:t>
        <a:bodyPr/>
        <a:lstStyle/>
        <a:p>
          <a:pPr algn="ctr"/>
          <a:endParaRPr lang="en-US"/>
        </a:p>
      </dgm:t>
    </dgm:pt>
    <dgm:pt modelId="{B58D3848-62FD-42C7-829B-308E68F934C3}" type="sibTrans" cxnId="{153A1827-045C-42B7-BBAF-4DF4ACD9E2E0}">
      <dgm:prSet/>
      <dgm:spPr/>
      <dgm:t>
        <a:bodyPr/>
        <a:lstStyle/>
        <a:p>
          <a:pPr algn="ctr"/>
          <a:endParaRPr lang="en-US"/>
        </a:p>
      </dgm:t>
    </dgm:pt>
    <dgm:pt modelId="{F104352B-857D-41DC-8500-9A9A2D94220C}" type="pres">
      <dgm:prSet presAssocID="{A0E983B1-5102-4A5C-87BD-C99DCF84E92D}" presName="linearFlow" presStyleCnt="0">
        <dgm:presLayoutVars>
          <dgm:resizeHandles val="exact"/>
        </dgm:presLayoutVars>
      </dgm:prSet>
      <dgm:spPr/>
    </dgm:pt>
    <dgm:pt modelId="{974AFA1B-4B0C-4B7D-9949-754D945A4579}" type="pres">
      <dgm:prSet presAssocID="{8C9ABD58-9C54-4328-88A2-59942F40F0B4}" presName="node" presStyleLbl="node1" presStyleIdx="0" presStyleCnt="2">
        <dgm:presLayoutVars>
          <dgm:bulletEnabled val="1"/>
        </dgm:presLayoutVars>
      </dgm:prSet>
      <dgm:spPr/>
    </dgm:pt>
    <dgm:pt modelId="{315513B9-8876-4BD2-8F3A-AD4C9443B0A0}" type="pres">
      <dgm:prSet presAssocID="{8590AE9C-707C-4830-933A-4A1A4E2D76CB}" presName="sibTrans" presStyleLbl="sibTrans2D1" presStyleIdx="0" presStyleCnt="1"/>
      <dgm:spPr/>
    </dgm:pt>
    <dgm:pt modelId="{8D6BB3D8-9D01-45EA-9D75-10200362FE61}" type="pres">
      <dgm:prSet presAssocID="{8590AE9C-707C-4830-933A-4A1A4E2D76CB}" presName="connectorText" presStyleLbl="sibTrans2D1" presStyleIdx="0" presStyleCnt="1"/>
      <dgm:spPr/>
    </dgm:pt>
    <dgm:pt modelId="{7CC20C2E-9FC7-4BD9-B2F0-7D9F71324DA4}" type="pres">
      <dgm:prSet presAssocID="{4DB1B55D-A7D0-4C85-A9C6-E685C652AB11}" presName="node" presStyleLbl="node1" presStyleIdx="1" presStyleCnt="2">
        <dgm:presLayoutVars>
          <dgm:bulletEnabled val="1"/>
        </dgm:presLayoutVars>
      </dgm:prSet>
      <dgm:spPr/>
    </dgm:pt>
  </dgm:ptLst>
  <dgm:cxnLst>
    <dgm:cxn modelId="{2B27945D-3A13-4375-9F83-300360DF5D6E}" type="presOf" srcId="{A0E983B1-5102-4A5C-87BD-C99DCF84E92D}" destId="{F104352B-857D-41DC-8500-9A9A2D94220C}" srcOrd="0" destOrd="0" presId="urn:microsoft.com/office/officeart/2005/8/layout/process2"/>
    <dgm:cxn modelId="{513AC18B-CA92-4E3B-99D4-D9F9C9827B9A}" type="presOf" srcId="{8590AE9C-707C-4830-933A-4A1A4E2D76CB}" destId="{315513B9-8876-4BD2-8F3A-AD4C9443B0A0}" srcOrd="0" destOrd="0" presId="urn:microsoft.com/office/officeart/2005/8/layout/process2"/>
    <dgm:cxn modelId="{B3C9D08F-7279-4B32-97E9-A6E58D3C953B}" srcId="{A0E983B1-5102-4A5C-87BD-C99DCF84E92D}" destId="{8C9ABD58-9C54-4328-88A2-59942F40F0B4}" srcOrd="0" destOrd="0" parTransId="{3233FCA5-BDA7-4440-8A68-3BFBBE169E20}" sibTransId="{8590AE9C-707C-4830-933A-4A1A4E2D76CB}"/>
    <dgm:cxn modelId="{02B24140-9E25-47DD-80B7-8AAA02F8DE37}" type="presOf" srcId="{8590AE9C-707C-4830-933A-4A1A4E2D76CB}" destId="{8D6BB3D8-9D01-45EA-9D75-10200362FE61}" srcOrd="1" destOrd="0" presId="urn:microsoft.com/office/officeart/2005/8/layout/process2"/>
    <dgm:cxn modelId="{34ACF6AA-29C9-4615-A78C-2CD63CD27164}" type="presOf" srcId="{4DB1B55D-A7D0-4C85-A9C6-E685C652AB11}" destId="{7CC20C2E-9FC7-4BD9-B2F0-7D9F71324DA4}" srcOrd="0" destOrd="0" presId="urn:microsoft.com/office/officeart/2005/8/layout/process2"/>
    <dgm:cxn modelId="{40875E5D-3ECE-4121-B88C-298EEE787DD2}" type="presOf" srcId="{8C9ABD58-9C54-4328-88A2-59942F40F0B4}" destId="{974AFA1B-4B0C-4B7D-9949-754D945A4579}" srcOrd="0" destOrd="0" presId="urn:microsoft.com/office/officeart/2005/8/layout/process2"/>
    <dgm:cxn modelId="{153A1827-045C-42B7-BBAF-4DF4ACD9E2E0}" srcId="{A0E983B1-5102-4A5C-87BD-C99DCF84E92D}" destId="{4DB1B55D-A7D0-4C85-A9C6-E685C652AB11}" srcOrd="1" destOrd="0" parTransId="{C274B23A-9745-4905-A008-42DAD4656FC7}" sibTransId="{B58D3848-62FD-42C7-829B-308E68F934C3}"/>
    <dgm:cxn modelId="{A27124F3-4210-47F1-B58C-42E8F17F107E}" type="presParOf" srcId="{F104352B-857D-41DC-8500-9A9A2D94220C}" destId="{974AFA1B-4B0C-4B7D-9949-754D945A4579}" srcOrd="0" destOrd="0" presId="urn:microsoft.com/office/officeart/2005/8/layout/process2"/>
    <dgm:cxn modelId="{92C76994-154E-441F-8999-2F0B00CA822F}" type="presParOf" srcId="{F104352B-857D-41DC-8500-9A9A2D94220C}" destId="{315513B9-8876-4BD2-8F3A-AD4C9443B0A0}" srcOrd="1" destOrd="0" presId="urn:microsoft.com/office/officeart/2005/8/layout/process2"/>
    <dgm:cxn modelId="{30C80BDB-05DB-48FA-BEAC-8B0FEE8F3101}" type="presParOf" srcId="{315513B9-8876-4BD2-8F3A-AD4C9443B0A0}" destId="{8D6BB3D8-9D01-45EA-9D75-10200362FE61}" srcOrd="0" destOrd="0" presId="urn:microsoft.com/office/officeart/2005/8/layout/process2"/>
    <dgm:cxn modelId="{48B8F06A-824D-44F6-8E0D-8E834D6CECB1}" type="presParOf" srcId="{F104352B-857D-41DC-8500-9A9A2D94220C}" destId="{7CC20C2E-9FC7-4BD9-B2F0-7D9F71324DA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002D9-0F82-4B01-8DD6-A90FA9AF43B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6239957-3CB6-4205-939C-82D964826A19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474A6AB-345E-4A1B-8BA0-FA8B212CC98D}" type="parTrans" cxnId="{28798C0A-5247-4C79-8D59-F9DE10DBEBA1}">
      <dgm:prSet/>
      <dgm:spPr/>
      <dgm:t>
        <a:bodyPr/>
        <a:lstStyle/>
        <a:p>
          <a:endParaRPr lang="en-US"/>
        </a:p>
      </dgm:t>
    </dgm:pt>
    <dgm:pt modelId="{44D609F8-1611-43B2-83BF-E486614990E3}" type="sibTrans" cxnId="{28798C0A-5247-4C79-8D59-F9DE10DBEBA1}">
      <dgm:prSet/>
      <dgm:spPr/>
      <dgm:t>
        <a:bodyPr/>
        <a:lstStyle/>
        <a:p>
          <a:endParaRPr lang="en-US"/>
        </a:p>
      </dgm:t>
    </dgm:pt>
    <dgm:pt modelId="{428129A2-99E1-44A1-8A23-D891DFC5320F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FD8618F2-DD72-46C7-BB78-7CAB737510F3}" type="parTrans" cxnId="{F9A217BF-898A-4778-9B26-C6813E8C1156}">
      <dgm:prSet/>
      <dgm:spPr/>
      <dgm:t>
        <a:bodyPr/>
        <a:lstStyle/>
        <a:p>
          <a:endParaRPr lang="en-US"/>
        </a:p>
      </dgm:t>
    </dgm:pt>
    <dgm:pt modelId="{BF1E9A59-D72A-4109-8D27-E089CA722162}" type="sibTrans" cxnId="{F9A217BF-898A-4778-9B26-C6813E8C1156}">
      <dgm:prSet/>
      <dgm:spPr/>
      <dgm:t>
        <a:bodyPr/>
        <a:lstStyle/>
        <a:p>
          <a:endParaRPr lang="en-US"/>
        </a:p>
      </dgm:t>
    </dgm:pt>
    <dgm:pt modelId="{E2B24C8F-0058-463A-91BB-46EFBD1516B8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F634B82-5FDB-4C2F-8048-8E22FA38B1C1}" type="parTrans" cxnId="{4D1EA694-7ECB-4F91-B714-7E2657CD52A6}">
      <dgm:prSet/>
      <dgm:spPr/>
      <dgm:t>
        <a:bodyPr/>
        <a:lstStyle/>
        <a:p>
          <a:endParaRPr lang="en-US"/>
        </a:p>
      </dgm:t>
    </dgm:pt>
    <dgm:pt modelId="{F805EBD5-153F-4448-9809-5A89AF7C4281}" type="sibTrans" cxnId="{4D1EA694-7ECB-4F91-B714-7E2657CD52A6}">
      <dgm:prSet/>
      <dgm:spPr/>
      <dgm:t>
        <a:bodyPr/>
        <a:lstStyle/>
        <a:p>
          <a:endParaRPr lang="en-US"/>
        </a:p>
      </dgm:t>
    </dgm:pt>
    <dgm:pt modelId="{60EB4763-46EA-4ABD-9254-F54FF62F32E7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FB335209-07D2-4E96-9F8A-18FACDB91E0C}" type="parTrans" cxnId="{85F9B76F-11A4-4898-AE22-AD997F18C8AA}">
      <dgm:prSet/>
      <dgm:spPr/>
      <dgm:t>
        <a:bodyPr/>
        <a:lstStyle/>
        <a:p>
          <a:endParaRPr lang="en-US"/>
        </a:p>
      </dgm:t>
    </dgm:pt>
    <dgm:pt modelId="{EBA74853-4D9C-4F37-B56C-6269203666C9}" type="sibTrans" cxnId="{85F9B76F-11A4-4898-AE22-AD997F18C8AA}">
      <dgm:prSet/>
      <dgm:spPr/>
      <dgm:t>
        <a:bodyPr/>
        <a:lstStyle/>
        <a:p>
          <a:endParaRPr lang="en-US"/>
        </a:p>
      </dgm:t>
    </dgm:pt>
    <dgm:pt modelId="{F0C33FD1-7B3A-421A-9E8E-254CEB2CE7A0}" type="pres">
      <dgm:prSet presAssocID="{437002D9-0F82-4B01-8DD6-A90FA9AF43B4}" presName="rootnode" presStyleCnt="0">
        <dgm:presLayoutVars>
          <dgm:chMax/>
          <dgm:chPref/>
          <dgm:dir/>
          <dgm:animLvl val="lvl"/>
        </dgm:presLayoutVars>
      </dgm:prSet>
      <dgm:spPr/>
    </dgm:pt>
    <dgm:pt modelId="{A64BD98D-8B38-4A02-B506-FD8E8FD5B69C}" type="pres">
      <dgm:prSet presAssocID="{B6239957-3CB6-4205-939C-82D964826A19}" presName="composite" presStyleCnt="0"/>
      <dgm:spPr/>
    </dgm:pt>
    <dgm:pt modelId="{7CDDBA89-9A79-40B5-9A6B-073DF98FCBEA}" type="pres">
      <dgm:prSet presAssocID="{B6239957-3CB6-4205-939C-82D964826A19}" presName="bentUpArrow1" presStyleLbl="alignImgPlace1" presStyleIdx="0" presStyleCnt="3"/>
      <dgm:spPr/>
    </dgm:pt>
    <dgm:pt modelId="{81A819DF-8233-4A5A-BAB0-9DFE47D718BF}" type="pres">
      <dgm:prSet presAssocID="{B6239957-3CB6-4205-939C-82D964826A1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15E1073-F457-456E-BD97-591D96F5F5A0}" type="pres">
      <dgm:prSet presAssocID="{B6239957-3CB6-4205-939C-82D964826A1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9132298-C551-469F-9315-1E15982854EE}" type="pres">
      <dgm:prSet presAssocID="{44D609F8-1611-43B2-83BF-E486614990E3}" presName="sibTrans" presStyleCnt="0"/>
      <dgm:spPr/>
    </dgm:pt>
    <dgm:pt modelId="{DAEA473F-F7D3-44FE-9B3C-3A482B168206}" type="pres">
      <dgm:prSet presAssocID="{428129A2-99E1-44A1-8A23-D891DFC5320F}" presName="composite" presStyleCnt="0"/>
      <dgm:spPr/>
    </dgm:pt>
    <dgm:pt modelId="{68259152-652C-47D8-A04A-78611A69E7E8}" type="pres">
      <dgm:prSet presAssocID="{428129A2-99E1-44A1-8A23-D891DFC5320F}" presName="bentUpArrow1" presStyleLbl="alignImgPlace1" presStyleIdx="1" presStyleCnt="3"/>
      <dgm:spPr/>
    </dgm:pt>
    <dgm:pt modelId="{95D1CA66-B42E-415C-A784-E0B73411FEE4}" type="pres">
      <dgm:prSet presAssocID="{428129A2-99E1-44A1-8A23-D891DFC5320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80731FB-A019-4464-B57B-879C3228BD3B}" type="pres">
      <dgm:prSet presAssocID="{428129A2-99E1-44A1-8A23-D891DFC5320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F65A758-23DA-419B-92F3-238E026F5F33}" type="pres">
      <dgm:prSet presAssocID="{BF1E9A59-D72A-4109-8D27-E089CA722162}" presName="sibTrans" presStyleCnt="0"/>
      <dgm:spPr/>
    </dgm:pt>
    <dgm:pt modelId="{419A544F-178A-47CF-848A-9C8D28C9FC30}" type="pres">
      <dgm:prSet presAssocID="{E2B24C8F-0058-463A-91BB-46EFBD1516B8}" presName="composite" presStyleCnt="0"/>
      <dgm:spPr/>
    </dgm:pt>
    <dgm:pt modelId="{264062CD-C847-4706-8DA0-AD8F07584684}" type="pres">
      <dgm:prSet presAssocID="{E2B24C8F-0058-463A-91BB-46EFBD1516B8}" presName="bentUpArrow1" presStyleLbl="alignImgPlace1" presStyleIdx="2" presStyleCnt="3"/>
      <dgm:spPr/>
    </dgm:pt>
    <dgm:pt modelId="{0EB04945-52CB-40D6-B125-81CDC46F4A29}" type="pres">
      <dgm:prSet presAssocID="{E2B24C8F-0058-463A-91BB-46EFBD1516B8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82FCCA-90B2-46A4-BAB9-F4C683D6D430}" type="pres">
      <dgm:prSet presAssocID="{E2B24C8F-0058-463A-91BB-46EFBD1516B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454920B-B3EE-495A-8A91-58C978B04DF4}" type="pres">
      <dgm:prSet presAssocID="{F805EBD5-153F-4448-9809-5A89AF7C4281}" presName="sibTrans" presStyleCnt="0"/>
      <dgm:spPr/>
    </dgm:pt>
    <dgm:pt modelId="{1E7E02C1-F8F1-41AE-AABA-2082CEE2CF2C}" type="pres">
      <dgm:prSet presAssocID="{60EB4763-46EA-4ABD-9254-F54FF62F32E7}" presName="composite" presStyleCnt="0"/>
      <dgm:spPr/>
    </dgm:pt>
    <dgm:pt modelId="{7143754A-0210-40C6-85D3-58F2D821384B}" type="pres">
      <dgm:prSet presAssocID="{60EB4763-46EA-4ABD-9254-F54FF62F32E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60EB5B1-A759-48C9-A6A6-6D803ABAC3B5}" type="presOf" srcId="{E2B24C8F-0058-463A-91BB-46EFBD1516B8}" destId="{0EB04945-52CB-40D6-B125-81CDC46F4A29}" srcOrd="0" destOrd="0" presId="urn:microsoft.com/office/officeart/2005/8/layout/StepDownProcess"/>
    <dgm:cxn modelId="{F9A217BF-898A-4778-9B26-C6813E8C1156}" srcId="{437002D9-0F82-4B01-8DD6-A90FA9AF43B4}" destId="{428129A2-99E1-44A1-8A23-D891DFC5320F}" srcOrd="1" destOrd="0" parTransId="{FD8618F2-DD72-46C7-BB78-7CAB737510F3}" sibTransId="{BF1E9A59-D72A-4109-8D27-E089CA722162}"/>
    <dgm:cxn modelId="{4D1EA694-7ECB-4F91-B714-7E2657CD52A6}" srcId="{437002D9-0F82-4B01-8DD6-A90FA9AF43B4}" destId="{E2B24C8F-0058-463A-91BB-46EFBD1516B8}" srcOrd="2" destOrd="0" parTransId="{AF634B82-5FDB-4C2F-8048-8E22FA38B1C1}" sibTransId="{F805EBD5-153F-4448-9809-5A89AF7C4281}"/>
    <dgm:cxn modelId="{A154DECE-02AD-4FFF-B03B-57460FAFECCF}" type="presOf" srcId="{B6239957-3CB6-4205-939C-82D964826A19}" destId="{81A819DF-8233-4A5A-BAB0-9DFE47D718BF}" srcOrd="0" destOrd="0" presId="urn:microsoft.com/office/officeart/2005/8/layout/StepDownProcess"/>
    <dgm:cxn modelId="{85F9B76F-11A4-4898-AE22-AD997F18C8AA}" srcId="{437002D9-0F82-4B01-8DD6-A90FA9AF43B4}" destId="{60EB4763-46EA-4ABD-9254-F54FF62F32E7}" srcOrd="3" destOrd="0" parTransId="{FB335209-07D2-4E96-9F8A-18FACDB91E0C}" sibTransId="{EBA74853-4D9C-4F37-B56C-6269203666C9}"/>
    <dgm:cxn modelId="{28798C0A-5247-4C79-8D59-F9DE10DBEBA1}" srcId="{437002D9-0F82-4B01-8DD6-A90FA9AF43B4}" destId="{B6239957-3CB6-4205-939C-82D964826A19}" srcOrd="0" destOrd="0" parTransId="{8474A6AB-345E-4A1B-8BA0-FA8B212CC98D}" sibTransId="{44D609F8-1611-43B2-83BF-E486614990E3}"/>
    <dgm:cxn modelId="{09190533-BB87-4162-B624-94062E44D295}" type="presOf" srcId="{437002D9-0F82-4B01-8DD6-A90FA9AF43B4}" destId="{F0C33FD1-7B3A-421A-9E8E-254CEB2CE7A0}" srcOrd="0" destOrd="0" presId="urn:microsoft.com/office/officeart/2005/8/layout/StepDownProcess"/>
    <dgm:cxn modelId="{2C8B2F5D-8AE4-4554-A590-B5722AC3293C}" type="presOf" srcId="{428129A2-99E1-44A1-8A23-D891DFC5320F}" destId="{95D1CA66-B42E-415C-A784-E0B73411FEE4}" srcOrd="0" destOrd="0" presId="urn:microsoft.com/office/officeart/2005/8/layout/StepDownProcess"/>
    <dgm:cxn modelId="{0F2450B1-C906-49D3-87C2-227D77137E2E}" type="presOf" srcId="{60EB4763-46EA-4ABD-9254-F54FF62F32E7}" destId="{7143754A-0210-40C6-85D3-58F2D821384B}" srcOrd="0" destOrd="0" presId="urn:microsoft.com/office/officeart/2005/8/layout/StepDownProcess"/>
    <dgm:cxn modelId="{08C492F4-E802-4BBC-A8D5-F8CAC725D57B}" type="presParOf" srcId="{F0C33FD1-7B3A-421A-9E8E-254CEB2CE7A0}" destId="{A64BD98D-8B38-4A02-B506-FD8E8FD5B69C}" srcOrd="0" destOrd="0" presId="urn:microsoft.com/office/officeart/2005/8/layout/StepDownProcess"/>
    <dgm:cxn modelId="{02F6673E-A73B-4CD2-9C14-0CD8A5A7ED83}" type="presParOf" srcId="{A64BD98D-8B38-4A02-B506-FD8E8FD5B69C}" destId="{7CDDBA89-9A79-40B5-9A6B-073DF98FCBEA}" srcOrd="0" destOrd="0" presId="urn:microsoft.com/office/officeart/2005/8/layout/StepDownProcess"/>
    <dgm:cxn modelId="{301894FF-DA42-431C-AD5A-3C6A55BC06FD}" type="presParOf" srcId="{A64BD98D-8B38-4A02-B506-FD8E8FD5B69C}" destId="{81A819DF-8233-4A5A-BAB0-9DFE47D718BF}" srcOrd="1" destOrd="0" presId="urn:microsoft.com/office/officeart/2005/8/layout/StepDownProcess"/>
    <dgm:cxn modelId="{51DB0A74-2BF4-4F94-9469-D8F3EE19F679}" type="presParOf" srcId="{A64BD98D-8B38-4A02-B506-FD8E8FD5B69C}" destId="{F15E1073-F457-456E-BD97-591D96F5F5A0}" srcOrd="2" destOrd="0" presId="urn:microsoft.com/office/officeart/2005/8/layout/StepDownProcess"/>
    <dgm:cxn modelId="{58034B23-8648-4873-AB53-86D21D2CFFAB}" type="presParOf" srcId="{F0C33FD1-7B3A-421A-9E8E-254CEB2CE7A0}" destId="{09132298-C551-469F-9315-1E15982854EE}" srcOrd="1" destOrd="0" presId="urn:microsoft.com/office/officeart/2005/8/layout/StepDownProcess"/>
    <dgm:cxn modelId="{83B23FA3-A6FB-4878-9AB6-F8EE2BFDFEBA}" type="presParOf" srcId="{F0C33FD1-7B3A-421A-9E8E-254CEB2CE7A0}" destId="{DAEA473F-F7D3-44FE-9B3C-3A482B168206}" srcOrd="2" destOrd="0" presId="urn:microsoft.com/office/officeart/2005/8/layout/StepDownProcess"/>
    <dgm:cxn modelId="{68B20EF1-6655-47EB-9F0E-2801BA507ACE}" type="presParOf" srcId="{DAEA473F-F7D3-44FE-9B3C-3A482B168206}" destId="{68259152-652C-47D8-A04A-78611A69E7E8}" srcOrd="0" destOrd="0" presId="urn:microsoft.com/office/officeart/2005/8/layout/StepDownProcess"/>
    <dgm:cxn modelId="{895A6D80-8A27-4911-89EB-D9C82139BC58}" type="presParOf" srcId="{DAEA473F-F7D3-44FE-9B3C-3A482B168206}" destId="{95D1CA66-B42E-415C-A784-E0B73411FEE4}" srcOrd="1" destOrd="0" presId="urn:microsoft.com/office/officeart/2005/8/layout/StepDownProcess"/>
    <dgm:cxn modelId="{F558731B-0A89-427F-A1AF-8E75D572EA6F}" type="presParOf" srcId="{DAEA473F-F7D3-44FE-9B3C-3A482B168206}" destId="{480731FB-A019-4464-B57B-879C3228BD3B}" srcOrd="2" destOrd="0" presId="urn:microsoft.com/office/officeart/2005/8/layout/StepDownProcess"/>
    <dgm:cxn modelId="{540C4AAD-51DF-43B6-A007-F15E3EE0F763}" type="presParOf" srcId="{F0C33FD1-7B3A-421A-9E8E-254CEB2CE7A0}" destId="{6F65A758-23DA-419B-92F3-238E026F5F33}" srcOrd="3" destOrd="0" presId="urn:microsoft.com/office/officeart/2005/8/layout/StepDownProcess"/>
    <dgm:cxn modelId="{63753A98-7713-43F4-935F-D65D3A349F5C}" type="presParOf" srcId="{F0C33FD1-7B3A-421A-9E8E-254CEB2CE7A0}" destId="{419A544F-178A-47CF-848A-9C8D28C9FC30}" srcOrd="4" destOrd="0" presId="urn:microsoft.com/office/officeart/2005/8/layout/StepDownProcess"/>
    <dgm:cxn modelId="{B9668493-3787-4E8D-B1BE-0F310436831E}" type="presParOf" srcId="{419A544F-178A-47CF-848A-9C8D28C9FC30}" destId="{264062CD-C847-4706-8DA0-AD8F07584684}" srcOrd="0" destOrd="0" presId="urn:microsoft.com/office/officeart/2005/8/layout/StepDownProcess"/>
    <dgm:cxn modelId="{DEA9ED80-0EF8-4B15-BDD4-2F93F3B3607B}" type="presParOf" srcId="{419A544F-178A-47CF-848A-9C8D28C9FC30}" destId="{0EB04945-52CB-40D6-B125-81CDC46F4A29}" srcOrd="1" destOrd="0" presId="urn:microsoft.com/office/officeart/2005/8/layout/StepDownProcess"/>
    <dgm:cxn modelId="{82943504-50F2-4BA7-A501-695CE0FD2C7B}" type="presParOf" srcId="{419A544F-178A-47CF-848A-9C8D28C9FC30}" destId="{ED82FCCA-90B2-46A4-BAB9-F4C683D6D430}" srcOrd="2" destOrd="0" presId="urn:microsoft.com/office/officeart/2005/8/layout/StepDownProcess"/>
    <dgm:cxn modelId="{57218941-41E7-4F9A-A68D-CD13435DEA97}" type="presParOf" srcId="{F0C33FD1-7B3A-421A-9E8E-254CEB2CE7A0}" destId="{3454920B-B3EE-495A-8A91-58C978B04DF4}" srcOrd="5" destOrd="0" presId="urn:microsoft.com/office/officeart/2005/8/layout/StepDownProcess"/>
    <dgm:cxn modelId="{C9802ACD-8C26-4E4A-BA59-2A50E25A7007}" type="presParOf" srcId="{F0C33FD1-7B3A-421A-9E8E-254CEB2CE7A0}" destId="{1E7E02C1-F8F1-41AE-AABA-2082CEE2CF2C}" srcOrd="6" destOrd="0" presId="urn:microsoft.com/office/officeart/2005/8/layout/StepDownProcess"/>
    <dgm:cxn modelId="{50BFB91E-2D6F-4CE6-9285-9C06B6B3499C}" type="presParOf" srcId="{1E7E02C1-F8F1-41AE-AABA-2082CEE2CF2C}" destId="{7143754A-0210-40C6-85D3-58F2D821384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5446FA-A02C-4478-8B93-528E149DD57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EDC48-D500-486A-98D3-39B1BD211FB0}">
      <dgm:prSet phldrT="[Text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FS</a:t>
          </a:r>
        </a:p>
      </dgm:t>
    </dgm:pt>
    <dgm:pt modelId="{EA0B0FE9-5172-4678-91A3-83E3F770278B}" type="parTrans" cxnId="{CE78A94D-3171-4743-9728-A2543512E047}">
      <dgm:prSet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40B36CC-33A4-4C18-8A53-6E9708619317}" type="sibTrans" cxnId="{CE78A94D-3171-4743-9728-A2543512E047}">
      <dgm:prSet/>
      <dgm:spPr/>
      <dgm:t>
        <a:bodyPr/>
        <a:lstStyle/>
        <a:p>
          <a:endParaRPr lang="en-US"/>
        </a:p>
      </dgm:t>
    </dgm:pt>
    <dgm:pt modelId="{8D99CC23-3BC1-4FBD-B62E-1140C46F2C1D}">
      <dgm:prSet phldrT="[Text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ES</a:t>
          </a:r>
        </a:p>
      </dgm:t>
    </dgm:pt>
    <dgm:pt modelId="{267734F3-2F62-4337-9F57-76A244309FF1}" type="parTrans" cxnId="{1CEF0545-F301-49CA-9F01-F5452A9977AB}">
      <dgm:prSet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0C32F9B-D054-47E3-83FB-8FF339D16361}" type="sibTrans" cxnId="{1CEF0545-F301-49CA-9F01-F5452A9977AB}">
      <dgm:prSet/>
      <dgm:spPr/>
      <dgm:t>
        <a:bodyPr/>
        <a:lstStyle/>
        <a:p>
          <a:endParaRPr lang="en-US"/>
        </a:p>
      </dgm:t>
    </dgm:pt>
    <dgm:pt modelId="{71E126A9-BE23-4060-9E55-7F387B1CE258}">
      <dgm:prSet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US" dirty="0" err="1"/>
            <a:t>Kibana</a:t>
          </a:r>
          <a:endParaRPr lang="en-US" dirty="0"/>
        </a:p>
      </dgm:t>
    </dgm:pt>
    <dgm:pt modelId="{196F7971-8B85-462B-A9E5-42BFFE0AADF0}" type="parTrans" cxnId="{49DD662E-578B-413B-9914-00C9EEFD9505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0C97FBB-8C70-43B2-A531-DBF0C3949DE2}" type="sibTrans" cxnId="{49DD662E-578B-413B-9914-00C9EEFD9505}">
      <dgm:prSet/>
      <dgm:spPr/>
      <dgm:t>
        <a:bodyPr/>
        <a:lstStyle/>
        <a:p>
          <a:endParaRPr lang="en-US"/>
        </a:p>
      </dgm:t>
    </dgm:pt>
    <dgm:pt modelId="{3A7C985F-D959-4E0A-B459-509591A37AAA}">
      <dgm:prSet custRadScaleRad="82441" custRadScaleInc="-96452"/>
      <dgm:spPr/>
      <dgm:t>
        <a:bodyPr/>
        <a:lstStyle/>
        <a:p>
          <a:endParaRPr lang="en-US" dirty="0"/>
        </a:p>
      </dgm:t>
    </dgm:pt>
    <dgm:pt modelId="{5D88FD5C-F84C-419F-A789-822CD886F34E}" type="parTrans" cxnId="{C0033748-BF8D-464B-A1E3-E9479FF78716}">
      <dgm:prSet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6CF1F7D0-0E7A-4D10-8774-3B6BBDAD2C19}" type="sibTrans" cxnId="{C0033748-BF8D-464B-A1E3-E9479FF78716}">
      <dgm:prSet/>
      <dgm:spPr/>
      <dgm:t>
        <a:bodyPr/>
        <a:lstStyle/>
        <a:p>
          <a:endParaRPr lang="en-US"/>
        </a:p>
      </dgm:t>
    </dgm:pt>
    <dgm:pt modelId="{10E564E3-CF70-463B-8D91-3CE3C575A511}">
      <dgm:prSet custRadScaleRad="82441" custRadScaleInc="-96452"/>
      <dgm:spPr/>
      <dgm:t>
        <a:bodyPr/>
        <a:lstStyle/>
        <a:p>
          <a:endParaRPr lang="en-US"/>
        </a:p>
      </dgm:t>
    </dgm:pt>
    <dgm:pt modelId="{593DDD6D-FA6E-4328-9775-61622BAAA843}" type="parTrans" cxnId="{05E9EC5D-67C4-4551-92A0-4832558B9B8C}">
      <dgm:prSet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BA7730A-87ED-481E-962B-321ED531E7FE}" type="sibTrans" cxnId="{05E9EC5D-67C4-4551-92A0-4832558B9B8C}">
      <dgm:prSet/>
      <dgm:spPr/>
      <dgm:t>
        <a:bodyPr/>
        <a:lstStyle/>
        <a:p>
          <a:endParaRPr lang="en-US"/>
        </a:p>
      </dgm:t>
    </dgm:pt>
    <dgm:pt modelId="{CDCC46C3-0320-4E19-B8A9-0A2F76ACF7F6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Spark</a:t>
          </a:r>
        </a:p>
      </dgm:t>
    </dgm:pt>
    <dgm:pt modelId="{AEB1B0D4-AF4D-4613-BE7A-22DD3F9A2F44}" type="sibTrans" cxnId="{E2280C70-719D-41BE-B7A6-80EB0FAF8C6F}">
      <dgm:prSet/>
      <dgm:spPr/>
      <dgm:t>
        <a:bodyPr/>
        <a:lstStyle/>
        <a:p>
          <a:endParaRPr lang="en-US"/>
        </a:p>
      </dgm:t>
    </dgm:pt>
    <dgm:pt modelId="{EA7F99E8-81F8-4DD2-AFAE-E8DF2907A130}" type="parTrans" cxnId="{E2280C70-719D-41BE-B7A6-80EB0FAF8C6F}">
      <dgm:prSet/>
      <dgm:spPr/>
      <dgm:t>
        <a:bodyPr/>
        <a:lstStyle/>
        <a:p>
          <a:endParaRPr lang="en-US"/>
        </a:p>
      </dgm:t>
    </dgm:pt>
    <dgm:pt modelId="{29F4A397-205E-454E-9F14-824DAA318E6C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HDFS</a:t>
          </a:r>
        </a:p>
      </dgm:t>
    </dgm:pt>
    <dgm:pt modelId="{10DBD3C7-741B-4AEE-B561-62C8608FADE1}" type="sibTrans" cxnId="{10E94399-BDCB-40F1-A524-A5067DB9CEE4}">
      <dgm:prSet/>
      <dgm:spPr/>
      <dgm:t>
        <a:bodyPr/>
        <a:lstStyle/>
        <a:p>
          <a:endParaRPr lang="en-US"/>
        </a:p>
      </dgm:t>
    </dgm:pt>
    <dgm:pt modelId="{EED28E27-8BEC-4BC8-8B24-DE3D18750A61}" type="parTrans" cxnId="{10E94399-BDCB-40F1-A524-A5067DB9CEE4}">
      <dgm:prSet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164DFBB7-F601-4B43-BD7D-5D769640E513}" type="pres">
      <dgm:prSet presAssocID="{BD5446FA-A02C-4478-8B93-528E149DD57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82BE23-59D1-4C9A-B5E8-AA91502E33E2}" type="pres">
      <dgm:prSet presAssocID="{CDCC46C3-0320-4E19-B8A9-0A2F76ACF7F6}" presName="centerShape" presStyleLbl="node0" presStyleIdx="0" presStyleCnt="1" custLinFactNeighborX="-33425" custLinFactNeighborY="3085"/>
      <dgm:spPr/>
    </dgm:pt>
    <dgm:pt modelId="{7F22005E-B51C-452D-8DC0-55F804DE3530}" type="pres">
      <dgm:prSet presAssocID="{EA0B0FE9-5172-4678-91A3-83E3F770278B}" presName="parTrans" presStyleLbl="sibTrans2D1" presStyleIdx="0" presStyleCnt="4"/>
      <dgm:spPr/>
    </dgm:pt>
    <dgm:pt modelId="{F16CFC83-21F4-4417-8E58-B6534BE05292}" type="pres">
      <dgm:prSet presAssocID="{EA0B0FE9-5172-4678-91A3-83E3F770278B}" presName="connectorText" presStyleLbl="sibTrans2D1" presStyleIdx="0" presStyleCnt="4"/>
      <dgm:spPr/>
    </dgm:pt>
    <dgm:pt modelId="{A8E3D282-5A12-4E2A-9A1A-685460EC7F46}" type="pres">
      <dgm:prSet presAssocID="{285EDC48-D500-486A-98D3-39B1BD211FB0}" presName="node" presStyleLbl="node1" presStyleIdx="0" presStyleCnt="4" custRadScaleRad="89552" custRadScaleInc="308604">
        <dgm:presLayoutVars>
          <dgm:bulletEnabled val="1"/>
        </dgm:presLayoutVars>
      </dgm:prSet>
      <dgm:spPr/>
    </dgm:pt>
    <dgm:pt modelId="{861EDF34-1C95-4974-9880-2E62BDB17913}" type="pres">
      <dgm:prSet presAssocID="{267734F3-2F62-4337-9F57-76A244309FF1}" presName="parTrans" presStyleLbl="sibTrans2D1" presStyleIdx="1" presStyleCnt="4" custLinFactNeighborX="11943" custLinFactNeighborY="-6709"/>
      <dgm:spPr/>
    </dgm:pt>
    <dgm:pt modelId="{CD3B6EFA-1AF1-4CD6-9CAC-6CD6F6F6C3F4}" type="pres">
      <dgm:prSet presAssocID="{267734F3-2F62-4337-9F57-76A244309FF1}" presName="connectorText" presStyleLbl="sibTrans2D1" presStyleIdx="1" presStyleCnt="4"/>
      <dgm:spPr/>
    </dgm:pt>
    <dgm:pt modelId="{04B96D67-6D9C-4F0F-837A-49841F4E9FF9}" type="pres">
      <dgm:prSet presAssocID="{8D99CC23-3BC1-4FBD-B62E-1140C46F2C1D}" presName="node" presStyleLbl="node1" presStyleIdx="1" presStyleCnt="4" custRadScaleRad="82441" custRadScaleInc="-96452">
        <dgm:presLayoutVars>
          <dgm:bulletEnabled val="1"/>
        </dgm:presLayoutVars>
      </dgm:prSet>
      <dgm:spPr/>
    </dgm:pt>
    <dgm:pt modelId="{890D9236-ED97-40BE-B2FE-6AD038446B5E}" type="pres">
      <dgm:prSet presAssocID="{196F7971-8B85-462B-A9E5-42BFFE0AADF0}" presName="parTrans" presStyleLbl="sibTrans2D1" presStyleIdx="2" presStyleCnt="4" custAng="8665999" custFlipHor="1" custScaleX="45118" custLinFactY="-75186" custLinFactNeighborX="82380" custLinFactNeighborY="-100000"/>
      <dgm:spPr/>
    </dgm:pt>
    <dgm:pt modelId="{71152FD8-126D-4F4C-9756-530CA4E18CCC}" type="pres">
      <dgm:prSet presAssocID="{196F7971-8B85-462B-A9E5-42BFFE0AADF0}" presName="connectorText" presStyleLbl="sibTrans2D1" presStyleIdx="2" presStyleCnt="4"/>
      <dgm:spPr/>
    </dgm:pt>
    <dgm:pt modelId="{84FF8566-A4A6-4F22-8FC8-B19330F6E405}" type="pres">
      <dgm:prSet presAssocID="{71E126A9-BE23-4060-9E55-7F387B1CE258}" presName="node" presStyleLbl="node1" presStyleIdx="2" presStyleCnt="4" custRadScaleRad="168679" custRadScaleInc="-195341">
        <dgm:presLayoutVars>
          <dgm:bulletEnabled val="1"/>
        </dgm:presLayoutVars>
      </dgm:prSet>
      <dgm:spPr/>
    </dgm:pt>
    <dgm:pt modelId="{88CA59E5-39BC-41D0-ABD0-6A4304C9F0DF}" type="pres">
      <dgm:prSet presAssocID="{EED28E27-8BEC-4BC8-8B24-DE3D18750A61}" presName="parTrans" presStyleLbl="sibTrans2D1" presStyleIdx="3" presStyleCnt="4" custAng="10800000" custLinFactNeighborX="17665" custLinFactNeighborY="-410"/>
      <dgm:spPr/>
    </dgm:pt>
    <dgm:pt modelId="{8B81619D-3144-4DF0-B894-02BDB081C470}" type="pres">
      <dgm:prSet presAssocID="{EED28E27-8BEC-4BC8-8B24-DE3D18750A61}" presName="connectorText" presStyleLbl="sibTrans2D1" presStyleIdx="3" presStyleCnt="4"/>
      <dgm:spPr/>
    </dgm:pt>
    <dgm:pt modelId="{6B76F19A-F139-46C7-816F-6505A9BAAA6F}" type="pres">
      <dgm:prSet presAssocID="{29F4A397-205E-454E-9F14-824DAA318E6C}" presName="node" presStyleLbl="node1" presStyleIdx="3" presStyleCnt="4" custRadScaleRad="195582" custRadScaleInc="-4018">
        <dgm:presLayoutVars>
          <dgm:bulletEnabled val="1"/>
        </dgm:presLayoutVars>
      </dgm:prSet>
      <dgm:spPr/>
    </dgm:pt>
  </dgm:ptLst>
  <dgm:cxnLst>
    <dgm:cxn modelId="{05E9EC5D-67C4-4551-92A0-4832558B9B8C}" srcId="{BD5446FA-A02C-4478-8B93-528E149DD57B}" destId="{10E564E3-CF70-463B-8D91-3CE3C575A511}" srcOrd="2" destOrd="0" parTransId="{593DDD6D-FA6E-4328-9775-61622BAAA843}" sibTransId="{9BA7730A-87ED-481E-962B-321ED531E7FE}"/>
    <dgm:cxn modelId="{BFF1D4D2-79B4-4813-A6D4-D97BD083D703}" type="presOf" srcId="{267734F3-2F62-4337-9F57-76A244309FF1}" destId="{CD3B6EFA-1AF1-4CD6-9CAC-6CD6F6F6C3F4}" srcOrd="1" destOrd="0" presId="urn:microsoft.com/office/officeart/2005/8/layout/radial5"/>
    <dgm:cxn modelId="{49DD662E-578B-413B-9914-00C9EEFD9505}" srcId="{CDCC46C3-0320-4E19-B8A9-0A2F76ACF7F6}" destId="{71E126A9-BE23-4060-9E55-7F387B1CE258}" srcOrd="2" destOrd="0" parTransId="{196F7971-8B85-462B-A9E5-42BFFE0AADF0}" sibTransId="{70C97FBB-8C70-43B2-A531-DBF0C3949DE2}"/>
    <dgm:cxn modelId="{2ECA498E-EC29-41D2-9677-C28B5DF382AB}" type="presOf" srcId="{EA0B0FE9-5172-4678-91A3-83E3F770278B}" destId="{F16CFC83-21F4-4417-8E58-B6534BE05292}" srcOrd="1" destOrd="0" presId="urn:microsoft.com/office/officeart/2005/8/layout/radial5"/>
    <dgm:cxn modelId="{6753690A-9E46-4DFA-BF93-D1136BDCE603}" type="presOf" srcId="{196F7971-8B85-462B-A9E5-42BFFE0AADF0}" destId="{890D9236-ED97-40BE-B2FE-6AD038446B5E}" srcOrd="0" destOrd="0" presId="urn:microsoft.com/office/officeart/2005/8/layout/radial5"/>
    <dgm:cxn modelId="{AEE54340-F41B-4AE5-A3F9-202E4BF3A120}" type="presOf" srcId="{EA0B0FE9-5172-4678-91A3-83E3F770278B}" destId="{7F22005E-B51C-452D-8DC0-55F804DE3530}" srcOrd="0" destOrd="0" presId="urn:microsoft.com/office/officeart/2005/8/layout/radial5"/>
    <dgm:cxn modelId="{3DC53F08-071B-4DB4-AB0D-4902E2F34252}" type="presOf" srcId="{29F4A397-205E-454E-9F14-824DAA318E6C}" destId="{6B76F19A-F139-46C7-816F-6505A9BAAA6F}" srcOrd="0" destOrd="0" presId="urn:microsoft.com/office/officeart/2005/8/layout/radial5"/>
    <dgm:cxn modelId="{634E5370-0E25-4EE2-A135-CAFEDF0ADD42}" type="presOf" srcId="{BD5446FA-A02C-4478-8B93-528E149DD57B}" destId="{164DFBB7-F601-4B43-BD7D-5D769640E513}" srcOrd="0" destOrd="0" presId="urn:microsoft.com/office/officeart/2005/8/layout/radial5"/>
    <dgm:cxn modelId="{10E94399-BDCB-40F1-A524-A5067DB9CEE4}" srcId="{CDCC46C3-0320-4E19-B8A9-0A2F76ACF7F6}" destId="{29F4A397-205E-454E-9F14-824DAA318E6C}" srcOrd="3" destOrd="0" parTransId="{EED28E27-8BEC-4BC8-8B24-DE3D18750A61}" sibTransId="{10DBD3C7-741B-4AEE-B561-62C8608FADE1}"/>
    <dgm:cxn modelId="{68252318-9C58-4CAC-AE9F-04928879632D}" type="presOf" srcId="{CDCC46C3-0320-4E19-B8A9-0A2F76ACF7F6}" destId="{FE82BE23-59D1-4C9A-B5E8-AA91502E33E2}" srcOrd="0" destOrd="0" presId="urn:microsoft.com/office/officeart/2005/8/layout/radial5"/>
    <dgm:cxn modelId="{2AD2B60D-9BD7-45EF-9DBB-82B855A9B92F}" type="presOf" srcId="{267734F3-2F62-4337-9F57-76A244309FF1}" destId="{861EDF34-1C95-4974-9880-2E62BDB17913}" srcOrd="0" destOrd="0" presId="urn:microsoft.com/office/officeart/2005/8/layout/radial5"/>
    <dgm:cxn modelId="{1CEF0545-F301-49CA-9F01-F5452A9977AB}" srcId="{CDCC46C3-0320-4E19-B8A9-0A2F76ACF7F6}" destId="{8D99CC23-3BC1-4FBD-B62E-1140C46F2C1D}" srcOrd="1" destOrd="0" parTransId="{267734F3-2F62-4337-9F57-76A244309FF1}" sibTransId="{B0C32F9B-D054-47E3-83FB-8FF339D16361}"/>
    <dgm:cxn modelId="{E15F343A-C486-408B-AD11-5546630CA9BB}" type="presOf" srcId="{8D99CC23-3BC1-4FBD-B62E-1140C46F2C1D}" destId="{04B96D67-6D9C-4F0F-837A-49841F4E9FF9}" srcOrd="0" destOrd="0" presId="urn:microsoft.com/office/officeart/2005/8/layout/radial5"/>
    <dgm:cxn modelId="{FDAE4514-DCE0-483D-B064-8DDDE8723FD6}" type="presOf" srcId="{285EDC48-D500-486A-98D3-39B1BD211FB0}" destId="{A8E3D282-5A12-4E2A-9A1A-685460EC7F46}" srcOrd="0" destOrd="0" presId="urn:microsoft.com/office/officeart/2005/8/layout/radial5"/>
    <dgm:cxn modelId="{E2280C70-719D-41BE-B7A6-80EB0FAF8C6F}" srcId="{BD5446FA-A02C-4478-8B93-528E149DD57B}" destId="{CDCC46C3-0320-4E19-B8A9-0A2F76ACF7F6}" srcOrd="0" destOrd="0" parTransId="{EA7F99E8-81F8-4DD2-AFAE-E8DF2907A130}" sibTransId="{AEB1B0D4-AF4D-4613-BE7A-22DD3F9A2F44}"/>
    <dgm:cxn modelId="{CE78A94D-3171-4743-9728-A2543512E047}" srcId="{CDCC46C3-0320-4E19-B8A9-0A2F76ACF7F6}" destId="{285EDC48-D500-486A-98D3-39B1BD211FB0}" srcOrd="0" destOrd="0" parTransId="{EA0B0FE9-5172-4678-91A3-83E3F770278B}" sibTransId="{140B36CC-33A4-4C18-8A53-6E9708619317}"/>
    <dgm:cxn modelId="{765508A9-F67F-4367-9826-B3116362781A}" type="presOf" srcId="{EED28E27-8BEC-4BC8-8B24-DE3D18750A61}" destId="{88CA59E5-39BC-41D0-ABD0-6A4304C9F0DF}" srcOrd="0" destOrd="0" presId="urn:microsoft.com/office/officeart/2005/8/layout/radial5"/>
    <dgm:cxn modelId="{C0033748-BF8D-464B-A1E3-E9479FF78716}" srcId="{BD5446FA-A02C-4478-8B93-528E149DD57B}" destId="{3A7C985F-D959-4E0A-B459-509591A37AAA}" srcOrd="1" destOrd="0" parTransId="{5D88FD5C-F84C-419F-A789-822CD886F34E}" sibTransId="{6CF1F7D0-0E7A-4D10-8774-3B6BBDAD2C19}"/>
    <dgm:cxn modelId="{4677D351-19D6-42F1-B72B-9B8A3D05A178}" type="presOf" srcId="{EED28E27-8BEC-4BC8-8B24-DE3D18750A61}" destId="{8B81619D-3144-4DF0-B894-02BDB081C470}" srcOrd="1" destOrd="0" presId="urn:microsoft.com/office/officeart/2005/8/layout/radial5"/>
    <dgm:cxn modelId="{05237145-3403-4344-8EB9-ED4D46B871BA}" type="presOf" srcId="{196F7971-8B85-462B-A9E5-42BFFE0AADF0}" destId="{71152FD8-126D-4F4C-9756-530CA4E18CCC}" srcOrd="1" destOrd="0" presId="urn:microsoft.com/office/officeart/2005/8/layout/radial5"/>
    <dgm:cxn modelId="{1A5D7B46-2C45-4F17-A2A7-95EC434C0669}" type="presOf" srcId="{71E126A9-BE23-4060-9E55-7F387B1CE258}" destId="{84FF8566-A4A6-4F22-8FC8-B19330F6E405}" srcOrd="0" destOrd="0" presId="urn:microsoft.com/office/officeart/2005/8/layout/radial5"/>
    <dgm:cxn modelId="{6C83D21B-18C5-45B0-A658-41F754545F67}" type="presParOf" srcId="{164DFBB7-F601-4B43-BD7D-5D769640E513}" destId="{FE82BE23-59D1-4C9A-B5E8-AA91502E33E2}" srcOrd="0" destOrd="0" presId="urn:microsoft.com/office/officeart/2005/8/layout/radial5"/>
    <dgm:cxn modelId="{D1BF1B59-02EF-4189-B2E4-C270ACC2C1E3}" type="presParOf" srcId="{164DFBB7-F601-4B43-BD7D-5D769640E513}" destId="{7F22005E-B51C-452D-8DC0-55F804DE3530}" srcOrd="1" destOrd="0" presId="urn:microsoft.com/office/officeart/2005/8/layout/radial5"/>
    <dgm:cxn modelId="{97496183-1A8E-4816-B8CF-6950FCE4B39D}" type="presParOf" srcId="{7F22005E-B51C-452D-8DC0-55F804DE3530}" destId="{F16CFC83-21F4-4417-8E58-B6534BE05292}" srcOrd="0" destOrd="0" presId="urn:microsoft.com/office/officeart/2005/8/layout/radial5"/>
    <dgm:cxn modelId="{438BE1AE-47DB-44AB-AD2F-A3B876FF092F}" type="presParOf" srcId="{164DFBB7-F601-4B43-BD7D-5D769640E513}" destId="{A8E3D282-5A12-4E2A-9A1A-685460EC7F46}" srcOrd="2" destOrd="0" presId="urn:microsoft.com/office/officeart/2005/8/layout/radial5"/>
    <dgm:cxn modelId="{99990E1F-1D53-4F38-8581-A1F80016C65C}" type="presParOf" srcId="{164DFBB7-F601-4B43-BD7D-5D769640E513}" destId="{861EDF34-1C95-4974-9880-2E62BDB17913}" srcOrd="3" destOrd="0" presId="urn:microsoft.com/office/officeart/2005/8/layout/radial5"/>
    <dgm:cxn modelId="{E28169BB-CBF4-4215-B5B2-5E0B26065BF2}" type="presParOf" srcId="{861EDF34-1C95-4974-9880-2E62BDB17913}" destId="{CD3B6EFA-1AF1-4CD6-9CAC-6CD6F6F6C3F4}" srcOrd="0" destOrd="0" presId="urn:microsoft.com/office/officeart/2005/8/layout/radial5"/>
    <dgm:cxn modelId="{8ECA73B0-AE03-4F23-9531-B1FE8D79D59E}" type="presParOf" srcId="{164DFBB7-F601-4B43-BD7D-5D769640E513}" destId="{04B96D67-6D9C-4F0F-837A-49841F4E9FF9}" srcOrd="4" destOrd="0" presId="urn:microsoft.com/office/officeart/2005/8/layout/radial5"/>
    <dgm:cxn modelId="{14B0D7B3-C217-48B8-A628-5E8B3DA1E6D3}" type="presParOf" srcId="{164DFBB7-F601-4B43-BD7D-5D769640E513}" destId="{890D9236-ED97-40BE-B2FE-6AD038446B5E}" srcOrd="5" destOrd="0" presId="urn:microsoft.com/office/officeart/2005/8/layout/radial5"/>
    <dgm:cxn modelId="{7AF9A4E8-FEC0-4A21-8F5D-66DC74DDB161}" type="presParOf" srcId="{890D9236-ED97-40BE-B2FE-6AD038446B5E}" destId="{71152FD8-126D-4F4C-9756-530CA4E18CCC}" srcOrd="0" destOrd="0" presId="urn:microsoft.com/office/officeart/2005/8/layout/radial5"/>
    <dgm:cxn modelId="{DA78C373-245B-436B-A1EF-C2CDF4275AEE}" type="presParOf" srcId="{164DFBB7-F601-4B43-BD7D-5D769640E513}" destId="{84FF8566-A4A6-4F22-8FC8-B19330F6E405}" srcOrd="6" destOrd="0" presId="urn:microsoft.com/office/officeart/2005/8/layout/radial5"/>
    <dgm:cxn modelId="{3428B2DF-478F-4C4F-BA37-54597D54D76F}" type="presParOf" srcId="{164DFBB7-F601-4B43-BD7D-5D769640E513}" destId="{88CA59E5-39BC-41D0-ABD0-6A4304C9F0DF}" srcOrd="7" destOrd="0" presId="urn:microsoft.com/office/officeart/2005/8/layout/radial5"/>
    <dgm:cxn modelId="{09C2D2DC-5641-4441-9C87-F8447A8F2405}" type="presParOf" srcId="{88CA59E5-39BC-41D0-ABD0-6A4304C9F0DF}" destId="{8B81619D-3144-4DF0-B894-02BDB081C470}" srcOrd="0" destOrd="0" presId="urn:microsoft.com/office/officeart/2005/8/layout/radial5"/>
    <dgm:cxn modelId="{777918D9-C7BD-4B85-921F-4424DEBFC27B}" type="presParOf" srcId="{164DFBB7-F601-4B43-BD7D-5D769640E513}" destId="{6B76F19A-F139-46C7-816F-6505A9BAAA6F}" srcOrd="8" destOrd="0" presId="urn:microsoft.com/office/officeart/2005/8/layout/radial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0A4E4-2ECB-4CF2-8AD9-1F55EE7096DF}">
      <dsp:nvSpPr>
        <dsp:cNvPr id="0" name=""/>
        <dsp:cNvSpPr/>
      </dsp:nvSpPr>
      <dsp:spPr>
        <a:xfrm>
          <a:off x="3867631" y="2526707"/>
          <a:ext cx="91440" cy="386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53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E1A5-F871-4BCE-9E83-C9FB6AA78724}">
      <dsp:nvSpPr>
        <dsp:cNvPr id="0" name=""/>
        <dsp:cNvSpPr/>
      </dsp:nvSpPr>
      <dsp:spPr>
        <a:xfrm>
          <a:off x="2695043" y="1296216"/>
          <a:ext cx="1218307" cy="38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2"/>
              </a:lnTo>
              <a:lnTo>
                <a:pt x="1218307" y="263412"/>
              </a:lnTo>
              <a:lnTo>
                <a:pt x="1218307" y="38653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8251-437E-4C91-A72F-981CFBD65367}">
      <dsp:nvSpPr>
        <dsp:cNvPr id="0" name=""/>
        <dsp:cNvSpPr/>
      </dsp:nvSpPr>
      <dsp:spPr>
        <a:xfrm>
          <a:off x="1476736" y="2526707"/>
          <a:ext cx="812204" cy="38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12"/>
              </a:lnTo>
              <a:lnTo>
                <a:pt x="812204" y="263412"/>
              </a:lnTo>
              <a:lnTo>
                <a:pt x="812204" y="38653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CF5FD-9C4B-4555-9ACA-386C743C26BC}">
      <dsp:nvSpPr>
        <dsp:cNvPr id="0" name=""/>
        <dsp:cNvSpPr/>
      </dsp:nvSpPr>
      <dsp:spPr>
        <a:xfrm>
          <a:off x="664531" y="2526707"/>
          <a:ext cx="812204" cy="386535"/>
        </a:xfrm>
        <a:custGeom>
          <a:avLst/>
          <a:gdLst/>
          <a:ahLst/>
          <a:cxnLst/>
          <a:rect l="0" t="0" r="0" b="0"/>
          <a:pathLst>
            <a:path>
              <a:moveTo>
                <a:pt x="812204" y="0"/>
              </a:moveTo>
              <a:lnTo>
                <a:pt x="812204" y="263412"/>
              </a:lnTo>
              <a:lnTo>
                <a:pt x="0" y="263412"/>
              </a:lnTo>
              <a:lnTo>
                <a:pt x="0" y="38653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84F7-2B0C-47C6-B5CD-4B2705546AC1}">
      <dsp:nvSpPr>
        <dsp:cNvPr id="0" name=""/>
        <dsp:cNvSpPr/>
      </dsp:nvSpPr>
      <dsp:spPr>
        <a:xfrm>
          <a:off x="1476736" y="1296216"/>
          <a:ext cx="1218307" cy="386535"/>
        </a:xfrm>
        <a:custGeom>
          <a:avLst/>
          <a:gdLst/>
          <a:ahLst/>
          <a:cxnLst/>
          <a:rect l="0" t="0" r="0" b="0"/>
          <a:pathLst>
            <a:path>
              <a:moveTo>
                <a:pt x="1218307" y="0"/>
              </a:moveTo>
              <a:lnTo>
                <a:pt x="1218307" y="263412"/>
              </a:lnTo>
              <a:lnTo>
                <a:pt x="0" y="263412"/>
              </a:lnTo>
              <a:lnTo>
                <a:pt x="0" y="38653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4A186-9D67-4058-BF02-2CA11133A879}">
      <dsp:nvSpPr>
        <dsp:cNvPr id="0" name=""/>
        <dsp:cNvSpPr/>
      </dsp:nvSpPr>
      <dsp:spPr>
        <a:xfrm>
          <a:off x="2030512" y="452262"/>
          <a:ext cx="1329062" cy="843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994BB-15D7-4FC4-9877-0C81CA187D8A}">
      <dsp:nvSpPr>
        <dsp:cNvPr id="0" name=""/>
        <dsp:cNvSpPr/>
      </dsp:nvSpPr>
      <dsp:spPr>
        <a:xfrm>
          <a:off x="2178185" y="592552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</a:t>
          </a:r>
        </a:p>
      </dsp:txBody>
      <dsp:txXfrm>
        <a:off x="2202904" y="617271"/>
        <a:ext cx="1279624" cy="794516"/>
      </dsp:txXfrm>
    </dsp:sp>
    <dsp:sp modelId="{E531B1EF-B60B-4898-914F-19F2EB0EBA82}">
      <dsp:nvSpPr>
        <dsp:cNvPr id="0" name=""/>
        <dsp:cNvSpPr/>
      </dsp:nvSpPr>
      <dsp:spPr>
        <a:xfrm>
          <a:off x="812204" y="1682752"/>
          <a:ext cx="1329062" cy="8439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2BB3-BEC6-4C30-82EC-2B1719A7A8B1}">
      <dsp:nvSpPr>
        <dsp:cNvPr id="0" name=""/>
        <dsp:cNvSpPr/>
      </dsp:nvSpPr>
      <dsp:spPr>
        <a:xfrm>
          <a:off x="959878" y="1823042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Block</a:t>
          </a:r>
        </a:p>
      </dsp:txBody>
      <dsp:txXfrm>
        <a:off x="984597" y="1847761"/>
        <a:ext cx="1279624" cy="794516"/>
      </dsp:txXfrm>
    </dsp:sp>
    <dsp:sp modelId="{F811B886-1041-484F-890E-F307F8E9AD47}">
      <dsp:nvSpPr>
        <dsp:cNvPr id="0" name=""/>
        <dsp:cNvSpPr/>
      </dsp:nvSpPr>
      <dsp:spPr>
        <a:xfrm>
          <a:off x="0" y="2913243"/>
          <a:ext cx="1329062" cy="843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70F8-A775-4719-BDCA-28C1243A3FA1}">
      <dsp:nvSpPr>
        <dsp:cNvPr id="0" name=""/>
        <dsp:cNvSpPr/>
      </dsp:nvSpPr>
      <dsp:spPr>
        <a:xfrm>
          <a:off x="147673" y="3053533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</a:t>
          </a:r>
        </a:p>
      </dsp:txBody>
      <dsp:txXfrm>
        <a:off x="172392" y="3078252"/>
        <a:ext cx="1279624" cy="794516"/>
      </dsp:txXfrm>
    </dsp:sp>
    <dsp:sp modelId="{1A26F510-0B8D-4DD6-B9DB-3CBB42B45E38}">
      <dsp:nvSpPr>
        <dsp:cNvPr id="0" name=""/>
        <dsp:cNvSpPr/>
      </dsp:nvSpPr>
      <dsp:spPr>
        <a:xfrm>
          <a:off x="1624409" y="2913243"/>
          <a:ext cx="1329062" cy="843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2CE65-44B3-4126-9DD3-E2C3578A54AA}">
      <dsp:nvSpPr>
        <dsp:cNvPr id="0" name=""/>
        <dsp:cNvSpPr/>
      </dsp:nvSpPr>
      <dsp:spPr>
        <a:xfrm>
          <a:off x="1772083" y="3053533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</a:t>
          </a:r>
        </a:p>
      </dsp:txBody>
      <dsp:txXfrm>
        <a:off x="1796802" y="3078252"/>
        <a:ext cx="1279624" cy="794516"/>
      </dsp:txXfrm>
    </dsp:sp>
    <dsp:sp modelId="{9EFC73F9-299C-45DD-B966-A376FB2ADA86}">
      <dsp:nvSpPr>
        <dsp:cNvPr id="0" name=""/>
        <dsp:cNvSpPr/>
      </dsp:nvSpPr>
      <dsp:spPr>
        <a:xfrm>
          <a:off x="3248819" y="1682752"/>
          <a:ext cx="1329062" cy="8439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9266B-FE56-43E8-82D8-E327606A9F38}">
      <dsp:nvSpPr>
        <dsp:cNvPr id="0" name=""/>
        <dsp:cNvSpPr/>
      </dsp:nvSpPr>
      <dsp:spPr>
        <a:xfrm>
          <a:off x="3396493" y="1823042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Block</a:t>
          </a:r>
        </a:p>
      </dsp:txBody>
      <dsp:txXfrm>
        <a:off x="3421212" y="1847761"/>
        <a:ext cx="1279624" cy="794516"/>
      </dsp:txXfrm>
    </dsp:sp>
    <dsp:sp modelId="{00A55EEE-50A1-42BC-B183-D64067510F04}">
      <dsp:nvSpPr>
        <dsp:cNvPr id="0" name=""/>
        <dsp:cNvSpPr/>
      </dsp:nvSpPr>
      <dsp:spPr>
        <a:xfrm>
          <a:off x="3248819" y="2913243"/>
          <a:ext cx="1329062" cy="843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ABF12-205C-4A22-872C-A71EF6C41A6F}">
      <dsp:nvSpPr>
        <dsp:cNvPr id="0" name=""/>
        <dsp:cNvSpPr/>
      </dsp:nvSpPr>
      <dsp:spPr>
        <a:xfrm>
          <a:off x="3396493" y="3053533"/>
          <a:ext cx="1329062" cy="84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</a:t>
          </a:r>
        </a:p>
      </dsp:txBody>
      <dsp:txXfrm>
        <a:off x="3421212" y="3078252"/>
        <a:ext cx="1279624" cy="794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AFA1B-4B0C-4B7D-9949-754D945A4579}">
      <dsp:nvSpPr>
        <dsp:cNvPr id="0" name=""/>
        <dsp:cNvSpPr/>
      </dsp:nvSpPr>
      <dsp:spPr>
        <a:xfrm>
          <a:off x="134464" y="394"/>
          <a:ext cx="2325333" cy="1291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Oracle DB</a:t>
          </a:r>
        </a:p>
      </dsp:txBody>
      <dsp:txXfrm>
        <a:off x="172301" y="38231"/>
        <a:ext cx="2249659" cy="1216177"/>
      </dsp:txXfrm>
    </dsp:sp>
    <dsp:sp modelId="{315513B9-8876-4BD2-8F3A-AD4C9443B0A0}">
      <dsp:nvSpPr>
        <dsp:cNvPr id="0" name=""/>
        <dsp:cNvSpPr/>
      </dsp:nvSpPr>
      <dsp:spPr>
        <a:xfrm rot="5400000">
          <a:off x="1054908" y="1324542"/>
          <a:ext cx="484444" cy="581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1122731" y="1372987"/>
        <a:ext cx="348799" cy="339111"/>
      </dsp:txXfrm>
    </dsp:sp>
    <dsp:sp modelId="{7CC20C2E-9FC7-4BD9-B2F0-7D9F71324DA4}">
      <dsp:nvSpPr>
        <dsp:cNvPr id="0" name=""/>
        <dsp:cNvSpPr/>
      </dsp:nvSpPr>
      <dsp:spPr>
        <a:xfrm>
          <a:off x="134464" y="1938171"/>
          <a:ext cx="2325333" cy="1291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HDFS</a:t>
          </a:r>
        </a:p>
      </dsp:txBody>
      <dsp:txXfrm>
        <a:off x="172301" y="1976008"/>
        <a:ext cx="2249659" cy="1216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DBA89-9A79-40B5-9A6B-073DF98FCBEA}">
      <dsp:nvSpPr>
        <dsp:cNvPr id="0" name=""/>
        <dsp:cNvSpPr/>
      </dsp:nvSpPr>
      <dsp:spPr>
        <a:xfrm rot="5400000">
          <a:off x="1720858" y="1020126"/>
          <a:ext cx="895893" cy="1019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819DF-8233-4A5A-BAB0-9DFE47D718BF}">
      <dsp:nvSpPr>
        <dsp:cNvPr id="0" name=""/>
        <dsp:cNvSpPr/>
      </dsp:nvSpPr>
      <dsp:spPr>
        <a:xfrm>
          <a:off x="1483500" y="27011"/>
          <a:ext cx="1508156" cy="10556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>
        <a:off x="1535042" y="78553"/>
        <a:ext cx="1405072" cy="952576"/>
      </dsp:txXfrm>
    </dsp:sp>
    <dsp:sp modelId="{F15E1073-F457-456E-BD97-591D96F5F5A0}">
      <dsp:nvSpPr>
        <dsp:cNvPr id="0" name=""/>
        <dsp:cNvSpPr/>
      </dsp:nvSpPr>
      <dsp:spPr>
        <a:xfrm>
          <a:off x="2991657" y="127692"/>
          <a:ext cx="1096889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59152-652C-47D8-A04A-78611A69E7E8}">
      <dsp:nvSpPr>
        <dsp:cNvPr id="0" name=""/>
        <dsp:cNvSpPr/>
      </dsp:nvSpPr>
      <dsp:spPr>
        <a:xfrm rot="5400000">
          <a:off x="2971280" y="2205982"/>
          <a:ext cx="895893" cy="1019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5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1CA66-B42E-415C-A784-E0B73411FEE4}">
      <dsp:nvSpPr>
        <dsp:cNvPr id="0" name=""/>
        <dsp:cNvSpPr/>
      </dsp:nvSpPr>
      <dsp:spPr>
        <a:xfrm>
          <a:off x="2733922" y="1212866"/>
          <a:ext cx="1508156" cy="10556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Processing</a:t>
          </a:r>
        </a:p>
      </dsp:txBody>
      <dsp:txXfrm>
        <a:off x="2785464" y="1264408"/>
        <a:ext cx="1405072" cy="952576"/>
      </dsp:txXfrm>
    </dsp:sp>
    <dsp:sp modelId="{480731FB-A019-4464-B57B-879C3228BD3B}">
      <dsp:nvSpPr>
        <dsp:cNvPr id="0" name=""/>
        <dsp:cNvSpPr/>
      </dsp:nvSpPr>
      <dsp:spPr>
        <a:xfrm>
          <a:off x="4242079" y="1313548"/>
          <a:ext cx="1096889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062CD-C847-4706-8DA0-AD8F07584684}">
      <dsp:nvSpPr>
        <dsp:cNvPr id="0" name=""/>
        <dsp:cNvSpPr/>
      </dsp:nvSpPr>
      <dsp:spPr>
        <a:xfrm rot="5400000">
          <a:off x="4221702" y="3391837"/>
          <a:ext cx="895893" cy="1019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15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04945-52CB-40D6-B125-81CDC46F4A29}">
      <dsp:nvSpPr>
        <dsp:cNvPr id="0" name=""/>
        <dsp:cNvSpPr/>
      </dsp:nvSpPr>
      <dsp:spPr>
        <a:xfrm>
          <a:off x="3984345" y="2398722"/>
          <a:ext cx="1508156" cy="10556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</a:t>
          </a:r>
        </a:p>
      </dsp:txBody>
      <dsp:txXfrm>
        <a:off x="4035887" y="2450264"/>
        <a:ext cx="1405072" cy="952576"/>
      </dsp:txXfrm>
    </dsp:sp>
    <dsp:sp modelId="{ED82FCCA-90B2-46A4-BAB9-F4C683D6D430}">
      <dsp:nvSpPr>
        <dsp:cNvPr id="0" name=""/>
        <dsp:cNvSpPr/>
      </dsp:nvSpPr>
      <dsp:spPr>
        <a:xfrm>
          <a:off x="5492502" y="2499403"/>
          <a:ext cx="1096889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754A-0210-40C6-85D3-58F2D821384B}">
      <dsp:nvSpPr>
        <dsp:cNvPr id="0" name=""/>
        <dsp:cNvSpPr/>
      </dsp:nvSpPr>
      <dsp:spPr>
        <a:xfrm>
          <a:off x="5234767" y="3584577"/>
          <a:ext cx="1508156" cy="105566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</a:p>
      </dsp:txBody>
      <dsp:txXfrm>
        <a:off x="5286309" y="3636119"/>
        <a:ext cx="1405072" cy="952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BE23-59D1-4C9A-B5E8-AA91502E33E2}">
      <dsp:nvSpPr>
        <dsp:cNvPr id="0" name=""/>
        <dsp:cNvSpPr/>
      </dsp:nvSpPr>
      <dsp:spPr>
        <a:xfrm>
          <a:off x="2351793" y="1825999"/>
          <a:ext cx="1227135" cy="1227135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Spark</a:t>
          </a:r>
        </a:p>
      </dsp:txBody>
      <dsp:txXfrm>
        <a:off x="2531503" y="2005709"/>
        <a:ext cx="867715" cy="867715"/>
      </dsp:txXfrm>
    </dsp:sp>
    <dsp:sp modelId="{7F22005E-B51C-452D-8DC0-55F804DE3530}">
      <dsp:nvSpPr>
        <dsp:cNvPr id="0" name=""/>
        <dsp:cNvSpPr/>
      </dsp:nvSpPr>
      <dsp:spPr>
        <a:xfrm rot="1558908">
          <a:off x="3717799" y="2749374"/>
          <a:ext cx="622678" cy="41722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24124" y="2805402"/>
        <a:ext cx="497511" cy="250335"/>
      </dsp:txXfrm>
    </dsp:sp>
    <dsp:sp modelId="{A8E3D282-5A12-4E2A-9A1A-685460EC7F46}">
      <dsp:nvSpPr>
        <dsp:cNvPr id="0" name=""/>
        <dsp:cNvSpPr/>
      </dsp:nvSpPr>
      <dsp:spPr>
        <a:xfrm>
          <a:off x="4511032" y="2878281"/>
          <a:ext cx="1227135" cy="1227135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FS</a:t>
          </a:r>
        </a:p>
      </dsp:txBody>
      <dsp:txXfrm>
        <a:off x="4690742" y="3057991"/>
        <a:ext cx="867715" cy="867715"/>
      </dsp:txXfrm>
    </dsp:sp>
    <dsp:sp modelId="{861EDF34-1C95-4974-9880-2E62BDB17913}">
      <dsp:nvSpPr>
        <dsp:cNvPr id="0" name=""/>
        <dsp:cNvSpPr/>
      </dsp:nvSpPr>
      <dsp:spPr>
        <a:xfrm rot="20018168">
          <a:off x="3794955" y="1671660"/>
          <a:ext cx="636950" cy="41722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801464" y="1782896"/>
        <a:ext cx="511783" cy="250335"/>
      </dsp:txXfrm>
    </dsp:sp>
    <dsp:sp modelId="{04B96D67-6D9C-4F0F-837A-49841F4E9FF9}">
      <dsp:nvSpPr>
        <dsp:cNvPr id="0" name=""/>
        <dsp:cNvSpPr/>
      </dsp:nvSpPr>
      <dsp:spPr>
        <a:xfrm>
          <a:off x="4528095" y="747384"/>
          <a:ext cx="1227135" cy="1227135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</a:t>
          </a:r>
        </a:p>
      </dsp:txBody>
      <dsp:txXfrm>
        <a:off x="4707805" y="927094"/>
        <a:ext cx="867715" cy="867715"/>
      </dsp:txXfrm>
    </dsp:sp>
    <dsp:sp modelId="{890D9236-ED97-40BE-B2FE-6AD038446B5E}">
      <dsp:nvSpPr>
        <dsp:cNvPr id="0" name=""/>
        <dsp:cNvSpPr/>
      </dsp:nvSpPr>
      <dsp:spPr>
        <a:xfrm rot="12933988" flipH="1">
          <a:off x="5836773" y="1500040"/>
          <a:ext cx="673158" cy="41722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848448" y="1547083"/>
        <a:ext cx="547991" cy="250335"/>
      </dsp:txXfrm>
    </dsp:sp>
    <dsp:sp modelId="{84FF8566-A4A6-4F22-8FC8-B19330F6E405}">
      <dsp:nvSpPr>
        <dsp:cNvPr id="0" name=""/>
        <dsp:cNvSpPr/>
      </dsp:nvSpPr>
      <dsp:spPr>
        <a:xfrm>
          <a:off x="6394016" y="1826014"/>
          <a:ext cx="1227135" cy="1227135"/>
        </a:xfrm>
        <a:prstGeom prst="ellipse">
          <a:avLst/>
        </a:prstGeom>
        <a:solidFill>
          <a:schemeClr val="tx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Kibana</a:t>
          </a:r>
          <a:endParaRPr lang="en-US" sz="2000" kern="1200" dirty="0"/>
        </a:p>
      </dsp:txBody>
      <dsp:txXfrm>
        <a:off x="6573726" y="2005724"/>
        <a:ext cx="867715" cy="867715"/>
      </dsp:txXfrm>
    </dsp:sp>
    <dsp:sp modelId="{88CA59E5-39BC-41D0-ABD0-6A4304C9F0DF}">
      <dsp:nvSpPr>
        <dsp:cNvPr id="0" name=""/>
        <dsp:cNvSpPr/>
      </dsp:nvSpPr>
      <dsp:spPr>
        <a:xfrm rot="21599973">
          <a:off x="1707501" y="2229252"/>
          <a:ext cx="520243" cy="41722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10800000">
        <a:off x="1707501" y="2312697"/>
        <a:ext cx="395076" cy="250335"/>
      </dsp:txXfrm>
    </dsp:sp>
    <dsp:sp modelId="{6B76F19A-F139-46C7-816F-6505A9BAAA6F}">
      <dsp:nvSpPr>
        <dsp:cNvPr id="0" name=""/>
        <dsp:cNvSpPr/>
      </dsp:nvSpPr>
      <dsp:spPr>
        <a:xfrm>
          <a:off x="143067" y="1826017"/>
          <a:ext cx="1227135" cy="122713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HDFS</a:t>
          </a:r>
        </a:p>
      </dsp:txBody>
      <dsp:txXfrm>
        <a:off x="322777" y="2005727"/>
        <a:ext cx="867715" cy="86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81663"/>
            <a:ext cx="2520000" cy="249467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7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  <p:pic>
        <p:nvPicPr>
          <p:cNvPr id="5" name="Image 2" descr="logooutline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71" y="2663938"/>
            <a:ext cx="1545657" cy="15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Outlin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169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5"/>
          <a:stretch/>
        </p:blipFill>
        <p:spPr>
          <a:xfrm>
            <a:off x="3959440" y="2765964"/>
            <a:ext cx="1221946" cy="1261931"/>
          </a:xfrm>
          <a:prstGeom prst="rect">
            <a:avLst/>
          </a:prstGeom>
        </p:spPr>
      </p:pic>
      <p:sp>
        <p:nvSpPr>
          <p:cNvPr id="6" name="Espace réservé du titre 8"/>
          <p:cNvSpPr>
            <a:spLocks noGrp="1"/>
          </p:cNvSpPr>
          <p:nvPr>
            <p:ph type="title" hasCustomPrompt="1"/>
          </p:nvPr>
        </p:nvSpPr>
        <p:spPr>
          <a:xfrm>
            <a:off x="457200" y="6390879"/>
            <a:ext cx="8226854" cy="226402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ctr">
              <a:defRPr sz="1400">
                <a:latin typeface="Optima"/>
                <a:cs typeface="Optima"/>
              </a:defRPr>
            </a:lvl1pPr>
          </a:lstStyle>
          <a:p>
            <a:r>
              <a:rPr kumimoji="0" lang="fr-CH" dirty="0"/>
              <a:t>home.cern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/>
              <a:t>Click to edit Master text styles</a:t>
            </a:r>
          </a:p>
          <a:p>
            <a:pPr lvl="1" eaLnBrk="1" latinLnBrk="0" hangingPunct="1"/>
            <a:r>
              <a:rPr lang="fr-CH"/>
              <a:t>Second level</a:t>
            </a:r>
          </a:p>
          <a:p>
            <a:pPr lvl="2" eaLnBrk="1" latinLnBrk="0" hangingPunct="1"/>
            <a:r>
              <a:rPr lang="fr-CH"/>
              <a:t>Third level</a:t>
            </a:r>
          </a:p>
          <a:p>
            <a:pPr lvl="3" eaLnBrk="1" latinLnBrk="0" hangingPunct="1"/>
            <a:r>
              <a:rPr lang="fr-CH"/>
              <a:t>Fourth level</a:t>
            </a:r>
          </a:p>
          <a:p>
            <a:pPr lvl="4" eaLnBrk="1" latinLnBrk="0" hangingPunct="1"/>
            <a:r>
              <a:rPr lang="fr-CH"/>
              <a:t>Fifth level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7663"/>
            <a:ext cx="9144000" cy="7072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imasrep/PhedexReplicaMonitorin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723" y="1730812"/>
            <a:ext cx="6496046" cy="336255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9888" y="1417638"/>
            <a:ext cx="1909823" cy="43497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589" y="1716505"/>
            <a:ext cx="6648281" cy="337427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0029" y="1751053"/>
            <a:ext cx="2493043" cy="330517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7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  <a:p>
            <a:pPr lvl="1"/>
            <a:r>
              <a:rPr lang="en-GB" dirty="0"/>
              <a:t>Spark job submission – </a:t>
            </a:r>
            <a:r>
              <a:rPr lang="en-GB" dirty="0" err="1"/>
              <a:t>analytix</a:t>
            </a:r>
            <a:r>
              <a:rPr lang="en-GB" dirty="0"/>
              <a:t> cluster</a:t>
            </a:r>
          </a:p>
          <a:p>
            <a:pPr lvl="1"/>
            <a:r>
              <a:rPr lang="en-GB" dirty="0" err="1"/>
              <a:t>Elasticsearch</a:t>
            </a:r>
            <a:r>
              <a:rPr lang="en-GB" dirty="0"/>
              <a:t>/</a:t>
            </a:r>
            <a:r>
              <a:rPr lang="en-GB" dirty="0" err="1"/>
              <a:t>kibana</a:t>
            </a:r>
            <a:r>
              <a:rPr lang="en-GB" dirty="0"/>
              <a:t> – personal virtual environment</a:t>
            </a:r>
          </a:p>
          <a:p>
            <a:r>
              <a:rPr lang="en-GB" dirty="0"/>
              <a:t>Pre-production</a:t>
            </a:r>
          </a:p>
          <a:p>
            <a:pPr lvl="1"/>
            <a:r>
              <a:rPr lang="en-GB" dirty="0" err="1"/>
              <a:t>WMArchive</a:t>
            </a:r>
            <a:r>
              <a:rPr lang="en-GB" dirty="0"/>
              <a:t> node</a:t>
            </a:r>
          </a:p>
          <a:p>
            <a:r>
              <a:rPr lang="en-GB" dirty="0"/>
              <a:t>Production (future plan)</a:t>
            </a:r>
          </a:p>
          <a:p>
            <a:pPr lvl="1"/>
            <a:r>
              <a:rPr lang="en-GB" dirty="0"/>
              <a:t>DMWM umbrella</a:t>
            </a:r>
          </a:p>
          <a:p>
            <a:pPr lvl="1"/>
            <a:r>
              <a:rPr lang="en-GB" dirty="0" err="1"/>
              <a:t>Elasticsearch</a:t>
            </a:r>
            <a:r>
              <a:rPr lang="en-GB" dirty="0"/>
              <a:t>/</a:t>
            </a:r>
            <a:r>
              <a:rPr lang="en-GB" dirty="0" err="1"/>
              <a:t>kibana</a:t>
            </a:r>
            <a:r>
              <a:rPr lang="en-GB" dirty="0"/>
              <a:t> – central CERN IT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5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Enables CMS block replica analysis by aggregating and visualizing data snapshots</a:t>
            </a:r>
          </a:p>
          <a:p>
            <a:r>
              <a:rPr lang="en-GB" dirty="0"/>
              <a:t>Efficient</a:t>
            </a:r>
          </a:p>
          <a:p>
            <a:r>
              <a:rPr lang="en-GB" dirty="0"/>
              <a:t>Fully-covered</a:t>
            </a:r>
          </a:p>
          <a:p>
            <a:r>
              <a:rPr lang="en-GB" dirty="0"/>
              <a:t>Highly configurable</a:t>
            </a:r>
          </a:p>
          <a:p>
            <a:pPr marL="36576" indent="0">
              <a:buNone/>
            </a:pPr>
            <a:endParaRPr lang="en-GB" sz="2000" dirty="0">
              <a:hlinkClick r:id="rId2"/>
            </a:endParaRPr>
          </a:p>
          <a:p>
            <a:pPr marL="36576" indent="0">
              <a:buNone/>
            </a:pPr>
            <a:endParaRPr lang="en-GB" sz="2000" dirty="0">
              <a:hlinkClick r:id="rId2"/>
            </a:endParaRPr>
          </a:p>
          <a:p>
            <a:pPr marL="36576" indent="0">
              <a:buNone/>
            </a:pPr>
            <a:endParaRPr lang="en-GB" sz="2000" dirty="0">
              <a:hlinkClick r:id="rId2"/>
            </a:endParaRPr>
          </a:p>
          <a:p>
            <a:pPr marL="36576" indent="0">
              <a:buNone/>
            </a:pPr>
            <a:r>
              <a:rPr lang="en-GB" sz="2000" dirty="0">
                <a:hlinkClick r:id="rId2"/>
              </a:rPr>
              <a:t>https://github.com/aurimasrep/PhedexReplicaMonitoring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62700"/>
            <a:ext cx="2133600" cy="365125"/>
          </a:xfrm>
        </p:spPr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42350" y="6356350"/>
            <a:ext cx="501650" cy="365125"/>
          </a:xfrm>
        </p:spPr>
        <p:txBody>
          <a:bodyPr/>
          <a:lstStyle/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CMS Dataset Replica Monitoring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457199" y="3391124"/>
            <a:ext cx="5500256" cy="839131"/>
          </a:xfrm>
        </p:spPr>
        <p:txBody>
          <a:bodyPr>
            <a:normAutofit/>
          </a:bodyPr>
          <a:lstStyle/>
          <a:p>
            <a:r>
              <a:rPr lang="en-GB" dirty="0"/>
              <a:t>Presenter: Aurimas </a:t>
            </a:r>
            <a:r>
              <a:rPr lang="en-GB" dirty="0" err="1"/>
              <a:t>Repečka</a:t>
            </a:r>
            <a:endParaRPr lang="en-GB" dirty="0"/>
          </a:p>
          <a:p>
            <a:r>
              <a:rPr lang="en-GB" dirty="0"/>
              <a:t>Supervisors: </a:t>
            </a:r>
            <a:r>
              <a:rPr lang="en-GB" dirty="0" err="1"/>
              <a:t>Nicolo</a:t>
            </a:r>
            <a:r>
              <a:rPr lang="en-GB" dirty="0"/>
              <a:t> </a:t>
            </a:r>
            <a:r>
              <a:rPr lang="en-GB" dirty="0" err="1"/>
              <a:t>Magini</a:t>
            </a:r>
            <a:r>
              <a:rPr lang="en-GB" dirty="0"/>
              <a:t>, Daniele </a:t>
            </a:r>
            <a:r>
              <a:rPr lang="en-GB" dirty="0" err="1"/>
              <a:t>Bonacorsi</a:t>
            </a:r>
            <a:endParaRPr lang="en-GB" dirty="0"/>
          </a:p>
          <a:p>
            <a:r>
              <a:rPr lang="en-GB" dirty="0"/>
              <a:t>Technical supervisors: Valentin </a:t>
            </a:r>
            <a:r>
              <a:rPr lang="en-GB" dirty="0" err="1"/>
              <a:t>Kuznetsov</a:t>
            </a:r>
            <a:r>
              <a:rPr lang="en-GB" dirty="0"/>
              <a:t>, Luca </a:t>
            </a:r>
            <a:r>
              <a:rPr lang="en-GB" dirty="0" err="1"/>
              <a:t>Menichetti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4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9375764"/>
              </p:ext>
            </p:extLst>
          </p:nvPr>
        </p:nvGraphicFramePr>
        <p:xfrm>
          <a:off x="457200" y="1600200"/>
          <a:ext cx="4725556" cy="434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8131484"/>
              </p:ext>
            </p:extLst>
          </p:nvPr>
        </p:nvGraphicFramePr>
        <p:xfrm>
          <a:off x="6075221" y="2294732"/>
          <a:ext cx="2594262" cy="323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Process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866527"/>
              </p:ext>
            </p:extLst>
          </p:nvPr>
        </p:nvGraphicFramePr>
        <p:xfrm>
          <a:off x="457200" y="1325563"/>
          <a:ext cx="822642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Bent-Up 11"/>
          <p:cNvSpPr/>
          <p:nvPr/>
        </p:nvSpPr>
        <p:spPr>
          <a:xfrm rot="5400000">
            <a:off x="4654988" y="4754905"/>
            <a:ext cx="895893" cy="1019942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5764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576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457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– Snapshots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Daily snapshots in CSV format</a:t>
            </a:r>
          </a:p>
          <a:p>
            <a:r>
              <a:rPr lang="en-GB" dirty="0"/>
              <a:t>Size for snapshot: 2-3.5GB</a:t>
            </a:r>
          </a:p>
          <a:p>
            <a:r>
              <a:rPr lang="en-GB" dirty="0"/>
              <a:t>Fields</a:t>
            </a:r>
          </a:p>
          <a:p>
            <a:pPr lvl="1"/>
            <a:r>
              <a:rPr lang="en-GB" dirty="0"/>
              <a:t>Now</a:t>
            </a:r>
          </a:p>
          <a:p>
            <a:pPr lvl="1"/>
            <a:r>
              <a:rPr lang="en-GB" dirty="0"/>
              <a:t>Node name (Node Tier)</a:t>
            </a:r>
          </a:p>
          <a:p>
            <a:pPr lvl="1"/>
            <a:r>
              <a:rPr lang="en-GB" dirty="0"/>
              <a:t>Dataset name (Acquisition Era, Data Tier)</a:t>
            </a:r>
          </a:p>
          <a:p>
            <a:pPr lvl="1"/>
            <a:r>
              <a:rPr lang="en-GB" dirty="0"/>
              <a:t>Block name </a:t>
            </a:r>
          </a:p>
          <a:p>
            <a:pPr lvl="1"/>
            <a:r>
              <a:rPr lang="en-GB" dirty="0"/>
              <a:t>Block replicas node bytes</a:t>
            </a:r>
          </a:p>
          <a:p>
            <a:pPr lvl="1"/>
            <a:r>
              <a:rPr lang="en-GB" dirty="0"/>
              <a:t>Block replicas node files</a:t>
            </a:r>
          </a:p>
          <a:p>
            <a:pPr lvl="1"/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– Spark Job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keys</a:t>
            </a:r>
          </a:p>
          <a:p>
            <a:r>
              <a:rPr lang="en-GB" dirty="0"/>
              <a:t>Result values</a:t>
            </a:r>
          </a:p>
          <a:p>
            <a:r>
              <a:rPr lang="en-GB" dirty="0"/>
              <a:t>Aggregations</a:t>
            </a:r>
          </a:p>
          <a:p>
            <a:pPr lvl="1"/>
            <a:r>
              <a:rPr lang="en-GB" dirty="0"/>
              <a:t>Sum, count, first, last, min, max, mean, delta, </a:t>
            </a:r>
            <a:r>
              <a:rPr lang="en-GB" dirty="0" err="1"/>
              <a:t>avg</a:t>
            </a:r>
            <a:r>
              <a:rPr lang="en-GB" dirty="0"/>
              <a:t>-day</a:t>
            </a:r>
          </a:p>
          <a:p>
            <a:r>
              <a:rPr lang="en-GB" dirty="0"/>
              <a:t>Data ordering</a:t>
            </a:r>
          </a:p>
          <a:p>
            <a:r>
              <a:rPr lang="en-GB" dirty="0"/>
              <a:t>Data filtering</a:t>
            </a:r>
          </a:p>
          <a:p>
            <a:r>
              <a:rPr lang="en-GB" dirty="0"/>
              <a:t>Local/Yarn modes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07170"/>
              </p:ext>
            </p:extLst>
          </p:nvPr>
        </p:nvGraphicFramePr>
        <p:xfrm>
          <a:off x="457200" y="1325563"/>
          <a:ext cx="822642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902551" y="3554812"/>
            <a:ext cx="524301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Hadoop-</a:t>
            </a:r>
            <a:r>
              <a:rPr lang="en-GB" dirty="0" err="1"/>
              <a:t>Elasticsearch</a:t>
            </a:r>
            <a:r>
              <a:rPr lang="en-GB" dirty="0"/>
              <a:t> connection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HDFS files transferring directly to </a:t>
            </a:r>
            <a:r>
              <a:rPr lang="en-GB" dirty="0" err="1"/>
              <a:t>Elasticsearch</a:t>
            </a:r>
            <a:endParaRPr lang="en-GB" dirty="0"/>
          </a:p>
          <a:p>
            <a:r>
              <a:rPr lang="en-GB" dirty="0"/>
              <a:t>Reading one or multiple HDFS files with any number of partitions</a:t>
            </a:r>
          </a:p>
          <a:p>
            <a:r>
              <a:rPr lang="en-GB" dirty="0"/>
              <a:t>Configurable </a:t>
            </a:r>
            <a:r>
              <a:rPr lang="en-GB" dirty="0" err="1"/>
              <a:t>Elasticsearch</a:t>
            </a:r>
            <a:r>
              <a:rPr lang="en-GB" dirty="0"/>
              <a:t> parameters: node, port, resource(index/type)</a:t>
            </a:r>
          </a:p>
          <a:p>
            <a:r>
              <a:rPr lang="en-GB" dirty="0"/>
              <a:t>Data schema applied dynamically from user specified </a:t>
            </a:r>
            <a:r>
              <a:rPr lang="en-GB" dirty="0" err="1"/>
              <a:t>json</a:t>
            </a:r>
            <a:r>
              <a:rPr lang="en-GB" dirty="0"/>
              <a:t> file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1417639"/>
            <a:ext cx="8226426" cy="1908944"/>
          </a:xfrm>
        </p:spPr>
        <p:txBody>
          <a:bodyPr/>
          <a:lstStyle/>
          <a:p>
            <a:r>
              <a:rPr lang="en-GB" dirty="0"/>
              <a:t>Group keys: now, user group, acquisition era, data tier, node kind</a:t>
            </a:r>
          </a:p>
          <a:p>
            <a:r>
              <a:rPr lang="en-GB" dirty="0"/>
              <a:t>Results: node bytes, destination bytes</a:t>
            </a:r>
          </a:p>
          <a:p>
            <a:r>
              <a:rPr lang="en-GB" dirty="0"/>
              <a:t>Aggregations: sum, sum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D808-6B56-4447-9401-2398D08EE3C0}" type="datetime1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874276"/>
              </p:ext>
            </p:extLst>
          </p:nvPr>
        </p:nvGraphicFramePr>
        <p:xfrm>
          <a:off x="460374" y="3343767"/>
          <a:ext cx="8226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071">
                  <a:extLst>
                    <a:ext uri="{9D8B030D-6E8A-4147-A177-3AD203B41FA5}">
                      <a16:colId xmlns:a16="http://schemas.microsoft.com/office/drawing/2014/main" val="705311947"/>
                    </a:ext>
                  </a:extLst>
                </a:gridCol>
                <a:gridCol w="1371071">
                  <a:extLst>
                    <a:ext uri="{9D8B030D-6E8A-4147-A177-3AD203B41FA5}">
                      <a16:colId xmlns:a16="http://schemas.microsoft.com/office/drawing/2014/main" val="1744678473"/>
                    </a:ext>
                  </a:extLst>
                </a:gridCol>
                <a:gridCol w="1371071">
                  <a:extLst>
                    <a:ext uri="{9D8B030D-6E8A-4147-A177-3AD203B41FA5}">
                      <a16:colId xmlns:a16="http://schemas.microsoft.com/office/drawing/2014/main" val="1686566403"/>
                    </a:ext>
                  </a:extLst>
                </a:gridCol>
                <a:gridCol w="1371071">
                  <a:extLst>
                    <a:ext uri="{9D8B030D-6E8A-4147-A177-3AD203B41FA5}">
                      <a16:colId xmlns:a16="http://schemas.microsoft.com/office/drawing/2014/main" val="1526639968"/>
                    </a:ext>
                  </a:extLst>
                </a:gridCol>
                <a:gridCol w="1365695">
                  <a:extLst>
                    <a:ext uri="{9D8B030D-6E8A-4147-A177-3AD203B41FA5}">
                      <a16:colId xmlns:a16="http://schemas.microsoft.com/office/drawing/2014/main" val="1575664148"/>
                    </a:ext>
                  </a:extLst>
                </a:gridCol>
                <a:gridCol w="1376447">
                  <a:extLst>
                    <a:ext uri="{9D8B030D-6E8A-4147-A177-3AD203B41FA5}">
                      <a16:colId xmlns:a16="http://schemas.microsoft.com/office/drawing/2014/main" val="294893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7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r>
                        <a:rPr lang="en-GB" baseline="0" dirty="0"/>
                        <a:t> 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~3GB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361472MB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dirty="0"/>
                        <a:t>600KB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~1.6min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~100GB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361472MB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GB" dirty="0"/>
                        <a:t>18MB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~4.3min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6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~310GB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361472MB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~52MB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~9.7min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~1.1TB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361472MB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~186MB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~28min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0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45097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CERNCorporate4-3.potx</Template>
  <TotalTime>1105</TotalTime>
  <Words>308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Optima</vt:lpstr>
      <vt:lpstr>CERNCorporate4-3</vt:lpstr>
      <vt:lpstr>PowerPoint Presentation</vt:lpstr>
      <vt:lpstr>CMS Dataset Replica Monitoring</vt:lpstr>
      <vt:lpstr>Introduction</vt:lpstr>
      <vt:lpstr>Monitoring Process Structure</vt:lpstr>
      <vt:lpstr>Input – Snapshots</vt:lpstr>
      <vt:lpstr>Processing – Spark Job</vt:lpstr>
      <vt:lpstr>Output</vt:lpstr>
      <vt:lpstr>Hadoop-Elasticsearch connection</vt:lpstr>
      <vt:lpstr>Performance</vt:lpstr>
      <vt:lpstr>Visualization</vt:lpstr>
      <vt:lpstr>Visualization</vt:lpstr>
      <vt:lpstr>Deployment</vt:lpstr>
      <vt:lpstr>Conclusion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 User</dc:creator>
  <cp:lastModifiedBy>Aurimas</cp:lastModifiedBy>
  <cp:revision>40</cp:revision>
  <dcterms:created xsi:type="dcterms:W3CDTF">2012-11-30T11:04:26Z</dcterms:created>
  <dcterms:modified xsi:type="dcterms:W3CDTF">2016-09-23T08:01:38Z</dcterms:modified>
</cp:coreProperties>
</file>