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C4DC5-3DD4-4285-99BB-95109A0D553B}" v="81" dt="2023-01-06T17:06:5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in" userId="ffc18ce98af82367" providerId="LiveId" clId="{F61C4DC5-3DD4-4285-99BB-95109A0D553B}"/>
    <pc:docChg chg="undo redo custSel addSld modSld">
      <pc:chgData name="Aurin" userId="ffc18ce98af82367" providerId="LiveId" clId="{F61C4DC5-3DD4-4285-99BB-95109A0D553B}" dt="2023-01-06T17:06:50.406" v="2584" actId="20577"/>
      <pc:docMkLst>
        <pc:docMk/>
      </pc:docMkLst>
      <pc:sldChg chg="modSp mod modAnim">
        <pc:chgData name="Aurin" userId="ffc18ce98af82367" providerId="LiveId" clId="{F61C4DC5-3DD4-4285-99BB-95109A0D553B}" dt="2023-01-06T17:03:48.787" v="2559"/>
        <pc:sldMkLst>
          <pc:docMk/>
          <pc:sldMk cId="3693505692" sldId="257"/>
        </pc:sldMkLst>
        <pc:spChg chg="mod">
          <ac:chgData name="Aurin" userId="ffc18ce98af82367" providerId="LiveId" clId="{F61C4DC5-3DD4-4285-99BB-95109A0D553B}" dt="2023-01-06T16:59:20.320" v="2515" actId="20577"/>
          <ac:spMkLst>
            <pc:docMk/>
            <pc:sldMk cId="3693505692" sldId="257"/>
            <ac:spMk id="3" creationId="{6E00B6DF-F2D0-D7C1-5CDE-1E159ACCE988}"/>
          </ac:spMkLst>
        </pc:spChg>
      </pc:sldChg>
      <pc:sldChg chg="addSp modSp mod setBg modAnim">
        <pc:chgData name="Aurin" userId="ffc18ce98af82367" providerId="LiveId" clId="{F61C4DC5-3DD4-4285-99BB-95109A0D553B}" dt="2023-01-06T17:03:59.497" v="2561"/>
        <pc:sldMkLst>
          <pc:docMk/>
          <pc:sldMk cId="3152432143" sldId="258"/>
        </pc:sldMkLst>
        <pc:spChg chg="mod">
          <ac:chgData name="Aurin" userId="ffc18ce98af82367" providerId="LiveId" clId="{F61C4DC5-3DD4-4285-99BB-95109A0D553B}" dt="2023-01-06T16:04:21.256" v="128" actId="26606"/>
          <ac:spMkLst>
            <pc:docMk/>
            <pc:sldMk cId="3152432143" sldId="258"/>
            <ac:spMk id="2" creationId="{8FE76F96-1C58-7A30-BEF0-EF2053607D5C}"/>
          </ac:spMkLst>
        </pc:spChg>
        <pc:spChg chg="mod">
          <ac:chgData name="Aurin" userId="ffc18ce98af82367" providerId="LiveId" clId="{F61C4DC5-3DD4-4285-99BB-95109A0D553B}" dt="2023-01-06T16:16:50.809" v="735" actId="113"/>
          <ac:spMkLst>
            <pc:docMk/>
            <pc:sldMk cId="3152432143" sldId="258"/>
            <ac:spMk id="3" creationId="{8E1D0282-632F-01FF-7AB2-5259FB9E985A}"/>
          </ac:spMkLst>
        </pc:spChg>
        <pc:spChg chg="add">
          <ac:chgData name="Aurin" userId="ffc18ce98af82367" providerId="LiveId" clId="{F61C4DC5-3DD4-4285-99BB-95109A0D553B}" dt="2023-01-06T16:04:21.256" v="128" actId="26606"/>
          <ac:spMkLst>
            <pc:docMk/>
            <pc:sldMk cId="3152432143" sldId="258"/>
            <ac:spMk id="10" creationId="{4EFE82FE-7465-AE46-88DF-34D347E83B84}"/>
          </ac:spMkLst>
        </pc:spChg>
        <pc:grpChg chg="add">
          <ac:chgData name="Aurin" userId="ffc18ce98af82367" providerId="LiveId" clId="{F61C4DC5-3DD4-4285-99BB-95109A0D553B}" dt="2023-01-06T16:04:21.256" v="128" actId="26606"/>
          <ac:grpSpMkLst>
            <pc:docMk/>
            <pc:sldMk cId="3152432143" sldId="258"/>
            <ac:grpSpMk id="12" creationId="{1B5E71B3-7269-894E-A00B-31D341365FC9}"/>
          </ac:grpSpMkLst>
        </pc:grpChg>
        <pc:picChg chg="add mod modCrop">
          <ac:chgData name="Aurin" userId="ffc18ce98af82367" providerId="LiveId" clId="{F61C4DC5-3DD4-4285-99BB-95109A0D553B}" dt="2023-01-06T16:04:21.256" v="128" actId="26606"/>
          <ac:picMkLst>
            <pc:docMk/>
            <pc:sldMk cId="3152432143" sldId="258"/>
            <ac:picMk id="5" creationId="{B5140D5C-C613-4721-7ECD-56BED694CB98}"/>
          </ac:picMkLst>
        </pc:picChg>
        <pc:cxnChg chg="add">
          <ac:chgData name="Aurin" userId="ffc18ce98af82367" providerId="LiveId" clId="{F61C4DC5-3DD4-4285-99BB-95109A0D553B}" dt="2023-01-06T16:04:21.256" v="128" actId="26606"/>
          <ac:cxnSpMkLst>
            <pc:docMk/>
            <pc:sldMk cId="3152432143" sldId="258"/>
            <ac:cxnSpMk id="18" creationId="{EEA70831-9A8D-3B4D-8EA5-EE32F93E94E9}"/>
          </ac:cxnSpMkLst>
        </pc:cxnChg>
      </pc:sldChg>
      <pc:sldChg chg="modSp mod modAnim">
        <pc:chgData name="Aurin" userId="ffc18ce98af82367" providerId="LiveId" clId="{F61C4DC5-3DD4-4285-99BB-95109A0D553B}" dt="2023-01-06T17:04:19.711" v="2565"/>
        <pc:sldMkLst>
          <pc:docMk/>
          <pc:sldMk cId="3564915673" sldId="259"/>
        </pc:sldMkLst>
        <pc:spChg chg="mod">
          <ac:chgData name="Aurin" userId="ffc18ce98af82367" providerId="LiveId" clId="{F61C4DC5-3DD4-4285-99BB-95109A0D553B}" dt="2023-01-06T17:04:05.954" v="2562" actId="20577"/>
          <ac:spMkLst>
            <pc:docMk/>
            <pc:sldMk cId="3564915673" sldId="259"/>
            <ac:spMk id="3" creationId="{D120AF65-B8AC-2483-EC48-EAA09D6FCA17}"/>
          </ac:spMkLst>
        </pc:spChg>
      </pc:sldChg>
      <pc:sldChg chg="addSp modSp mod modAnim">
        <pc:chgData name="Aurin" userId="ffc18ce98af82367" providerId="LiveId" clId="{F61C4DC5-3DD4-4285-99BB-95109A0D553B}" dt="2023-01-06T17:05:04.417" v="2570"/>
        <pc:sldMkLst>
          <pc:docMk/>
          <pc:sldMk cId="3095600925" sldId="260"/>
        </pc:sldMkLst>
        <pc:spChg chg="mod">
          <ac:chgData name="Aurin" userId="ffc18ce98af82367" providerId="LiveId" clId="{F61C4DC5-3DD4-4285-99BB-95109A0D553B}" dt="2023-01-06T16:27:49.426" v="1051" actId="1076"/>
          <ac:spMkLst>
            <pc:docMk/>
            <pc:sldMk cId="3095600925" sldId="260"/>
            <ac:spMk id="3" creationId="{64762395-21C0-66EB-A96E-15D4B5451986}"/>
          </ac:spMkLst>
        </pc:spChg>
        <pc:spChg chg="add mod">
          <ac:chgData name="Aurin" userId="ffc18ce98af82367" providerId="LiveId" clId="{F61C4DC5-3DD4-4285-99BB-95109A0D553B}" dt="2023-01-06T16:34:05.050" v="1257" actId="255"/>
          <ac:spMkLst>
            <pc:docMk/>
            <pc:sldMk cId="3095600925" sldId="260"/>
            <ac:spMk id="6" creationId="{1B478AC1-4A51-1520-4ECE-8D367BFF4832}"/>
          </ac:spMkLst>
        </pc:spChg>
        <pc:picChg chg="add mod modCrop">
          <ac:chgData name="Aurin" userId="ffc18ce98af82367" providerId="LiveId" clId="{F61C4DC5-3DD4-4285-99BB-95109A0D553B}" dt="2023-01-06T16:33:52.839" v="1254" actId="14100"/>
          <ac:picMkLst>
            <pc:docMk/>
            <pc:sldMk cId="3095600925" sldId="260"/>
            <ac:picMk id="5" creationId="{B9FAB3C6-3735-D4B0-E33E-927568A570AE}"/>
          </ac:picMkLst>
        </pc:picChg>
      </pc:sldChg>
      <pc:sldChg chg="addSp delSp modSp mod setBg modAnim">
        <pc:chgData name="Aurin" userId="ffc18ce98af82367" providerId="LiveId" clId="{F61C4DC5-3DD4-4285-99BB-95109A0D553B}" dt="2023-01-06T17:02:34.678" v="2542"/>
        <pc:sldMkLst>
          <pc:docMk/>
          <pc:sldMk cId="2752239710" sldId="261"/>
        </pc:sldMkLst>
        <pc:spChg chg="mod">
          <ac:chgData name="Aurin" userId="ffc18ce98af82367" providerId="LiveId" clId="{F61C4DC5-3DD4-4285-99BB-95109A0D553B}" dt="2023-01-06T16:59:14.768" v="2514" actId="20577"/>
          <ac:spMkLst>
            <pc:docMk/>
            <pc:sldMk cId="2752239710" sldId="261"/>
            <ac:spMk id="2" creationId="{7F54231E-C6FC-9BCF-4A07-A89ECCFC53BF}"/>
          </ac:spMkLst>
        </pc:spChg>
        <pc:spChg chg="mod">
          <ac:chgData name="Aurin" userId="ffc18ce98af82367" providerId="LiveId" clId="{F61C4DC5-3DD4-4285-99BB-95109A0D553B}" dt="2023-01-06T16:58:57.802" v="2512" actId="14100"/>
          <ac:spMkLst>
            <pc:docMk/>
            <pc:sldMk cId="2752239710" sldId="261"/>
            <ac:spMk id="3" creationId="{A935BE73-8DA3-1347-A0A7-FC0CDA780715}"/>
          </ac:spMkLst>
        </pc:spChg>
        <pc:spChg chg="add del">
          <ac:chgData name="Aurin" userId="ffc18ce98af82367" providerId="LiveId" clId="{F61C4DC5-3DD4-4285-99BB-95109A0D553B}" dt="2023-01-06T16:58:01.408" v="2503" actId="26606"/>
          <ac:spMkLst>
            <pc:docMk/>
            <pc:sldMk cId="2752239710" sldId="261"/>
            <ac:spMk id="9" creationId="{C7F2E4D6-EF46-1C43-8F3E-3620C3C83F36}"/>
          </ac:spMkLst>
        </pc:spChg>
        <pc:spChg chg="add del">
          <ac:chgData name="Aurin" userId="ffc18ce98af82367" providerId="LiveId" clId="{F61C4DC5-3DD4-4285-99BB-95109A0D553B}" dt="2023-01-06T16:58:36.612" v="2508" actId="26606"/>
          <ac:spMkLst>
            <pc:docMk/>
            <pc:sldMk cId="2752239710" sldId="261"/>
            <ac:spMk id="22" creationId="{C7F2E4D6-EF46-1C43-8F3E-3620C3C83F36}"/>
          </ac:spMkLst>
        </pc:spChg>
        <pc:spChg chg="add del">
          <ac:chgData name="Aurin" userId="ffc18ce98af82367" providerId="LiveId" clId="{F61C4DC5-3DD4-4285-99BB-95109A0D553B}" dt="2023-01-06T16:58:36.606" v="2507" actId="26606"/>
          <ac:spMkLst>
            <pc:docMk/>
            <pc:sldMk cId="2752239710" sldId="261"/>
            <ac:spMk id="35" creationId="{C7F2E4D6-EF46-1C43-8F3E-3620C3C83F36}"/>
          </ac:spMkLst>
        </pc:spChg>
        <pc:spChg chg="add">
          <ac:chgData name="Aurin" userId="ffc18ce98af82367" providerId="LiveId" clId="{F61C4DC5-3DD4-4285-99BB-95109A0D553B}" dt="2023-01-06T16:58:36.612" v="2508" actId="26606"/>
          <ac:spMkLst>
            <pc:docMk/>
            <pc:sldMk cId="2752239710" sldId="261"/>
            <ac:spMk id="45" creationId="{C7F2E4D6-EF46-1C43-8F3E-3620C3C83F36}"/>
          </ac:spMkLst>
        </pc:spChg>
        <pc:grpChg chg="add del">
          <ac:chgData name="Aurin" userId="ffc18ce98af82367" providerId="LiveId" clId="{F61C4DC5-3DD4-4285-99BB-95109A0D553B}" dt="2023-01-06T16:58:01.408" v="2503" actId="26606"/>
          <ac:grpSpMkLst>
            <pc:docMk/>
            <pc:sldMk cId="2752239710" sldId="261"/>
            <ac:grpSpMk id="11" creationId="{7A00BDF4-7643-A942-A588-F24E4E09AADE}"/>
          </ac:grpSpMkLst>
        </pc:grpChg>
        <pc:grpChg chg="add del">
          <ac:chgData name="Aurin" userId="ffc18ce98af82367" providerId="LiveId" clId="{F61C4DC5-3DD4-4285-99BB-95109A0D553B}" dt="2023-01-06T16:58:36.612" v="2508" actId="26606"/>
          <ac:grpSpMkLst>
            <pc:docMk/>
            <pc:sldMk cId="2752239710" sldId="261"/>
            <ac:grpSpMk id="24" creationId="{70EBDB1D-17AA-8140-B216-35CBA8C9E411}"/>
          </ac:grpSpMkLst>
        </pc:grpChg>
        <pc:grpChg chg="add del">
          <ac:chgData name="Aurin" userId="ffc18ce98af82367" providerId="LiveId" clId="{F61C4DC5-3DD4-4285-99BB-95109A0D553B}" dt="2023-01-06T16:58:36.606" v="2507" actId="26606"/>
          <ac:grpSpMkLst>
            <pc:docMk/>
            <pc:sldMk cId="2752239710" sldId="261"/>
            <ac:grpSpMk id="37" creationId="{8E67A6F5-F47F-BD4C-9336-30E0A60EB961}"/>
          </ac:grpSpMkLst>
        </pc:grpChg>
        <pc:grpChg chg="add">
          <ac:chgData name="Aurin" userId="ffc18ce98af82367" providerId="LiveId" clId="{F61C4DC5-3DD4-4285-99BB-95109A0D553B}" dt="2023-01-06T16:58:36.612" v="2508" actId="26606"/>
          <ac:grpSpMkLst>
            <pc:docMk/>
            <pc:sldMk cId="2752239710" sldId="261"/>
            <ac:grpSpMk id="46" creationId="{70EBDB1D-17AA-8140-B216-35CBA8C9E411}"/>
          </ac:grpSpMkLst>
        </pc:grpChg>
        <pc:picChg chg="add del">
          <ac:chgData name="Aurin" userId="ffc18ce98af82367" providerId="LiveId" clId="{F61C4DC5-3DD4-4285-99BB-95109A0D553B}" dt="2023-01-06T16:57:44.520" v="2498" actId="478"/>
          <ac:picMkLst>
            <pc:docMk/>
            <pc:sldMk cId="2752239710" sldId="261"/>
            <ac:picMk id="5" creationId="{5E857B68-7C0E-B881-724A-F41FFA795B84}"/>
          </ac:picMkLst>
        </pc:picChg>
        <pc:picChg chg="add mod">
          <ac:chgData name="Aurin" userId="ffc18ce98af82367" providerId="LiveId" clId="{F61C4DC5-3DD4-4285-99BB-95109A0D553B}" dt="2023-01-06T16:58:54.525" v="2511" actId="14100"/>
          <ac:picMkLst>
            <pc:docMk/>
            <pc:sldMk cId="2752239710" sldId="261"/>
            <ac:picMk id="6" creationId="{D16A8FEB-DC70-B300-DE02-CEE543BC49EA}"/>
          </ac:picMkLst>
        </pc:picChg>
        <pc:cxnChg chg="add del">
          <ac:chgData name="Aurin" userId="ffc18ce98af82367" providerId="LiveId" clId="{F61C4DC5-3DD4-4285-99BB-95109A0D553B}" dt="2023-01-06T16:58:01.408" v="2503" actId="26606"/>
          <ac:cxnSpMkLst>
            <pc:docMk/>
            <pc:sldMk cId="2752239710" sldId="261"/>
            <ac:cxnSpMk id="17" creationId="{BF3CF3DF-4809-5B42-9F22-981391379297}"/>
          </ac:cxnSpMkLst>
        </pc:cxnChg>
        <pc:cxnChg chg="add del">
          <ac:chgData name="Aurin" userId="ffc18ce98af82367" providerId="LiveId" clId="{F61C4DC5-3DD4-4285-99BB-95109A0D553B}" dt="2023-01-06T16:58:36.612" v="2508" actId="26606"/>
          <ac:cxnSpMkLst>
            <pc:docMk/>
            <pc:sldMk cId="2752239710" sldId="261"/>
            <ac:cxnSpMk id="30" creationId="{BF3CF3DF-4809-5B42-9F22-981391379297}"/>
          </ac:cxnSpMkLst>
        </pc:cxnChg>
        <pc:cxnChg chg="add del">
          <ac:chgData name="Aurin" userId="ffc18ce98af82367" providerId="LiveId" clId="{F61C4DC5-3DD4-4285-99BB-95109A0D553B}" dt="2023-01-06T16:58:36.606" v="2507" actId="26606"/>
          <ac:cxnSpMkLst>
            <pc:docMk/>
            <pc:sldMk cId="2752239710" sldId="261"/>
            <ac:cxnSpMk id="43" creationId="{BF3CF3DF-4809-5B42-9F22-981391379297}"/>
          </ac:cxnSpMkLst>
        </pc:cxnChg>
        <pc:cxnChg chg="add">
          <ac:chgData name="Aurin" userId="ffc18ce98af82367" providerId="LiveId" clId="{F61C4DC5-3DD4-4285-99BB-95109A0D553B}" dt="2023-01-06T16:58:36.612" v="2508" actId="26606"/>
          <ac:cxnSpMkLst>
            <pc:docMk/>
            <pc:sldMk cId="2752239710" sldId="261"/>
            <ac:cxnSpMk id="51" creationId="{BF3CF3DF-4809-5B42-9F22-981391379297}"/>
          </ac:cxnSpMkLst>
        </pc:cxnChg>
      </pc:sldChg>
      <pc:sldChg chg="addSp delSp modSp new mod setBg modAnim">
        <pc:chgData name="Aurin" userId="ffc18ce98af82367" providerId="LiveId" clId="{F61C4DC5-3DD4-4285-99BB-95109A0D553B}" dt="2023-01-06T17:00:47.835" v="2525"/>
        <pc:sldMkLst>
          <pc:docMk/>
          <pc:sldMk cId="2723997075" sldId="265"/>
        </pc:sldMkLst>
        <pc:spChg chg="mod">
          <ac:chgData name="Aurin" userId="ffc18ce98af82367" providerId="LiveId" clId="{F61C4DC5-3DD4-4285-99BB-95109A0D553B}" dt="2023-01-06T16:29:50.101" v="1065" actId="26606"/>
          <ac:spMkLst>
            <pc:docMk/>
            <pc:sldMk cId="2723997075" sldId="265"/>
            <ac:spMk id="2" creationId="{DDDE35C4-694F-915B-472E-105AF1027032}"/>
          </ac:spMkLst>
        </pc:spChg>
        <pc:spChg chg="mod">
          <ac:chgData name="Aurin" userId="ffc18ce98af82367" providerId="LiveId" clId="{F61C4DC5-3DD4-4285-99BB-95109A0D553B}" dt="2023-01-06T16:30:54.395" v="1145" actId="5793"/>
          <ac:spMkLst>
            <pc:docMk/>
            <pc:sldMk cId="2723997075" sldId="265"/>
            <ac:spMk id="3" creationId="{4BD2C803-2AE8-DCC6-C716-24B7B4D1357D}"/>
          </ac:spMkLst>
        </pc:spChg>
        <pc:spChg chg="add del">
          <ac:chgData name="Aurin" userId="ffc18ce98af82367" providerId="LiveId" clId="{F61C4DC5-3DD4-4285-99BB-95109A0D553B}" dt="2023-01-06T16:29:04.801" v="1055"/>
          <ac:spMkLst>
            <pc:docMk/>
            <pc:sldMk cId="2723997075" sldId="265"/>
            <ac:spMk id="4" creationId="{688F00BF-874B-BA96-591E-0FA6B6D776EA}"/>
          </ac:spMkLst>
        </pc:spChg>
        <pc:spChg chg="add del">
          <ac:chgData name="Aurin" userId="ffc18ce98af82367" providerId="LiveId" clId="{F61C4DC5-3DD4-4285-99BB-95109A0D553B}" dt="2023-01-06T16:29:07.811" v="1057"/>
          <ac:spMkLst>
            <pc:docMk/>
            <pc:sldMk cId="2723997075" sldId="265"/>
            <ac:spMk id="5" creationId="{07FA1B6B-B9CF-D6EE-1A4A-0C3B088B91A3}"/>
          </ac:spMkLst>
        </pc:spChg>
        <pc:spChg chg="add del">
          <ac:chgData name="Aurin" userId="ffc18ce98af82367" providerId="LiveId" clId="{F61C4DC5-3DD4-4285-99BB-95109A0D553B}" dt="2023-01-06T16:29:13.932" v="1059"/>
          <ac:spMkLst>
            <pc:docMk/>
            <pc:sldMk cId="2723997075" sldId="265"/>
            <ac:spMk id="6" creationId="{11DAE0D1-5CEC-F338-9CDA-DCE0CFD1C1D8}"/>
          </ac:spMkLst>
        </pc:spChg>
        <pc:spChg chg="add">
          <ac:chgData name="Aurin" userId="ffc18ce98af82367" providerId="LiveId" clId="{F61C4DC5-3DD4-4285-99BB-95109A0D553B}" dt="2023-01-06T16:29:50.101" v="1065" actId="26606"/>
          <ac:spMkLst>
            <pc:docMk/>
            <pc:sldMk cId="2723997075" sldId="265"/>
            <ac:spMk id="13" creationId="{4EFE82FE-7465-AE46-88DF-34D347E83B84}"/>
          </ac:spMkLst>
        </pc:spChg>
        <pc:grpChg chg="add">
          <ac:chgData name="Aurin" userId="ffc18ce98af82367" providerId="LiveId" clId="{F61C4DC5-3DD4-4285-99BB-95109A0D553B}" dt="2023-01-06T16:29:50.101" v="1065" actId="26606"/>
          <ac:grpSpMkLst>
            <pc:docMk/>
            <pc:sldMk cId="2723997075" sldId="265"/>
            <ac:grpSpMk id="15" creationId="{1B5E71B3-7269-894E-A00B-31D341365FC9}"/>
          </ac:grpSpMkLst>
        </pc:grpChg>
        <pc:picChg chg="add mod">
          <ac:chgData name="Aurin" userId="ffc18ce98af82367" providerId="LiveId" clId="{F61C4DC5-3DD4-4285-99BB-95109A0D553B}" dt="2023-01-06T16:29:50.101" v="1065" actId="26606"/>
          <ac:picMkLst>
            <pc:docMk/>
            <pc:sldMk cId="2723997075" sldId="265"/>
            <ac:picMk id="8" creationId="{FA342BC0-E187-FEF8-0765-449091D82AC5}"/>
          </ac:picMkLst>
        </pc:picChg>
        <pc:cxnChg chg="add">
          <ac:chgData name="Aurin" userId="ffc18ce98af82367" providerId="LiveId" clId="{F61C4DC5-3DD4-4285-99BB-95109A0D553B}" dt="2023-01-06T16:29:50.101" v="1065" actId="26606"/>
          <ac:cxnSpMkLst>
            <pc:docMk/>
            <pc:sldMk cId="2723997075" sldId="265"/>
            <ac:cxnSpMk id="21" creationId="{A0A01F17-907D-3541-BBAF-A33828880DCE}"/>
          </ac:cxnSpMkLst>
        </pc:cxnChg>
      </pc:sldChg>
      <pc:sldChg chg="addSp modSp new mod setBg modAnim">
        <pc:chgData name="Aurin" userId="ffc18ce98af82367" providerId="LiveId" clId="{F61C4DC5-3DD4-4285-99BB-95109A0D553B}" dt="2023-01-06T17:01:05.002" v="2526"/>
        <pc:sldMkLst>
          <pc:docMk/>
          <pc:sldMk cId="1682293019" sldId="266"/>
        </pc:sldMkLst>
        <pc:spChg chg="mod">
          <ac:chgData name="Aurin" userId="ffc18ce98af82367" providerId="LiveId" clId="{F61C4DC5-3DD4-4285-99BB-95109A0D553B}" dt="2023-01-06T16:32:43.912" v="1184" actId="26606"/>
          <ac:spMkLst>
            <pc:docMk/>
            <pc:sldMk cId="1682293019" sldId="266"/>
            <ac:spMk id="2" creationId="{C0DFD753-9F09-0069-108F-6B518E39B99F}"/>
          </ac:spMkLst>
        </pc:spChg>
        <pc:spChg chg="mod">
          <ac:chgData name="Aurin" userId="ffc18ce98af82367" providerId="LiveId" clId="{F61C4DC5-3DD4-4285-99BB-95109A0D553B}" dt="2023-01-06T16:38:08.325" v="1414" actId="14100"/>
          <ac:spMkLst>
            <pc:docMk/>
            <pc:sldMk cId="1682293019" sldId="266"/>
            <ac:spMk id="3" creationId="{5381674C-35A8-513C-7FDF-EA00E97C61BC}"/>
          </ac:spMkLst>
        </pc:spChg>
        <pc:spChg chg="add">
          <ac:chgData name="Aurin" userId="ffc18ce98af82367" providerId="LiveId" clId="{F61C4DC5-3DD4-4285-99BB-95109A0D553B}" dt="2023-01-06T16:32:43.912" v="1184" actId="26606"/>
          <ac:spMkLst>
            <pc:docMk/>
            <pc:sldMk cId="1682293019" sldId="266"/>
            <ac:spMk id="10" creationId="{4EFE82FE-7465-AE46-88DF-34D347E83B84}"/>
          </ac:spMkLst>
        </pc:spChg>
        <pc:grpChg chg="add">
          <ac:chgData name="Aurin" userId="ffc18ce98af82367" providerId="LiveId" clId="{F61C4DC5-3DD4-4285-99BB-95109A0D553B}" dt="2023-01-06T16:32:43.912" v="1184" actId="26606"/>
          <ac:grpSpMkLst>
            <pc:docMk/>
            <pc:sldMk cId="1682293019" sldId="266"/>
            <ac:grpSpMk id="12" creationId="{1B5E71B3-7269-894E-A00B-31D341365FC9}"/>
          </ac:grpSpMkLst>
        </pc:grpChg>
        <pc:picChg chg="add mod">
          <ac:chgData name="Aurin" userId="ffc18ce98af82367" providerId="LiveId" clId="{F61C4DC5-3DD4-4285-99BB-95109A0D553B}" dt="2023-01-06T16:32:43.912" v="1184" actId="26606"/>
          <ac:picMkLst>
            <pc:docMk/>
            <pc:sldMk cId="1682293019" sldId="266"/>
            <ac:picMk id="5" creationId="{FFBD316E-6C09-E831-3F1F-CA853B939538}"/>
          </ac:picMkLst>
        </pc:picChg>
        <pc:cxnChg chg="add">
          <ac:chgData name="Aurin" userId="ffc18ce98af82367" providerId="LiveId" clId="{F61C4DC5-3DD4-4285-99BB-95109A0D553B}" dt="2023-01-06T16:32:43.912" v="1184" actId="26606"/>
          <ac:cxnSpMkLst>
            <pc:docMk/>
            <pc:sldMk cId="1682293019" sldId="266"/>
            <ac:cxnSpMk id="18" creationId="{A0A01F17-907D-3541-BBAF-A33828880DCE}"/>
          </ac:cxnSpMkLst>
        </pc:cxnChg>
      </pc:sldChg>
      <pc:sldChg chg="addSp modSp new mod setBg modAnim">
        <pc:chgData name="Aurin" userId="ffc18ce98af82367" providerId="LiveId" clId="{F61C4DC5-3DD4-4285-99BB-95109A0D553B}" dt="2023-01-06T17:01:12.625" v="2528"/>
        <pc:sldMkLst>
          <pc:docMk/>
          <pc:sldMk cId="1089598574" sldId="267"/>
        </pc:sldMkLst>
        <pc:spChg chg="mod">
          <ac:chgData name="Aurin" userId="ffc18ce98af82367" providerId="LiveId" clId="{F61C4DC5-3DD4-4285-99BB-95109A0D553B}" dt="2023-01-06T16:35:38.190" v="1298" actId="26606"/>
          <ac:spMkLst>
            <pc:docMk/>
            <pc:sldMk cId="1089598574" sldId="267"/>
            <ac:spMk id="2" creationId="{2631FDF4-5BC1-9665-9150-5003156BF273}"/>
          </ac:spMkLst>
        </pc:spChg>
        <pc:spChg chg="mod">
          <ac:chgData name="Aurin" userId="ffc18ce98af82367" providerId="LiveId" clId="{F61C4DC5-3DD4-4285-99BB-95109A0D553B}" dt="2023-01-06T17:01:09.074" v="2527" actId="20577"/>
          <ac:spMkLst>
            <pc:docMk/>
            <pc:sldMk cId="1089598574" sldId="267"/>
            <ac:spMk id="3" creationId="{A0D4B978-426F-A3D5-04A1-C3A68AD61264}"/>
          </ac:spMkLst>
        </pc:spChg>
        <pc:spChg chg="add">
          <ac:chgData name="Aurin" userId="ffc18ce98af82367" providerId="LiveId" clId="{F61C4DC5-3DD4-4285-99BB-95109A0D553B}" dt="2023-01-06T16:35:38.190" v="1298" actId="26606"/>
          <ac:spMkLst>
            <pc:docMk/>
            <pc:sldMk cId="1089598574" sldId="267"/>
            <ac:spMk id="10" creationId="{C7F2E4D6-EF46-1C43-8F3E-3620C3C83F36}"/>
          </ac:spMkLst>
        </pc:spChg>
        <pc:grpChg chg="add">
          <ac:chgData name="Aurin" userId="ffc18ce98af82367" providerId="LiveId" clId="{F61C4DC5-3DD4-4285-99BB-95109A0D553B}" dt="2023-01-06T16:35:38.190" v="1298" actId="26606"/>
          <ac:grpSpMkLst>
            <pc:docMk/>
            <pc:sldMk cId="1089598574" sldId="267"/>
            <ac:grpSpMk id="14" creationId="{0D40C408-1C95-CC45-87A7-61CE8B1F9362}"/>
          </ac:grpSpMkLst>
        </pc:grpChg>
        <pc:picChg chg="add mod">
          <ac:chgData name="Aurin" userId="ffc18ce98af82367" providerId="LiveId" clId="{F61C4DC5-3DD4-4285-99BB-95109A0D553B}" dt="2023-01-06T16:35:38.190" v="1298" actId="26606"/>
          <ac:picMkLst>
            <pc:docMk/>
            <pc:sldMk cId="1089598574" sldId="267"/>
            <ac:picMk id="5" creationId="{B8B00CCF-D611-0874-9711-E2CBF1CF9848}"/>
          </ac:picMkLst>
        </pc:picChg>
        <pc:cxnChg chg="add">
          <ac:chgData name="Aurin" userId="ffc18ce98af82367" providerId="LiveId" clId="{F61C4DC5-3DD4-4285-99BB-95109A0D553B}" dt="2023-01-06T16:35:38.190" v="1298" actId="26606"/>
          <ac:cxnSpMkLst>
            <pc:docMk/>
            <pc:sldMk cId="1089598574" sldId="267"/>
            <ac:cxnSpMk id="12" creationId="{BF3CF3DF-4809-5B42-9F22-981391379297}"/>
          </ac:cxnSpMkLst>
        </pc:cxnChg>
      </pc:sldChg>
      <pc:sldChg chg="addSp modSp new mod setBg modAnim">
        <pc:chgData name="Aurin" userId="ffc18ce98af82367" providerId="LiveId" clId="{F61C4DC5-3DD4-4285-99BB-95109A0D553B}" dt="2023-01-06T17:01:23.649" v="2531"/>
        <pc:sldMkLst>
          <pc:docMk/>
          <pc:sldMk cId="1117983728" sldId="268"/>
        </pc:sldMkLst>
        <pc:spChg chg="mod">
          <ac:chgData name="Aurin" userId="ffc18ce98af82367" providerId="LiveId" clId="{F61C4DC5-3DD4-4285-99BB-95109A0D553B}" dt="2023-01-06T16:38:29.935" v="1418" actId="26606"/>
          <ac:spMkLst>
            <pc:docMk/>
            <pc:sldMk cId="1117983728" sldId="268"/>
            <ac:spMk id="2" creationId="{E67344F9-8D69-50C9-5B33-217CB796FB9D}"/>
          </ac:spMkLst>
        </pc:spChg>
        <pc:spChg chg="mod">
          <ac:chgData name="Aurin" userId="ffc18ce98af82367" providerId="LiveId" clId="{F61C4DC5-3DD4-4285-99BB-95109A0D553B}" dt="2023-01-06T17:01:20.565" v="2530" actId="5793"/>
          <ac:spMkLst>
            <pc:docMk/>
            <pc:sldMk cId="1117983728" sldId="268"/>
            <ac:spMk id="3" creationId="{BA326170-6458-83F5-A3A1-24606B44EFA4}"/>
          </ac:spMkLst>
        </pc:spChg>
        <pc:spChg chg="add">
          <ac:chgData name="Aurin" userId="ffc18ce98af82367" providerId="LiveId" clId="{F61C4DC5-3DD4-4285-99BB-95109A0D553B}" dt="2023-01-06T16:38:29.935" v="1418" actId="26606"/>
          <ac:spMkLst>
            <pc:docMk/>
            <pc:sldMk cId="1117983728" sldId="268"/>
            <ac:spMk id="10" creationId="{4EFE82FE-7465-AE46-88DF-34D347E83B84}"/>
          </ac:spMkLst>
        </pc:spChg>
        <pc:grpChg chg="add">
          <ac:chgData name="Aurin" userId="ffc18ce98af82367" providerId="LiveId" clId="{F61C4DC5-3DD4-4285-99BB-95109A0D553B}" dt="2023-01-06T16:38:29.935" v="1418" actId="26606"/>
          <ac:grpSpMkLst>
            <pc:docMk/>
            <pc:sldMk cId="1117983728" sldId="268"/>
            <ac:grpSpMk id="12" creationId="{1B5E71B3-7269-894E-A00B-31D341365FC9}"/>
          </ac:grpSpMkLst>
        </pc:grpChg>
        <pc:picChg chg="add mod">
          <ac:chgData name="Aurin" userId="ffc18ce98af82367" providerId="LiveId" clId="{F61C4DC5-3DD4-4285-99BB-95109A0D553B}" dt="2023-01-06T16:38:29.935" v="1418" actId="26606"/>
          <ac:picMkLst>
            <pc:docMk/>
            <pc:sldMk cId="1117983728" sldId="268"/>
            <ac:picMk id="5" creationId="{4274176D-764C-0122-B3B6-A365679B5B54}"/>
          </ac:picMkLst>
        </pc:picChg>
        <pc:cxnChg chg="add">
          <ac:chgData name="Aurin" userId="ffc18ce98af82367" providerId="LiveId" clId="{F61C4DC5-3DD4-4285-99BB-95109A0D553B}" dt="2023-01-06T16:38:29.935" v="1418" actId="26606"/>
          <ac:cxnSpMkLst>
            <pc:docMk/>
            <pc:sldMk cId="1117983728" sldId="268"/>
            <ac:cxnSpMk id="18" creationId="{A0A01F17-907D-3541-BBAF-A33828880DCE}"/>
          </ac:cxnSpMkLst>
        </pc:cxnChg>
      </pc:sldChg>
      <pc:sldChg chg="addSp modSp new mod setBg modAnim">
        <pc:chgData name="Aurin" userId="ffc18ce98af82367" providerId="LiveId" clId="{F61C4DC5-3DD4-4285-99BB-95109A0D553B}" dt="2023-01-06T17:01:29.663" v="2532"/>
        <pc:sldMkLst>
          <pc:docMk/>
          <pc:sldMk cId="1888182265" sldId="269"/>
        </pc:sldMkLst>
        <pc:spChg chg="mod">
          <ac:chgData name="Aurin" userId="ffc18ce98af82367" providerId="LiveId" clId="{F61C4DC5-3DD4-4285-99BB-95109A0D553B}" dt="2023-01-06T16:40:31.648" v="1535" actId="26606"/>
          <ac:spMkLst>
            <pc:docMk/>
            <pc:sldMk cId="1888182265" sldId="269"/>
            <ac:spMk id="2" creationId="{2F3988B0-CA46-0118-7275-42A381BD50D8}"/>
          </ac:spMkLst>
        </pc:spChg>
        <pc:spChg chg="mod">
          <ac:chgData name="Aurin" userId="ffc18ce98af82367" providerId="LiveId" clId="{F61C4DC5-3DD4-4285-99BB-95109A0D553B}" dt="2023-01-06T16:41:14.871" v="1612" actId="20577"/>
          <ac:spMkLst>
            <pc:docMk/>
            <pc:sldMk cId="1888182265" sldId="269"/>
            <ac:spMk id="3" creationId="{39E97D0F-DA62-FFB8-1C19-E013D319096A}"/>
          </ac:spMkLst>
        </pc:spChg>
        <pc:spChg chg="add">
          <ac:chgData name="Aurin" userId="ffc18ce98af82367" providerId="LiveId" clId="{F61C4DC5-3DD4-4285-99BB-95109A0D553B}" dt="2023-01-06T16:40:31.648" v="1535" actId="26606"/>
          <ac:spMkLst>
            <pc:docMk/>
            <pc:sldMk cId="1888182265" sldId="269"/>
            <ac:spMk id="10" creationId="{C7F2E4D6-EF46-1C43-8F3E-3620C3C83F36}"/>
          </ac:spMkLst>
        </pc:spChg>
        <pc:grpChg chg="add">
          <ac:chgData name="Aurin" userId="ffc18ce98af82367" providerId="LiveId" clId="{F61C4DC5-3DD4-4285-99BB-95109A0D553B}" dt="2023-01-06T16:40:31.648" v="1535" actId="26606"/>
          <ac:grpSpMkLst>
            <pc:docMk/>
            <pc:sldMk cId="1888182265" sldId="269"/>
            <ac:grpSpMk id="14" creationId="{0D40C408-1C95-CC45-87A7-61CE8B1F9362}"/>
          </ac:grpSpMkLst>
        </pc:grpChg>
        <pc:picChg chg="add mod">
          <ac:chgData name="Aurin" userId="ffc18ce98af82367" providerId="LiveId" clId="{F61C4DC5-3DD4-4285-99BB-95109A0D553B}" dt="2023-01-06T16:40:52.748" v="1549" actId="14100"/>
          <ac:picMkLst>
            <pc:docMk/>
            <pc:sldMk cId="1888182265" sldId="269"/>
            <ac:picMk id="5" creationId="{FFDDAE3E-1058-76C1-ADD8-C8C69EE0549D}"/>
          </ac:picMkLst>
        </pc:picChg>
        <pc:cxnChg chg="add">
          <ac:chgData name="Aurin" userId="ffc18ce98af82367" providerId="LiveId" clId="{F61C4DC5-3DD4-4285-99BB-95109A0D553B}" dt="2023-01-06T16:40:31.648" v="1535" actId="26606"/>
          <ac:cxnSpMkLst>
            <pc:docMk/>
            <pc:sldMk cId="1888182265" sldId="269"/>
            <ac:cxnSpMk id="12" creationId="{BF3CF3DF-4809-5B42-9F22-981391379297}"/>
          </ac:cxnSpMkLst>
        </pc:cxnChg>
      </pc:sldChg>
      <pc:sldChg chg="addSp modSp new mod setBg modAnim">
        <pc:chgData name="Aurin" userId="ffc18ce98af82367" providerId="LiveId" clId="{F61C4DC5-3DD4-4285-99BB-95109A0D553B}" dt="2023-01-06T17:01:37.757" v="2533"/>
        <pc:sldMkLst>
          <pc:docMk/>
          <pc:sldMk cId="671164346" sldId="270"/>
        </pc:sldMkLst>
        <pc:spChg chg="mod">
          <ac:chgData name="Aurin" userId="ffc18ce98af82367" providerId="LiveId" clId="{F61C4DC5-3DD4-4285-99BB-95109A0D553B}" dt="2023-01-06T16:42:24.621" v="1658" actId="26606"/>
          <ac:spMkLst>
            <pc:docMk/>
            <pc:sldMk cId="671164346" sldId="270"/>
            <ac:spMk id="2" creationId="{2ADE58AC-6973-8767-19B8-C24BBCF7FB2C}"/>
          </ac:spMkLst>
        </pc:spChg>
        <pc:spChg chg="mod">
          <ac:chgData name="Aurin" userId="ffc18ce98af82367" providerId="LiveId" clId="{F61C4DC5-3DD4-4285-99BB-95109A0D553B}" dt="2023-01-06T16:43:18.685" v="1765" actId="20577"/>
          <ac:spMkLst>
            <pc:docMk/>
            <pc:sldMk cId="671164346" sldId="270"/>
            <ac:spMk id="3" creationId="{EC83DD64-F785-2CF3-9A6D-3D5BC2AF7C6F}"/>
          </ac:spMkLst>
        </pc:spChg>
        <pc:spChg chg="add">
          <ac:chgData name="Aurin" userId="ffc18ce98af82367" providerId="LiveId" clId="{F61C4DC5-3DD4-4285-99BB-95109A0D553B}" dt="2023-01-06T16:42:24.621" v="1658" actId="26606"/>
          <ac:spMkLst>
            <pc:docMk/>
            <pc:sldMk cId="671164346" sldId="270"/>
            <ac:spMk id="10" creationId="{4EFE82FE-7465-AE46-88DF-34D347E83B84}"/>
          </ac:spMkLst>
        </pc:spChg>
        <pc:grpChg chg="add">
          <ac:chgData name="Aurin" userId="ffc18ce98af82367" providerId="LiveId" clId="{F61C4DC5-3DD4-4285-99BB-95109A0D553B}" dt="2023-01-06T16:42:24.621" v="1658" actId="26606"/>
          <ac:grpSpMkLst>
            <pc:docMk/>
            <pc:sldMk cId="671164346" sldId="270"/>
            <ac:grpSpMk id="12" creationId="{1B5E71B3-7269-894E-A00B-31D341365FC9}"/>
          </ac:grpSpMkLst>
        </pc:grpChg>
        <pc:picChg chg="add mod">
          <ac:chgData name="Aurin" userId="ffc18ce98af82367" providerId="LiveId" clId="{F61C4DC5-3DD4-4285-99BB-95109A0D553B}" dt="2023-01-06T16:42:24.621" v="1658" actId="26606"/>
          <ac:picMkLst>
            <pc:docMk/>
            <pc:sldMk cId="671164346" sldId="270"/>
            <ac:picMk id="5" creationId="{BAEB56B1-DE6A-F2E5-A3FA-45AFAB615E1E}"/>
          </ac:picMkLst>
        </pc:picChg>
        <pc:cxnChg chg="add">
          <ac:chgData name="Aurin" userId="ffc18ce98af82367" providerId="LiveId" clId="{F61C4DC5-3DD4-4285-99BB-95109A0D553B}" dt="2023-01-06T16:42:24.621" v="1658" actId="26606"/>
          <ac:cxnSpMkLst>
            <pc:docMk/>
            <pc:sldMk cId="671164346" sldId="270"/>
            <ac:cxnSpMk id="18" creationId="{A0A01F17-907D-3541-BBAF-A33828880DCE}"/>
          </ac:cxnSpMkLst>
        </pc:cxnChg>
      </pc:sldChg>
      <pc:sldChg chg="addSp modSp new mod setBg modAnim">
        <pc:chgData name="Aurin" userId="ffc18ce98af82367" providerId="LiveId" clId="{F61C4DC5-3DD4-4285-99BB-95109A0D553B}" dt="2023-01-06T17:01:45.070" v="2534"/>
        <pc:sldMkLst>
          <pc:docMk/>
          <pc:sldMk cId="2754002055" sldId="271"/>
        </pc:sldMkLst>
        <pc:spChg chg="mod">
          <ac:chgData name="Aurin" userId="ffc18ce98af82367" providerId="LiveId" clId="{F61C4DC5-3DD4-4285-99BB-95109A0D553B}" dt="2023-01-06T16:44:48.004" v="1802" actId="26606"/>
          <ac:spMkLst>
            <pc:docMk/>
            <pc:sldMk cId="2754002055" sldId="271"/>
            <ac:spMk id="2" creationId="{3F7D81E0-283C-4D8C-9FCB-9B478F469084}"/>
          </ac:spMkLst>
        </pc:spChg>
        <pc:spChg chg="mod">
          <ac:chgData name="Aurin" userId="ffc18ce98af82367" providerId="LiveId" clId="{F61C4DC5-3DD4-4285-99BB-95109A0D553B}" dt="2023-01-06T16:45:50.843" v="1870" actId="20577"/>
          <ac:spMkLst>
            <pc:docMk/>
            <pc:sldMk cId="2754002055" sldId="271"/>
            <ac:spMk id="3" creationId="{1060DD9B-B009-0DCD-92F9-34D7EE2E29A2}"/>
          </ac:spMkLst>
        </pc:spChg>
        <pc:spChg chg="add">
          <ac:chgData name="Aurin" userId="ffc18ce98af82367" providerId="LiveId" clId="{F61C4DC5-3DD4-4285-99BB-95109A0D553B}" dt="2023-01-06T16:44:48.004" v="1802" actId="26606"/>
          <ac:spMkLst>
            <pc:docMk/>
            <pc:sldMk cId="2754002055" sldId="271"/>
            <ac:spMk id="10" creationId="{C7F2E4D6-EF46-1C43-8F3E-3620C3C83F36}"/>
          </ac:spMkLst>
        </pc:spChg>
        <pc:grpChg chg="add">
          <ac:chgData name="Aurin" userId="ffc18ce98af82367" providerId="LiveId" clId="{F61C4DC5-3DD4-4285-99BB-95109A0D553B}" dt="2023-01-06T16:44:48.004" v="1802" actId="26606"/>
          <ac:grpSpMkLst>
            <pc:docMk/>
            <pc:sldMk cId="2754002055" sldId="271"/>
            <ac:grpSpMk id="14" creationId="{0D40C408-1C95-CC45-87A7-61CE8B1F9362}"/>
          </ac:grpSpMkLst>
        </pc:grpChg>
        <pc:picChg chg="add mod modCrop">
          <ac:chgData name="Aurin" userId="ffc18ce98af82367" providerId="LiveId" clId="{F61C4DC5-3DD4-4285-99BB-95109A0D553B}" dt="2023-01-06T16:47:41.434" v="1921" actId="1076"/>
          <ac:picMkLst>
            <pc:docMk/>
            <pc:sldMk cId="2754002055" sldId="271"/>
            <ac:picMk id="5" creationId="{04519CF6-3DD7-362F-FDDF-067915B21B35}"/>
          </ac:picMkLst>
        </pc:picChg>
        <pc:cxnChg chg="add">
          <ac:chgData name="Aurin" userId="ffc18ce98af82367" providerId="LiveId" clId="{F61C4DC5-3DD4-4285-99BB-95109A0D553B}" dt="2023-01-06T16:44:48.004" v="1802" actId="26606"/>
          <ac:cxnSpMkLst>
            <pc:docMk/>
            <pc:sldMk cId="2754002055" sldId="271"/>
            <ac:cxnSpMk id="12" creationId="{BF3CF3DF-4809-5B42-9F22-981391379297}"/>
          </ac:cxnSpMkLst>
        </pc:cxnChg>
      </pc:sldChg>
      <pc:sldChg chg="addSp modSp new mod setBg modAnim">
        <pc:chgData name="Aurin" userId="ffc18ce98af82367" providerId="LiveId" clId="{F61C4DC5-3DD4-4285-99BB-95109A0D553B}" dt="2023-01-06T17:06:50.406" v="2584" actId="20577"/>
        <pc:sldMkLst>
          <pc:docMk/>
          <pc:sldMk cId="579658240" sldId="272"/>
        </pc:sldMkLst>
        <pc:spChg chg="mod">
          <ac:chgData name="Aurin" userId="ffc18ce98af82367" providerId="LiveId" clId="{F61C4DC5-3DD4-4285-99BB-95109A0D553B}" dt="2023-01-06T16:47:11.129" v="1918" actId="26606"/>
          <ac:spMkLst>
            <pc:docMk/>
            <pc:sldMk cId="579658240" sldId="272"/>
            <ac:spMk id="2" creationId="{39213BE5-6F75-C62F-36A1-7AA242C88C4D}"/>
          </ac:spMkLst>
        </pc:spChg>
        <pc:spChg chg="mod">
          <ac:chgData name="Aurin" userId="ffc18ce98af82367" providerId="LiveId" clId="{F61C4DC5-3DD4-4285-99BB-95109A0D553B}" dt="2023-01-06T17:06:50.406" v="2584" actId="20577"/>
          <ac:spMkLst>
            <pc:docMk/>
            <pc:sldMk cId="579658240" sldId="272"/>
            <ac:spMk id="3" creationId="{D1C84E22-003B-49E0-011F-791291AAEC9D}"/>
          </ac:spMkLst>
        </pc:spChg>
        <pc:spChg chg="add">
          <ac:chgData name="Aurin" userId="ffc18ce98af82367" providerId="LiveId" clId="{F61C4DC5-3DD4-4285-99BB-95109A0D553B}" dt="2023-01-06T16:47:11.129" v="1918" actId="26606"/>
          <ac:spMkLst>
            <pc:docMk/>
            <pc:sldMk cId="579658240" sldId="272"/>
            <ac:spMk id="10" creationId="{C7F2E4D6-EF46-1C43-8F3E-3620C3C83F36}"/>
          </ac:spMkLst>
        </pc:spChg>
        <pc:grpChg chg="add">
          <ac:chgData name="Aurin" userId="ffc18ce98af82367" providerId="LiveId" clId="{F61C4DC5-3DD4-4285-99BB-95109A0D553B}" dt="2023-01-06T16:47:11.129" v="1918" actId="26606"/>
          <ac:grpSpMkLst>
            <pc:docMk/>
            <pc:sldMk cId="579658240" sldId="272"/>
            <ac:grpSpMk id="14" creationId="{0D40C408-1C95-CC45-87A7-61CE8B1F9362}"/>
          </ac:grpSpMkLst>
        </pc:grpChg>
        <pc:picChg chg="add mod modCrop">
          <ac:chgData name="Aurin" userId="ffc18ce98af82367" providerId="LiveId" clId="{F61C4DC5-3DD4-4285-99BB-95109A0D553B}" dt="2023-01-06T17:06:14.101" v="2573" actId="1076"/>
          <ac:picMkLst>
            <pc:docMk/>
            <pc:sldMk cId="579658240" sldId="272"/>
            <ac:picMk id="5" creationId="{62AD43CA-357D-332A-257D-351A5FC128F4}"/>
          </ac:picMkLst>
        </pc:picChg>
        <pc:cxnChg chg="add">
          <ac:chgData name="Aurin" userId="ffc18ce98af82367" providerId="LiveId" clId="{F61C4DC5-3DD4-4285-99BB-95109A0D553B}" dt="2023-01-06T16:47:11.129" v="1918" actId="26606"/>
          <ac:cxnSpMkLst>
            <pc:docMk/>
            <pc:sldMk cId="579658240" sldId="272"/>
            <ac:cxnSpMk id="12" creationId="{BF3CF3DF-4809-5B42-9F22-981391379297}"/>
          </ac:cxnSpMkLst>
        </pc:cxnChg>
      </pc:sldChg>
      <pc:sldChg chg="addSp modSp new mod setBg modAnim">
        <pc:chgData name="Aurin" userId="ffc18ce98af82367" providerId="LiveId" clId="{F61C4DC5-3DD4-4285-99BB-95109A0D553B}" dt="2023-01-06T17:02:54.144" v="2547"/>
        <pc:sldMkLst>
          <pc:docMk/>
          <pc:sldMk cId="1758433147" sldId="273"/>
        </pc:sldMkLst>
        <pc:spChg chg="mod">
          <ac:chgData name="Aurin" userId="ffc18ce98af82367" providerId="LiveId" clId="{F61C4DC5-3DD4-4285-99BB-95109A0D553B}" dt="2023-01-06T16:49:52.843" v="2049" actId="26606"/>
          <ac:spMkLst>
            <pc:docMk/>
            <pc:sldMk cId="1758433147" sldId="273"/>
            <ac:spMk id="2" creationId="{9B0C7039-ACDF-2830-3FCD-361AB2E3F0CD}"/>
          </ac:spMkLst>
        </pc:spChg>
        <pc:spChg chg="mod">
          <ac:chgData name="Aurin" userId="ffc18ce98af82367" providerId="LiveId" clId="{F61C4DC5-3DD4-4285-99BB-95109A0D553B}" dt="2023-01-06T16:50:44.932" v="2151" actId="20577"/>
          <ac:spMkLst>
            <pc:docMk/>
            <pc:sldMk cId="1758433147" sldId="273"/>
            <ac:spMk id="3" creationId="{79A88836-385B-E643-D4B4-AFBCAE4B3C0D}"/>
          </ac:spMkLst>
        </pc:spChg>
        <pc:spChg chg="add">
          <ac:chgData name="Aurin" userId="ffc18ce98af82367" providerId="LiveId" clId="{F61C4DC5-3DD4-4285-99BB-95109A0D553B}" dt="2023-01-06T16:49:52.843" v="2049" actId="26606"/>
          <ac:spMkLst>
            <pc:docMk/>
            <pc:sldMk cId="1758433147" sldId="273"/>
            <ac:spMk id="10" creationId="{4EFE82FE-7465-AE46-88DF-34D347E83B84}"/>
          </ac:spMkLst>
        </pc:spChg>
        <pc:grpChg chg="add">
          <ac:chgData name="Aurin" userId="ffc18ce98af82367" providerId="LiveId" clId="{F61C4DC5-3DD4-4285-99BB-95109A0D553B}" dt="2023-01-06T16:49:52.843" v="2049" actId="26606"/>
          <ac:grpSpMkLst>
            <pc:docMk/>
            <pc:sldMk cId="1758433147" sldId="273"/>
            <ac:grpSpMk id="12" creationId="{1B5E71B3-7269-894E-A00B-31D341365FC9}"/>
          </ac:grpSpMkLst>
        </pc:grpChg>
        <pc:picChg chg="add mod">
          <ac:chgData name="Aurin" userId="ffc18ce98af82367" providerId="LiveId" clId="{F61C4DC5-3DD4-4285-99BB-95109A0D553B}" dt="2023-01-06T16:49:52.843" v="2049" actId="26606"/>
          <ac:picMkLst>
            <pc:docMk/>
            <pc:sldMk cId="1758433147" sldId="273"/>
            <ac:picMk id="5" creationId="{EDE392C4-5304-C8E3-466F-6E6663460014}"/>
          </ac:picMkLst>
        </pc:picChg>
        <pc:cxnChg chg="add">
          <ac:chgData name="Aurin" userId="ffc18ce98af82367" providerId="LiveId" clId="{F61C4DC5-3DD4-4285-99BB-95109A0D553B}" dt="2023-01-06T16:49:52.843" v="2049" actId="26606"/>
          <ac:cxnSpMkLst>
            <pc:docMk/>
            <pc:sldMk cId="1758433147" sldId="273"/>
            <ac:cxnSpMk id="18" creationId="{A0A01F17-907D-3541-BBAF-A33828880DC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6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0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54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0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tscience.blog/home/divvy-dataviz-case-stud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4249D8F-BB7D-20CD-E08F-A7361D5AD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4B4F-34BD-3CB0-01D5-49819606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067234" cy="32774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 err="1"/>
              <a:t>Cyclistic</a:t>
            </a:r>
            <a:r>
              <a:rPr lang="en-US" sz="5000" dirty="0"/>
              <a:t> Bike Sharing – A Data Analytics Case Study</a:t>
            </a:r>
            <a:endParaRPr lang="en-GB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B5C4-86DA-2B48-7A9A-AC77B03BD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/>
              <a:t>By Aurin Bose</a:t>
            </a:r>
            <a:endParaRPr lang="en-GB"/>
          </a:p>
        </p:txBody>
      </p:sp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06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988B0-CA46-0118-7275-42A381BD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7D0F-DA62-FFB8-1C19-E013D319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Favorite Start Station (Casual Riders)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GB" dirty="0"/>
              <a:t>Streeter Dr &amp; Grand Ave is where most Casual riders start rides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FDDAE3E-1058-76C1-ADD8-C8C69EE05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" b="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18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E58AC-6973-8767-19B8-C24BBCF7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DD64-F785-2CF3-9A6D-3D5BC2AF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Favorite Start Station (Annual Members)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No clear preference but Kingsbury St &amp; Kinzie St most popular</a:t>
            </a:r>
          </a:p>
          <a:p>
            <a:pPr marL="0" indent="0">
              <a:buNone/>
            </a:pPr>
            <a:endParaRPr lang="en-US" b="1" dirty="0"/>
          </a:p>
          <a:p>
            <a:endParaRPr lang="en-GB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BAEB56B1-DE6A-F2E5-A3FA-45AFAB615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6" y="747105"/>
            <a:ext cx="6430513" cy="5355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6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D81E0-283C-4D8C-9FCB-9B478F46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DD9B-B009-0DCD-92F9-34D7EE2E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Favorite Route (Casual Riders)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US" dirty="0"/>
              <a:t>Casuals mostly ride from Streeter Dr &amp; Grand Ave and back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4519CF6-3DD7-362F-FDDF-067915B21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774" b="27677"/>
          <a:stretch/>
        </p:blipFill>
        <p:spPr>
          <a:xfrm>
            <a:off x="5308731" y="1597364"/>
            <a:ext cx="6273249" cy="39094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400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13BE5-6F75-C62F-36A1-7AA242C8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4E22-003B-49E0-011F-791291AA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Favorite Route (Annual Members)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Ellis Ave &amp; 60</a:t>
            </a:r>
            <a:r>
              <a:rPr lang="en-US" baseline="30000" dirty="0"/>
              <a:t>th</a:t>
            </a:r>
            <a:r>
              <a:rPr lang="en-US" dirty="0"/>
              <a:t> St to University Ave &amp; 57</a:t>
            </a:r>
            <a:r>
              <a:rPr lang="en-US" baseline="30000" dirty="0"/>
              <a:t>th </a:t>
            </a:r>
            <a:r>
              <a:rPr lang="en-US" dirty="0"/>
              <a:t> </a:t>
            </a:r>
            <a:r>
              <a:rPr lang="en-US"/>
              <a:t>St the most </a:t>
            </a:r>
            <a:r>
              <a:rPr lang="en-US" dirty="0"/>
              <a:t>common route</a:t>
            </a:r>
          </a:p>
          <a:p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2AD43CA-357D-332A-257D-351A5FC12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r="4774" b="11318"/>
          <a:stretch/>
        </p:blipFill>
        <p:spPr>
          <a:xfrm>
            <a:off x="5353600" y="1121659"/>
            <a:ext cx="6273249" cy="486081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65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7039-ACDF-2830-3FCD-361AB2E3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836-385B-E643-D4B4-AFBCAE4B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Types of Bike Preferred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GB" dirty="0"/>
              <a:t>Classic bike preferred by Annual members. </a:t>
            </a:r>
          </a:p>
          <a:p>
            <a:r>
              <a:rPr lang="en-GB" dirty="0"/>
              <a:t>Casual members have no clear preference.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E392C4-5304-C8E3-466F-6E6663460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6" y="747105"/>
            <a:ext cx="6430513" cy="5355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54231E-C6FC-9BCF-4A07-A89ECCFC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7939" y="791177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Recommendations</a:t>
            </a:r>
            <a:endParaRPr lang="en-GB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BE73-8DA3-1347-A0A7-FC0CDA78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939" y="2160016"/>
            <a:ext cx="5019261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Special prices for weekends and in summer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Discounted overall annual membership price compared to individual rides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Targeted advertising towards younger individuals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Health based advertising campaigns at the start of the year</a:t>
            </a:r>
            <a:endParaRPr lang="en-GB" sz="2200" dirty="0"/>
          </a:p>
        </p:txBody>
      </p:sp>
      <p:pic>
        <p:nvPicPr>
          <p:cNvPr id="6" name="Picture 5" descr="A group of people riding bikes at night&#10;&#10;Description automatically generated with medium confidence">
            <a:extLst>
              <a:ext uri="{FF2B5EF4-FFF2-40B4-BE49-F238E27FC236}">
                <a16:creationId xmlns:a16="http://schemas.microsoft.com/office/drawing/2014/main" id="{D16A8FEB-DC70-B300-DE02-CEE543BC4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24106" b="-2"/>
          <a:stretch/>
        </p:blipFill>
        <p:spPr>
          <a:xfrm>
            <a:off x="21" y="1"/>
            <a:ext cx="6722298" cy="6857999"/>
          </a:xfrm>
          <a:prstGeom prst="rect">
            <a:avLst/>
          </a:prstGeom>
        </p:spPr>
      </p:pic>
      <p:cxnSp>
        <p:nvCxnSpPr>
          <p:cNvPr id="51" name="Straight Connector 4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429D0-FCCB-C1DB-E8CE-A68466AB7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494" y="2449060"/>
            <a:ext cx="5767012" cy="1484586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  <a:endParaRPr lang="en-GB" sz="7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775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4249D8F-BB7D-20CD-E08F-A7361D5AD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-6514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28393"/>
            <a:ext cx="6155707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54B4F-34BD-3CB0-01D5-49819606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27" y="2846723"/>
            <a:ext cx="5022050" cy="1718589"/>
          </a:xfrm>
        </p:spPr>
        <p:txBody>
          <a:bodyPr>
            <a:normAutofit/>
          </a:bodyPr>
          <a:lstStyle/>
          <a:p>
            <a:r>
              <a:rPr lang="en-US" sz="5400" dirty="0"/>
              <a:t>The End</a:t>
            </a:r>
            <a:endParaRPr lang="en-GB" sz="5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87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3DD8-EE01-5062-F560-C0CD440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B6DF-F2D0-D7C1-5CDE-1E159ACCE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 and Goals</a:t>
            </a:r>
          </a:p>
          <a:p>
            <a:r>
              <a:rPr lang="en-US" dirty="0"/>
              <a:t>Data and Analysis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5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76F96-1C58-7A30-BEF0-EF205360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0282-632F-01FF-7AB2-5259FB9E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GB" b="1" dirty="0"/>
              <a:t>What is this about? :</a:t>
            </a:r>
            <a:r>
              <a:rPr lang="en-GB" dirty="0"/>
              <a:t> A Data Analysis Case Study for </a:t>
            </a:r>
            <a:r>
              <a:rPr lang="en-GB" dirty="0" err="1"/>
              <a:t>Cyclistic</a:t>
            </a:r>
            <a:r>
              <a:rPr lang="en-GB" dirty="0"/>
              <a:t> Bike Share.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Objective :</a:t>
            </a:r>
            <a:r>
              <a:rPr lang="en-GB" dirty="0"/>
              <a:t> How do annual members and casual riders use </a:t>
            </a:r>
            <a:r>
              <a:rPr lang="en-GB" dirty="0" err="1"/>
              <a:t>Cyclistic</a:t>
            </a:r>
            <a:r>
              <a:rPr lang="en-GB" dirty="0"/>
              <a:t> bikes differently?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40D5C-C613-4721-7ECD-56BED694C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6" t="39444" r="70625" b="43056"/>
          <a:stretch/>
        </p:blipFill>
        <p:spPr>
          <a:xfrm>
            <a:off x="7534656" y="1193440"/>
            <a:ext cx="4002456" cy="44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F96-4F6B-2426-1C14-42941280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AF65-B8AC-2483-EC48-EAA09D6F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199288" cy="3601212"/>
          </a:xfrm>
        </p:spPr>
        <p:txBody>
          <a:bodyPr/>
          <a:lstStyle/>
          <a:p>
            <a:r>
              <a:rPr lang="en-US" b="1" dirty="0"/>
              <a:t>About </a:t>
            </a:r>
            <a:r>
              <a:rPr lang="en-US" b="1" dirty="0" err="1"/>
              <a:t>Cyclistic</a:t>
            </a:r>
            <a:r>
              <a:rPr lang="en-US" b="1" dirty="0"/>
              <a:t> : </a:t>
            </a:r>
            <a:r>
              <a:rPr lang="en-US" dirty="0"/>
              <a:t>Launched in 2016; Fleet of 5824 bikes; Network of 692 stations across Chicago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Goals : </a:t>
            </a:r>
            <a:r>
              <a:rPr lang="en-US" dirty="0"/>
              <a:t>Convert Casual Riders to Annual Members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Method :</a:t>
            </a:r>
            <a:r>
              <a:rPr lang="en-US" dirty="0"/>
              <a:t> Data Analysis of 12 months of Trip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9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EED2-0FCB-E4CE-1786-CBD86313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2395-21C0-66EB-A96E-15D4B545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94190"/>
            <a:ext cx="8760005" cy="3601212"/>
          </a:xfrm>
        </p:spPr>
        <p:txBody>
          <a:bodyPr/>
          <a:lstStyle/>
          <a:p>
            <a:r>
              <a:rPr lang="en-US" dirty="0"/>
              <a:t>Data obtained from </a:t>
            </a:r>
            <a:r>
              <a:rPr lang="en-GB" dirty="0"/>
              <a:t>Divvy case study "'Sophisticated, Clear, and Polished’: Divvy and Data Visualization" written by Kevin Hartman (found here:</a:t>
            </a:r>
            <a:r>
              <a:rPr lang="en-GB" b="0" i="0" dirty="0">
                <a:solidFill>
                  <a:srgbClr val="C9D1D9"/>
                </a:solidFill>
                <a:effectLst/>
                <a:latin typeface="-apple-system"/>
              </a:rPr>
              <a:t> </a:t>
            </a:r>
            <a:r>
              <a:rPr lang="en-GB" b="0" i="0" u="none" strike="noStrike" dirty="0">
                <a:effectLst/>
                <a:latin typeface="-apple-system"/>
                <a:hlinkClick r:id="rId2"/>
              </a:rPr>
              <a:t>https://artscience.blog/home/divvy-dataviz-case-study</a:t>
            </a:r>
            <a:r>
              <a:rPr lang="en-GB" b="0" i="0" u="none" strike="noStrike" dirty="0">
                <a:effectLst/>
                <a:latin typeface="-apple-system"/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AB3C6-3735-D4B0-E33E-927568A57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7" t="31496" r="35195" b="50000"/>
          <a:stretch/>
        </p:blipFill>
        <p:spPr>
          <a:xfrm>
            <a:off x="897684" y="3686166"/>
            <a:ext cx="9005441" cy="148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78AC1-4A51-1520-4ECE-8D367BFF4832}"/>
              </a:ext>
            </a:extLst>
          </p:cNvPr>
          <p:cNvSpPr txBox="1"/>
          <p:nvPr/>
        </p:nvSpPr>
        <p:spPr>
          <a:xfrm>
            <a:off x="3745883" y="5295402"/>
            <a:ext cx="3189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Preview of Data in CSV format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56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E35C4-694F-915B-472E-105AF102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C803-2AE8-DCC6-C716-24B7B4D1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Number of Rides per Day</a:t>
            </a:r>
          </a:p>
          <a:p>
            <a:endParaRPr lang="en-US" b="1" dirty="0"/>
          </a:p>
          <a:p>
            <a:r>
              <a:rPr lang="en-US" dirty="0"/>
              <a:t>Casual riders ride more on weekends compared to annual members </a:t>
            </a:r>
          </a:p>
          <a:p>
            <a:endParaRPr lang="en-GB" b="1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A342BC0-E187-FEF8-0765-449091D8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6" y="747105"/>
            <a:ext cx="6430513" cy="53551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FD753-9F09-0069-108F-6B518E39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674C-35A8-513C-7FDF-EA00E97C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334653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Ride Length per Day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Casual riders ride for longer than annual members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FBD316E-6C09-E831-3F1F-CA853B93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6" y="747105"/>
            <a:ext cx="6430513" cy="5355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1FDF4-5BC1-9665-9150-5003156B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B978-426F-A3D5-04A1-C3A68AD61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265641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Number of Rides per Month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Both member types take    more rides in Summer months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8B00CCF-D611-0874-9711-E2CBF1CF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4" b="1"/>
          <a:stretch/>
        </p:blipFill>
        <p:spPr>
          <a:xfrm>
            <a:off x="5263860" y="681645"/>
            <a:ext cx="6273249" cy="54860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5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344F9-8D69-50C9-5B33-217CB796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6170-6458-83F5-A3A1-24606B44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Average Ride Length per Month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Casual riders ride for longer at the start of the year. </a:t>
            </a:r>
            <a:endParaRPr lang="en-GB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74176D-764C-0122-B3B6-A365679B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96" y="747105"/>
            <a:ext cx="6430513" cy="53551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330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Neue Haas Grotesk Text Pro</vt:lpstr>
      <vt:lpstr>PunchcardVTI</vt:lpstr>
      <vt:lpstr>Cyclistic Bike Sharing – A Data Analytics Case Study</vt:lpstr>
      <vt:lpstr>Table of Contents</vt:lpstr>
      <vt:lpstr>Introduction</vt:lpstr>
      <vt:lpstr>Project Overview and Goals</vt:lpstr>
      <vt:lpstr>Data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Questions?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Sharing – A Data Analytics Case Study</dc:title>
  <dc:creator>Aurin</dc:creator>
  <cp:lastModifiedBy>Aurin</cp:lastModifiedBy>
  <cp:revision>1</cp:revision>
  <dcterms:created xsi:type="dcterms:W3CDTF">2023-01-06T15:39:24Z</dcterms:created>
  <dcterms:modified xsi:type="dcterms:W3CDTF">2023-01-06T17:06:51Z</dcterms:modified>
</cp:coreProperties>
</file>