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v0p1kz+HP+pWsnfFCaULCKyF7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Important concepts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de-DE"/>
              <a:t>Agent (a bit of history)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de-DE"/>
              <a:t>LLM Agents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de-DE"/>
              <a:t>Tools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de-DE"/>
              <a:t>Workflows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de-DE"/>
              <a:t>Memory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de-DE"/>
              <a:t>Reflection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de-DE"/>
              <a:t>Multi-Agent Architectures</a:t>
            </a:r>
            <a:endParaRPr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de-DE"/>
              <a:t>Agent-based modelling: https://www.nature.com/articles/s41598-023-35536-3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de-DE"/>
              <a:t>https://www.ncbi.nlm.nih.gov/books/NBK305917/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8" name="Google Shape;27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619b736c3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3619b736c3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3" name="Google Shape;453;g3619b736c3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fe3ec834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35fe3ec834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g35fe3ec834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e3ec834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35fe3ec834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g35fe3ec8349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fe3ec834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35fe3ec834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g35fe3ec8349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elfolie_TUD_weiß-blau">
  <p:cSld name="1_Titelfolie_TUD_weiß-blau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751"/>
            <a:ext cx="1764000" cy="51204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3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33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ubTitle" idx="2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3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body" idx="4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body" idx="5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elfolie_TUD_weiß+Foto">
  <p:cSld name="3_Titelfolie_TUD_weiß+Fot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102" name="Google Shape;102;p40"/>
          <p:cNvGrpSpPr/>
          <p:nvPr/>
        </p:nvGrpSpPr>
        <p:grpSpPr>
          <a:xfrm>
            <a:off x="10448854" y="326606"/>
            <a:ext cx="1467221" cy="557364"/>
            <a:chOff x="13050" y="-8950"/>
            <a:chExt cx="2996775" cy="3035750"/>
          </a:xfrm>
        </p:grpSpPr>
        <p:sp>
          <p:nvSpPr>
            <p:cNvPr id="103" name="Google Shape;103;p40"/>
            <p:cNvSpPr/>
            <p:nvPr/>
          </p:nvSpPr>
          <p:spPr>
            <a:xfrm>
              <a:off x="13050" y="1821425"/>
              <a:ext cx="134025" cy="482150"/>
            </a:xfrm>
            <a:custGeom>
              <a:avLst/>
              <a:gdLst/>
              <a:ahLst/>
              <a:cxnLst/>
              <a:rect l="l" t="t" r="r" b="b"/>
              <a:pathLst>
                <a:path w="5361" h="19286" extrusionOk="0">
                  <a:moveTo>
                    <a:pt x="3007" y="0"/>
                  </a:moveTo>
                  <a:cubicBezTo>
                    <a:pt x="1439" y="0"/>
                    <a:pt x="1" y="2857"/>
                    <a:pt x="1" y="9643"/>
                  </a:cubicBezTo>
                  <a:cubicBezTo>
                    <a:pt x="1" y="16786"/>
                    <a:pt x="1439" y="19286"/>
                    <a:pt x="3007" y="19286"/>
                  </a:cubicBezTo>
                  <a:cubicBezTo>
                    <a:pt x="4053" y="19286"/>
                    <a:pt x="4707" y="18572"/>
                    <a:pt x="5360" y="16786"/>
                  </a:cubicBezTo>
                  <a:cubicBezTo>
                    <a:pt x="5360" y="16786"/>
                    <a:pt x="5360" y="16786"/>
                    <a:pt x="4315" y="14286"/>
                  </a:cubicBezTo>
                  <a:cubicBezTo>
                    <a:pt x="3922" y="15357"/>
                    <a:pt x="3530" y="16072"/>
                    <a:pt x="3007" y="16072"/>
                  </a:cubicBezTo>
                  <a:cubicBezTo>
                    <a:pt x="2485" y="16072"/>
                    <a:pt x="2092" y="15357"/>
                    <a:pt x="1831" y="14286"/>
                  </a:cubicBezTo>
                  <a:cubicBezTo>
                    <a:pt x="1439" y="13214"/>
                    <a:pt x="1308" y="11786"/>
                    <a:pt x="1308" y="9643"/>
                  </a:cubicBezTo>
                  <a:cubicBezTo>
                    <a:pt x="1308" y="7500"/>
                    <a:pt x="1439" y="6072"/>
                    <a:pt x="1831" y="5000"/>
                  </a:cubicBezTo>
                  <a:cubicBezTo>
                    <a:pt x="2092" y="3929"/>
                    <a:pt x="2485" y="3572"/>
                    <a:pt x="3007" y="3572"/>
                  </a:cubicBezTo>
                  <a:cubicBezTo>
                    <a:pt x="3530" y="3572"/>
                    <a:pt x="3922" y="3929"/>
                    <a:pt x="4315" y="5357"/>
                  </a:cubicBezTo>
                  <a:cubicBezTo>
                    <a:pt x="4315" y="5357"/>
                    <a:pt x="4315" y="5357"/>
                    <a:pt x="5360" y="2857"/>
                  </a:cubicBezTo>
                  <a:cubicBezTo>
                    <a:pt x="4707" y="714"/>
                    <a:pt x="405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0"/>
            <p:cNvSpPr/>
            <p:nvPr/>
          </p:nvSpPr>
          <p:spPr>
            <a:xfrm>
              <a:off x="205875" y="1821425"/>
              <a:ext cx="143800" cy="482150"/>
            </a:xfrm>
            <a:custGeom>
              <a:avLst/>
              <a:gdLst/>
              <a:ahLst/>
              <a:cxnLst/>
              <a:rect l="l" t="t" r="r" b="b"/>
              <a:pathLst>
                <a:path w="5752" h="19286" extrusionOk="0">
                  <a:moveTo>
                    <a:pt x="2876" y="3572"/>
                  </a:moveTo>
                  <a:cubicBezTo>
                    <a:pt x="3399" y="3572"/>
                    <a:pt x="3660" y="3929"/>
                    <a:pt x="3922" y="4643"/>
                  </a:cubicBezTo>
                  <a:cubicBezTo>
                    <a:pt x="4314" y="5714"/>
                    <a:pt x="4445" y="7857"/>
                    <a:pt x="4445" y="9643"/>
                  </a:cubicBezTo>
                  <a:cubicBezTo>
                    <a:pt x="4445" y="11786"/>
                    <a:pt x="4314" y="13572"/>
                    <a:pt x="3922" y="15000"/>
                  </a:cubicBezTo>
                  <a:cubicBezTo>
                    <a:pt x="3660" y="15714"/>
                    <a:pt x="3268" y="16072"/>
                    <a:pt x="2876" y="16072"/>
                  </a:cubicBezTo>
                  <a:cubicBezTo>
                    <a:pt x="2484" y="16072"/>
                    <a:pt x="2223" y="15714"/>
                    <a:pt x="1961" y="15000"/>
                  </a:cubicBezTo>
                  <a:cubicBezTo>
                    <a:pt x="1438" y="13572"/>
                    <a:pt x="1438" y="11786"/>
                    <a:pt x="1438" y="9643"/>
                  </a:cubicBezTo>
                  <a:cubicBezTo>
                    <a:pt x="1438" y="7857"/>
                    <a:pt x="1438" y="5714"/>
                    <a:pt x="1961" y="4643"/>
                  </a:cubicBezTo>
                  <a:cubicBezTo>
                    <a:pt x="2223" y="3929"/>
                    <a:pt x="2484" y="3572"/>
                    <a:pt x="2876" y="3572"/>
                  </a:cubicBezTo>
                  <a:close/>
                  <a:moveTo>
                    <a:pt x="2876" y="0"/>
                  </a:moveTo>
                  <a:cubicBezTo>
                    <a:pt x="1961" y="0"/>
                    <a:pt x="1307" y="1072"/>
                    <a:pt x="915" y="2500"/>
                  </a:cubicBezTo>
                  <a:cubicBezTo>
                    <a:pt x="262" y="4286"/>
                    <a:pt x="0" y="6429"/>
                    <a:pt x="0" y="9643"/>
                  </a:cubicBezTo>
                  <a:cubicBezTo>
                    <a:pt x="0" y="12857"/>
                    <a:pt x="262" y="15357"/>
                    <a:pt x="915" y="17143"/>
                  </a:cubicBezTo>
                  <a:cubicBezTo>
                    <a:pt x="1307" y="18572"/>
                    <a:pt x="1961" y="19286"/>
                    <a:pt x="2876" y="19286"/>
                  </a:cubicBezTo>
                  <a:cubicBezTo>
                    <a:pt x="3922" y="19286"/>
                    <a:pt x="4575" y="18572"/>
                    <a:pt x="4968" y="17143"/>
                  </a:cubicBezTo>
                  <a:cubicBezTo>
                    <a:pt x="5621" y="15357"/>
                    <a:pt x="5752" y="12857"/>
                    <a:pt x="5752" y="9643"/>
                  </a:cubicBezTo>
                  <a:cubicBezTo>
                    <a:pt x="5752" y="6429"/>
                    <a:pt x="5621" y="4286"/>
                    <a:pt x="4968" y="2500"/>
                  </a:cubicBezTo>
                  <a:cubicBezTo>
                    <a:pt x="4575" y="1072"/>
                    <a:pt x="3922" y="0"/>
                    <a:pt x="2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0"/>
            <p:cNvSpPr/>
            <p:nvPr/>
          </p:nvSpPr>
          <p:spPr>
            <a:xfrm>
              <a:off x="428100" y="1821425"/>
              <a:ext cx="140550" cy="482150"/>
            </a:xfrm>
            <a:custGeom>
              <a:avLst/>
              <a:gdLst/>
              <a:ahLst/>
              <a:cxnLst/>
              <a:rect l="l" t="t" r="r" b="b"/>
              <a:pathLst>
                <a:path w="5622" h="19286" extrusionOk="0">
                  <a:moveTo>
                    <a:pt x="3268" y="0"/>
                  </a:moveTo>
                  <a:cubicBezTo>
                    <a:pt x="2615" y="0"/>
                    <a:pt x="1830" y="714"/>
                    <a:pt x="1438" y="2143"/>
                  </a:cubicBezTo>
                  <a:cubicBezTo>
                    <a:pt x="1438" y="2143"/>
                    <a:pt x="1438" y="2143"/>
                    <a:pt x="1438" y="357"/>
                  </a:cubicBezTo>
                  <a:lnTo>
                    <a:pt x="0" y="357"/>
                  </a:lnTo>
                  <a:cubicBezTo>
                    <a:pt x="0" y="357"/>
                    <a:pt x="0" y="357"/>
                    <a:pt x="0" y="19286"/>
                  </a:cubicBezTo>
                  <a:lnTo>
                    <a:pt x="1438" y="19286"/>
                  </a:lnTo>
                  <a:cubicBezTo>
                    <a:pt x="1438" y="19286"/>
                    <a:pt x="1438" y="19286"/>
                    <a:pt x="1438" y="7857"/>
                  </a:cubicBezTo>
                  <a:cubicBezTo>
                    <a:pt x="1438" y="4643"/>
                    <a:pt x="2092" y="3572"/>
                    <a:pt x="2876" y="3572"/>
                  </a:cubicBezTo>
                  <a:cubicBezTo>
                    <a:pt x="3660" y="3572"/>
                    <a:pt x="4314" y="4643"/>
                    <a:pt x="4314" y="7857"/>
                  </a:cubicBezTo>
                  <a:cubicBezTo>
                    <a:pt x="4314" y="7857"/>
                    <a:pt x="4314" y="7857"/>
                    <a:pt x="4314" y="19286"/>
                  </a:cubicBezTo>
                  <a:lnTo>
                    <a:pt x="5621" y="19286"/>
                  </a:lnTo>
                  <a:cubicBezTo>
                    <a:pt x="5621" y="19286"/>
                    <a:pt x="5621" y="19286"/>
                    <a:pt x="5621" y="7143"/>
                  </a:cubicBezTo>
                  <a:cubicBezTo>
                    <a:pt x="5621" y="5000"/>
                    <a:pt x="5490" y="3214"/>
                    <a:pt x="4968" y="1786"/>
                  </a:cubicBezTo>
                  <a:cubicBezTo>
                    <a:pt x="4575" y="714"/>
                    <a:pt x="3922" y="0"/>
                    <a:pt x="3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0"/>
            <p:cNvSpPr/>
            <p:nvPr/>
          </p:nvSpPr>
          <p:spPr>
            <a:xfrm>
              <a:off x="643775" y="1821425"/>
              <a:ext cx="134025" cy="482150"/>
            </a:xfrm>
            <a:custGeom>
              <a:avLst/>
              <a:gdLst/>
              <a:ahLst/>
              <a:cxnLst/>
              <a:rect l="l" t="t" r="r" b="b"/>
              <a:pathLst>
                <a:path w="5361" h="19286" extrusionOk="0">
                  <a:moveTo>
                    <a:pt x="3138" y="0"/>
                  </a:moveTo>
                  <a:cubicBezTo>
                    <a:pt x="1569" y="0"/>
                    <a:pt x="1" y="2857"/>
                    <a:pt x="1" y="9643"/>
                  </a:cubicBezTo>
                  <a:cubicBezTo>
                    <a:pt x="1" y="16786"/>
                    <a:pt x="1569" y="19286"/>
                    <a:pt x="3138" y="19286"/>
                  </a:cubicBezTo>
                  <a:cubicBezTo>
                    <a:pt x="4053" y="19286"/>
                    <a:pt x="4707" y="18572"/>
                    <a:pt x="5360" y="16786"/>
                  </a:cubicBezTo>
                  <a:cubicBezTo>
                    <a:pt x="5360" y="16786"/>
                    <a:pt x="5360" y="16786"/>
                    <a:pt x="4445" y="14286"/>
                  </a:cubicBezTo>
                  <a:cubicBezTo>
                    <a:pt x="4053" y="15357"/>
                    <a:pt x="3661" y="16072"/>
                    <a:pt x="3138" y="16072"/>
                  </a:cubicBezTo>
                  <a:cubicBezTo>
                    <a:pt x="2615" y="16072"/>
                    <a:pt x="2092" y="15357"/>
                    <a:pt x="1831" y="14286"/>
                  </a:cubicBezTo>
                  <a:cubicBezTo>
                    <a:pt x="1569" y="13214"/>
                    <a:pt x="1439" y="11786"/>
                    <a:pt x="1439" y="9643"/>
                  </a:cubicBezTo>
                  <a:cubicBezTo>
                    <a:pt x="1439" y="7500"/>
                    <a:pt x="1569" y="6072"/>
                    <a:pt x="1831" y="5000"/>
                  </a:cubicBezTo>
                  <a:cubicBezTo>
                    <a:pt x="2092" y="3929"/>
                    <a:pt x="2615" y="3572"/>
                    <a:pt x="3138" y="3572"/>
                  </a:cubicBezTo>
                  <a:cubicBezTo>
                    <a:pt x="3661" y="3572"/>
                    <a:pt x="4053" y="3929"/>
                    <a:pt x="4445" y="5357"/>
                  </a:cubicBezTo>
                  <a:cubicBezTo>
                    <a:pt x="4445" y="5357"/>
                    <a:pt x="4445" y="5357"/>
                    <a:pt x="5360" y="2857"/>
                  </a:cubicBezTo>
                  <a:cubicBezTo>
                    <a:pt x="4707" y="714"/>
                    <a:pt x="4053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0"/>
            <p:cNvSpPr/>
            <p:nvPr/>
          </p:nvSpPr>
          <p:spPr>
            <a:xfrm>
              <a:off x="839850" y="1821425"/>
              <a:ext cx="143825" cy="482150"/>
            </a:xfrm>
            <a:custGeom>
              <a:avLst/>
              <a:gdLst/>
              <a:ahLst/>
              <a:cxnLst/>
              <a:rect l="l" t="t" r="r" b="b"/>
              <a:pathLst>
                <a:path w="5753" h="19286" extrusionOk="0">
                  <a:moveTo>
                    <a:pt x="2877" y="3214"/>
                  </a:moveTo>
                  <a:cubicBezTo>
                    <a:pt x="3530" y="3214"/>
                    <a:pt x="4053" y="4286"/>
                    <a:pt x="4184" y="5714"/>
                  </a:cubicBezTo>
                  <a:cubicBezTo>
                    <a:pt x="4314" y="6429"/>
                    <a:pt x="4445" y="7143"/>
                    <a:pt x="4445" y="8214"/>
                  </a:cubicBezTo>
                  <a:lnTo>
                    <a:pt x="1308" y="8214"/>
                  </a:lnTo>
                  <a:cubicBezTo>
                    <a:pt x="1308" y="7143"/>
                    <a:pt x="1439" y="6429"/>
                    <a:pt x="1569" y="5714"/>
                  </a:cubicBezTo>
                  <a:cubicBezTo>
                    <a:pt x="1700" y="4286"/>
                    <a:pt x="2223" y="3214"/>
                    <a:pt x="2877" y="3214"/>
                  </a:cubicBezTo>
                  <a:close/>
                  <a:moveTo>
                    <a:pt x="2877" y="0"/>
                  </a:moveTo>
                  <a:cubicBezTo>
                    <a:pt x="1177" y="0"/>
                    <a:pt x="1" y="3572"/>
                    <a:pt x="1" y="9643"/>
                  </a:cubicBezTo>
                  <a:cubicBezTo>
                    <a:pt x="1" y="16786"/>
                    <a:pt x="1308" y="19286"/>
                    <a:pt x="3007" y="19286"/>
                  </a:cubicBezTo>
                  <a:cubicBezTo>
                    <a:pt x="4314" y="19286"/>
                    <a:pt x="4968" y="18214"/>
                    <a:pt x="5622" y="16429"/>
                  </a:cubicBezTo>
                  <a:cubicBezTo>
                    <a:pt x="5622" y="16429"/>
                    <a:pt x="5622" y="16429"/>
                    <a:pt x="4707" y="14286"/>
                  </a:cubicBezTo>
                  <a:cubicBezTo>
                    <a:pt x="4314" y="15357"/>
                    <a:pt x="3922" y="16072"/>
                    <a:pt x="3138" y="16072"/>
                  </a:cubicBezTo>
                  <a:cubicBezTo>
                    <a:pt x="1962" y="16072"/>
                    <a:pt x="1308" y="13929"/>
                    <a:pt x="1308" y="10714"/>
                  </a:cubicBezTo>
                  <a:lnTo>
                    <a:pt x="5752" y="10714"/>
                  </a:lnTo>
                  <a:cubicBezTo>
                    <a:pt x="5752" y="10714"/>
                    <a:pt x="5752" y="10714"/>
                    <a:pt x="5752" y="9286"/>
                  </a:cubicBezTo>
                  <a:cubicBezTo>
                    <a:pt x="5752" y="3929"/>
                    <a:pt x="4707" y="0"/>
                    <a:pt x="2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0"/>
            <p:cNvSpPr/>
            <p:nvPr/>
          </p:nvSpPr>
          <p:spPr>
            <a:xfrm>
              <a:off x="1062075" y="1821425"/>
              <a:ext cx="140550" cy="669650"/>
            </a:xfrm>
            <a:custGeom>
              <a:avLst/>
              <a:gdLst/>
              <a:ahLst/>
              <a:cxnLst/>
              <a:rect l="l" t="t" r="r" b="b"/>
              <a:pathLst>
                <a:path w="5622" h="26786" extrusionOk="0">
                  <a:moveTo>
                    <a:pt x="2876" y="3572"/>
                  </a:moveTo>
                  <a:cubicBezTo>
                    <a:pt x="4053" y="3572"/>
                    <a:pt x="4184" y="6429"/>
                    <a:pt x="4184" y="9643"/>
                  </a:cubicBezTo>
                  <a:cubicBezTo>
                    <a:pt x="4184" y="13214"/>
                    <a:pt x="4053" y="16072"/>
                    <a:pt x="2876" y="16072"/>
                  </a:cubicBezTo>
                  <a:cubicBezTo>
                    <a:pt x="1569" y="16072"/>
                    <a:pt x="1439" y="13214"/>
                    <a:pt x="1439" y="9643"/>
                  </a:cubicBezTo>
                  <a:cubicBezTo>
                    <a:pt x="1439" y="6429"/>
                    <a:pt x="1569" y="3572"/>
                    <a:pt x="2876" y="3572"/>
                  </a:cubicBezTo>
                  <a:close/>
                  <a:moveTo>
                    <a:pt x="3138" y="0"/>
                  </a:moveTo>
                  <a:cubicBezTo>
                    <a:pt x="2484" y="0"/>
                    <a:pt x="1831" y="714"/>
                    <a:pt x="1308" y="2500"/>
                  </a:cubicBezTo>
                  <a:cubicBezTo>
                    <a:pt x="1308" y="2500"/>
                    <a:pt x="1308" y="2500"/>
                    <a:pt x="1308" y="357"/>
                  </a:cubicBezTo>
                  <a:lnTo>
                    <a:pt x="1" y="357"/>
                  </a:lnTo>
                  <a:cubicBezTo>
                    <a:pt x="1" y="357"/>
                    <a:pt x="1" y="357"/>
                    <a:pt x="1" y="26786"/>
                  </a:cubicBezTo>
                  <a:lnTo>
                    <a:pt x="1439" y="26786"/>
                  </a:lnTo>
                  <a:cubicBezTo>
                    <a:pt x="1439" y="26786"/>
                    <a:pt x="1439" y="26786"/>
                    <a:pt x="1439" y="17143"/>
                  </a:cubicBezTo>
                  <a:cubicBezTo>
                    <a:pt x="1831" y="18929"/>
                    <a:pt x="2484" y="19286"/>
                    <a:pt x="3138" y="19286"/>
                  </a:cubicBezTo>
                  <a:cubicBezTo>
                    <a:pt x="3922" y="19286"/>
                    <a:pt x="4445" y="18572"/>
                    <a:pt x="4837" y="17857"/>
                  </a:cubicBezTo>
                  <a:cubicBezTo>
                    <a:pt x="5491" y="15714"/>
                    <a:pt x="5622" y="12500"/>
                    <a:pt x="5622" y="9643"/>
                  </a:cubicBezTo>
                  <a:cubicBezTo>
                    <a:pt x="5622" y="6786"/>
                    <a:pt x="5491" y="3572"/>
                    <a:pt x="4837" y="1786"/>
                  </a:cubicBezTo>
                  <a:cubicBezTo>
                    <a:pt x="4445" y="714"/>
                    <a:pt x="3922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0"/>
            <p:cNvSpPr/>
            <p:nvPr/>
          </p:nvSpPr>
          <p:spPr>
            <a:xfrm>
              <a:off x="1267950" y="1696425"/>
              <a:ext cx="85000" cy="607150"/>
            </a:xfrm>
            <a:custGeom>
              <a:avLst/>
              <a:gdLst/>
              <a:ahLst/>
              <a:cxnLst/>
              <a:rect l="l" t="t" r="r" b="b"/>
              <a:pathLst>
                <a:path w="3400" h="24286" extrusionOk="0">
                  <a:moveTo>
                    <a:pt x="785" y="0"/>
                  </a:moveTo>
                  <a:cubicBezTo>
                    <a:pt x="785" y="0"/>
                    <a:pt x="785" y="0"/>
                    <a:pt x="785" y="5714"/>
                  </a:cubicBezTo>
                  <a:lnTo>
                    <a:pt x="1" y="5714"/>
                  </a:lnTo>
                  <a:cubicBezTo>
                    <a:pt x="1" y="5714"/>
                    <a:pt x="1" y="5714"/>
                    <a:pt x="1" y="8572"/>
                  </a:cubicBezTo>
                  <a:lnTo>
                    <a:pt x="785" y="8572"/>
                  </a:lnTo>
                  <a:cubicBezTo>
                    <a:pt x="785" y="8572"/>
                    <a:pt x="785" y="8572"/>
                    <a:pt x="785" y="18929"/>
                  </a:cubicBezTo>
                  <a:cubicBezTo>
                    <a:pt x="785" y="21786"/>
                    <a:pt x="1308" y="24286"/>
                    <a:pt x="2615" y="24286"/>
                  </a:cubicBezTo>
                  <a:lnTo>
                    <a:pt x="3400" y="24286"/>
                  </a:lnTo>
                  <a:cubicBezTo>
                    <a:pt x="3400" y="24286"/>
                    <a:pt x="3400" y="24286"/>
                    <a:pt x="3400" y="21072"/>
                  </a:cubicBezTo>
                  <a:lnTo>
                    <a:pt x="2877" y="21072"/>
                  </a:lnTo>
                  <a:cubicBezTo>
                    <a:pt x="2354" y="21072"/>
                    <a:pt x="2092" y="20000"/>
                    <a:pt x="2092" y="18572"/>
                  </a:cubicBezTo>
                  <a:cubicBezTo>
                    <a:pt x="2092" y="18572"/>
                    <a:pt x="2092" y="18572"/>
                    <a:pt x="2092" y="8572"/>
                  </a:cubicBezTo>
                  <a:lnTo>
                    <a:pt x="3400" y="8572"/>
                  </a:lnTo>
                  <a:cubicBezTo>
                    <a:pt x="3400" y="8572"/>
                    <a:pt x="3400" y="8572"/>
                    <a:pt x="3400" y="5714"/>
                  </a:cubicBezTo>
                  <a:lnTo>
                    <a:pt x="2092" y="5714"/>
                  </a:lnTo>
                  <a:cubicBezTo>
                    <a:pt x="2092" y="5714"/>
                    <a:pt x="2092" y="5714"/>
                    <a:pt x="2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0"/>
            <p:cNvSpPr/>
            <p:nvPr/>
          </p:nvSpPr>
          <p:spPr>
            <a:xfrm>
              <a:off x="16325" y="723200"/>
              <a:ext cx="170100" cy="660750"/>
            </a:xfrm>
            <a:custGeom>
              <a:avLst/>
              <a:gdLst/>
              <a:ahLst/>
              <a:cxnLst/>
              <a:rect l="l" t="t" r="r" b="b"/>
              <a:pathLst>
                <a:path w="6804" h="26430" extrusionOk="0">
                  <a:moveTo>
                    <a:pt x="3269" y="3572"/>
                  </a:moveTo>
                  <a:cubicBezTo>
                    <a:pt x="3922" y="3572"/>
                    <a:pt x="4445" y="3929"/>
                    <a:pt x="4837" y="5358"/>
                  </a:cubicBezTo>
                  <a:cubicBezTo>
                    <a:pt x="5360" y="6786"/>
                    <a:pt x="5360" y="9286"/>
                    <a:pt x="5360" y="12858"/>
                  </a:cubicBezTo>
                  <a:cubicBezTo>
                    <a:pt x="5360" y="16429"/>
                    <a:pt x="5360" y="19286"/>
                    <a:pt x="4837" y="21072"/>
                  </a:cubicBezTo>
                  <a:cubicBezTo>
                    <a:pt x="4445" y="22143"/>
                    <a:pt x="3922" y="22858"/>
                    <a:pt x="3269" y="22858"/>
                  </a:cubicBezTo>
                  <a:lnTo>
                    <a:pt x="1439" y="22858"/>
                  </a:lnTo>
                  <a:cubicBezTo>
                    <a:pt x="1439" y="22858"/>
                    <a:pt x="1439" y="22858"/>
                    <a:pt x="1439" y="357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6429"/>
                  </a:cubicBezTo>
                  <a:lnTo>
                    <a:pt x="3399" y="26429"/>
                  </a:lnTo>
                  <a:cubicBezTo>
                    <a:pt x="4445" y="26429"/>
                    <a:pt x="5229" y="25358"/>
                    <a:pt x="5883" y="23929"/>
                  </a:cubicBezTo>
                  <a:cubicBezTo>
                    <a:pt x="6929" y="21072"/>
                    <a:pt x="6798" y="16786"/>
                    <a:pt x="6798" y="12858"/>
                  </a:cubicBezTo>
                  <a:cubicBezTo>
                    <a:pt x="6798" y="9286"/>
                    <a:pt x="6929" y="5358"/>
                    <a:pt x="5883" y="2501"/>
                  </a:cubicBezTo>
                  <a:cubicBezTo>
                    <a:pt x="5229" y="715"/>
                    <a:pt x="4445" y="1"/>
                    <a:pt x="3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0"/>
            <p:cNvSpPr/>
            <p:nvPr/>
          </p:nvSpPr>
          <p:spPr>
            <a:xfrm>
              <a:off x="271225" y="723200"/>
              <a:ext cx="176500" cy="660750"/>
            </a:xfrm>
            <a:custGeom>
              <a:avLst/>
              <a:gdLst/>
              <a:ahLst/>
              <a:cxnLst/>
              <a:rect l="l" t="t" r="r" b="b"/>
              <a:pathLst>
                <a:path w="7060" h="26430" extrusionOk="0">
                  <a:moveTo>
                    <a:pt x="3661" y="3572"/>
                  </a:moveTo>
                  <a:cubicBezTo>
                    <a:pt x="4707" y="3572"/>
                    <a:pt x="5360" y="5001"/>
                    <a:pt x="5360" y="7858"/>
                  </a:cubicBezTo>
                  <a:cubicBezTo>
                    <a:pt x="5360" y="10358"/>
                    <a:pt x="4707" y="11786"/>
                    <a:pt x="3661" y="11786"/>
                  </a:cubicBezTo>
                  <a:lnTo>
                    <a:pt x="1569" y="11786"/>
                  </a:lnTo>
                  <a:cubicBezTo>
                    <a:pt x="1569" y="11786"/>
                    <a:pt x="1569" y="11786"/>
                    <a:pt x="1569" y="357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6429"/>
                  </a:cubicBezTo>
                  <a:lnTo>
                    <a:pt x="1569" y="26429"/>
                  </a:lnTo>
                  <a:cubicBezTo>
                    <a:pt x="1569" y="26429"/>
                    <a:pt x="1569" y="26429"/>
                    <a:pt x="1569" y="15358"/>
                  </a:cubicBezTo>
                  <a:lnTo>
                    <a:pt x="3399" y="15358"/>
                  </a:lnTo>
                  <a:cubicBezTo>
                    <a:pt x="3399" y="15358"/>
                    <a:pt x="3399" y="15358"/>
                    <a:pt x="5360" y="26429"/>
                  </a:cubicBezTo>
                  <a:lnTo>
                    <a:pt x="7059" y="26429"/>
                  </a:lnTo>
                  <a:cubicBezTo>
                    <a:pt x="7059" y="26429"/>
                    <a:pt x="7059" y="26429"/>
                    <a:pt x="4837" y="14643"/>
                  </a:cubicBezTo>
                  <a:cubicBezTo>
                    <a:pt x="6014" y="13929"/>
                    <a:pt x="6798" y="11429"/>
                    <a:pt x="6798" y="7501"/>
                  </a:cubicBezTo>
                  <a:cubicBezTo>
                    <a:pt x="6798" y="3215"/>
                    <a:pt x="5622" y="1"/>
                    <a:pt x="3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0"/>
            <p:cNvSpPr/>
            <p:nvPr/>
          </p:nvSpPr>
          <p:spPr>
            <a:xfrm>
              <a:off x="526125" y="723200"/>
              <a:ext cx="153625" cy="660750"/>
            </a:xfrm>
            <a:custGeom>
              <a:avLst/>
              <a:gdLst/>
              <a:ahLst/>
              <a:cxnLst/>
              <a:rect l="l" t="t" r="r" b="b"/>
              <a:pathLst>
                <a:path w="6145" h="26430" extrusionOk="0">
                  <a:moveTo>
                    <a:pt x="1" y="1"/>
                  </a:moveTo>
                  <a:lnTo>
                    <a:pt x="1" y="26429"/>
                  </a:lnTo>
                  <a:lnTo>
                    <a:pt x="6145" y="26429"/>
                  </a:lnTo>
                  <a:lnTo>
                    <a:pt x="6145" y="22858"/>
                  </a:lnTo>
                  <a:lnTo>
                    <a:pt x="1439" y="22858"/>
                  </a:lnTo>
                  <a:lnTo>
                    <a:pt x="1439" y="14643"/>
                  </a:lnTo>
                  <a:lnTo>
                    <a:pt x="5491" y="14643"/>
                  </a:lnTo>
                  <a:lnTo>
                    <a:pt x="5491" y="11072"/>
                  </a:lnTo>
                  <a:lnTo>
                    <a:pt x="1439" y="11072"/>
                  </a:lnTo>
                  <a:lnTo>
                    <a:pt x="1439" y="3572"/>
                  </a:lnTo>
                  <a:lnTo>
                    <a:pt x="6145" y="3572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0"/>
            <p:cNvSpPr/>
            <p:nvPr/>
          </p:nvSpPr>
          <p:spPr>
            <a:xfrm>
              <a:off x="751625" y="714275"/>
              <a:ext cx="169950" cy="669675"/>
            </a:xfrm>
            <a:custGeom>
              <a:avLst/>
              <a:gdLst/>
              <a:ahLst/>
              <a:cxnLst/>
              <a:rect l="l" t="t" r="r" b="b"/>
              <a:pathLst>
                <a:path w="6798" h="26787" extrusionOk="0">
                  <a:moveTo>
                    <a:pt x="3530" y="0"/>
                  </a:moveTo>
                  <a:cubicBezTo>
                    <a:pt x="1438" y="0"/>
                    <a:pt x="262" y="3215"/>
                    <a:pt x="262" y="7858"/>
                  </a:cubicBezTo>
                  <a:cubicBezTo>
                    <a:pt x="262" y="10000"/>
                    <a:pt x="523" y="11786"/>
                    <a:pt x="915" y="12858"/>
                  </a:cubicBezTo>
                  <a:cubicBezTo>
                    <a:pt x="1438" y="13929"/>
                    <a:pt x="1961" y="14643"/>
                    <a:pt x="2745" y="15000"/>
                  </a:cubicBezTo>
                  <a:cubicBezTo>
                    <a:pt x="2745" y="15000"/>
                    <a:pt x="2745" y="15000"/>
                    <a:pt x="3922" y="15358"/>
                  </a:cubicBezTo>
                  <a:cubicBezTo>
                    <a:pt x="4576" y="15715"/>
                    <a:pt x="4706" y="16072"/>
                    <a:pt x="4968" y="16429"/>
                  </a:cubicBezTo>
                  <a:cubicBezTo>
                    <a:pt x="5229" y="17143"/>
                    <a:pt x="5360" y="18215"/>
                    <a:pt x="5360" y="19286"/>
                  </a:cubicBezTo>
                  <a:cubicBezTo>
                    <a:pt x="5360" y="21786"/>
                    <a:pt x="4706" y="23215"/>
                    <a:pt x="3399" y="23215"/>
                  </a:cubicBezTo>
                  <a:cubicBezTo>
                    <a:pt x="2353" y="23215"/>
                    <a:pt x="1569" y="22858"/>
                    <a:pt x="915" y="20715"/>
                  </a:cubicBezTo>
                  <a:cubicBezTo>
                    <a:pt x="915" y="20715"/>
                    <a:pt x="915" y="20715"/>
                    <a:pt x="0" y="23572"/>
                  </a:cubicBezTo>
                  <a:cubicBezTo>
                    <a:pt x="915" y="26072"/>
                    <a:pt x="1961" y="26786"/>
                    <a:pt x="3399" y="26786"/>
                  </a:cubicBezTo>
                  <a:cubicBezTo>
                    <a:pt x="5360" y="26786"/>
                    <a:pt x="6798" y="23929"/>
                    <a:pt x="6798" y="19286"/>
                  </a:cubicBezTo>
                  <a:cubicBezTo>
                    <a:pt x="6798" y="16786"/>
                    <a:pt x="6536" y="15000"/>
                    <a:pt x="6013" y="13929"/>
                  </a:cubicBezTo>
                  <a:cubicBezTo>
                    <a:pt x="5621" y="12858"/>
                    <a:pt x="5098" y="12143"/>
                    <a:pt x="4314" y="11786"/>
                  </a:cubicBezTo>
                  <a:cubicBezTo>
                    <a:pt x="4314" y="11786"/>
                    <a:pt x="4314" y="11786"/>
                    <a:pt x="3138" y="11429"/>
                  </a:cubicBezTo>
                  <a:cubicBezTo>
                    <a:pt x="2745" y="11072"/>
                    <a:pt x="2353" y="10715"/>
                    <a:pt x="2092" y="10000"/>
                  </a:cubicBezTo>
                  <a:cubicBezTo>
                    <a:pt x="1830" y="9643"/>
                    <a:pt x="1700" y="8572"/>
                    <a:pt x="1700" y="7500"/>
                  </a:cubicBezTo>
                  <a:cubicBezTo>
                    <a:pt x="1700" y="5358"/>
                    <a:pt x="2353" y="3572"/>
                    <a:pt x="3399" y="3572"/>
                  </a:cubicBezTo>
                  <a:cubicBezTo>
                    <a:pt x="4314" y="3572"/>
                    <a:pt x="4968" y="3929"/>
                    <a:pt x="5621" y="5715"/>
                  </a:cubicBezTo>
                  <a:cubicBezTo>
                    <a:pt x="5621" y="5715"/>
                    <a:pt x="5621" y="5715"/>
                    <a:pt x="6536" y="3215"/>
                  </a:cubicBezTo>
                  <a:cubicBezTo>
                    <a:pt x="5621" y="1072"/>
                    <a:pt x="4837" y="0"/>
                    <a:pt x="3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0"/>
            <p:cNvSpPr/>
            <p:nvPr/>
          </p:nvSpPr>
          <p:spPr>
            <a:xfrm>
              <a:off x="1003250" y="723200"/>
              <a:ext cx="170100" cy="660750"/>
            </a:xfrm>
            <a:custGeom>
              <a:avLst/>
              <a:gdLst/>
              <a:ahLst/>
              <a:cxnLst/>
              <a:rect l="l" t="t" r="r" b="b"/>
              <a:pathLst>
                <a:path w="6804" h="26430" extrusionOk="0">
                  <a:moveTo>
                    <a:pt x="3138" y="3572"/>
                  </a:moveTo>
                  <a:cubicBezTo>
                    <a:pt x="3922" y="3572"/>
                    <a:pt x="4445" y="3929"/>
                    <a:pt x="4837" y="5358"/>
                  </a:cubicBezTo>
                  <a:cubicBezTo>
                    <a:pt x="5360" y="6786"/>
                    <a:pt x="5360" y="9286"/>
                    <a:pt x="5360" y="12858"/>
                  </a:cubicBezTo>
                  <a:cubicBezTo>
                    <a:pt x="5360" y="16429"/>
                    <a:pt x="5360" y="19286"/>
                    <a:pt x="4837" y="21072"/>
                  </a:cubicBezTo>
                  <a:cubicBezTo>
                    <a:pt x="4445" y="22143"/>
                    <a:pt x="3922" y="22858"/>
                    <a:pt x="3138" y="22858"/>
                  </a:cubicBezTo>
                  <a:lnTo>
                    <a:pt x="1439" y="22858"/>
                  </a:lnTo>
                  <a:cubicBezTo>
                    <a:pt x="1439" y="22858"/>
                    <a:pt x="1439" y="22858"/>
                    <a:pt x="1439" y="357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6429"/>
                  </a:cubicBezTo>
                  <a:lnTo>
                    <a:pt x="3399" y="26429"/>
                  </a:lnTo>
                  <a:cubicBezTo>
                    <a:pt x="4314" y="26429"/>
                    <a:pt x="5229" y="25358"/>
                    <a:pt x="5883" y="23929"/>
                  </a:cubicBezTo>
                  <a:cubicBezTo>
                    <a:pt x="6929" y="21072"/>
                    <a:pt x="6798" y="16786"/>
                    <a:pt x="6798" y="12858"/>
                  </a:cubicBezTo>
                  <a:cubicBezTo>
                    <a:pt x="6798" y="9286"/>
                    <a:pt x="6929" y="5358"/>
                    <a:pt x="5883" y="2501"/>
                  </a:cubicBezTo>
                  <a:cubicBezTo>
                    <a:pt x="5229" y="715"/>
                    <a:pt x="4314" y="1"/>
                    <a:pt x="3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0"/>
            <p:cNvSpPr/>
            <p:nvPr/>
          </p:nvSpPr>
          <p:spPr>
            <a:xfrm>
              <a:off x="1258150" y="723200"/>
              <a:ext cx="153625" cy="660750"/>
            </a:xfrm>
            <a:custGeom>
              <a:avLst/>
              <a:gdLst/>
              <a:ahLst/>
              <a:cxnLst/>
              <a:rect l="l" t="t" r="r" b="b"/>
              <a:pathLst>
                <a:path w="6145" h="26430" extrusionOk="0">
                  <a:moveTo>
                    <a:pt x="1" y="1"/>
                  </a:moveTo>
                  <a:lnTo>
                    <a:pt x="1" y="26429"/>
                  </a:lnTo>
                  <a:lnTo>
                    <a:pt x="6145" y="26429"/>
                  </a:lnTo>
                  <a:lnTo>
                    <a:pt x="6145" y="22858"/>
                  </a:lnTo>
                  <a:lnTo>
                    <a:pt x="1439" y="22858"/>
                  </a:lnTo>
                  <a:lnTo>
                    <a:pt x="1439" y="14643"/>
                  </a:lnTo>
                  <a:lnTo>
                    <a:pt x="5491" y="14643"/>
                  </a:lnTo>
                  <a:lnTo>
                    <a:pt x="5491" y="11072"/>
                  </a:lnTo>
                  <a:lnTo>
                    <a:pt x="1439" y="11072"/>
                  </a:lnTo>
                  <a:lnTo>
                    <a:pt x="1439" y="3572"/>
                  </a:lnTo>
                  <a:lnTo>
                    <a:pt x="6145" y="3572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0"/>
            <p:cNvSpPr/>
            <p:nvPr/>
          </p:nvSpPr>
          <p:spPr>
            <a:xfrm>
              <a:off x="1493450" y="723200"/>
              <a:ext cx="179775" cy="660750"/>
            </a:xfrm>
            <a:custGeom>
              <a:avLst/>
              <a:gdLst/>
              <a:ahLst/>
              <a:cxnLst/>
              <a:rect l="l" t="t" r="r" b="b"/>
              <a:pathLst>
                <a:path w="7191" h="26430" extrusionOk="0">
                  <a:moveTo>
                    <a:pt x="1" y="1"/>
                  </a:moveTo>
                  <a:lnTo>
                    <a:pt x="1" y="26429"/>
                  </a:lnTo>
                  <a:lnTo>
                    <a:pt x="1438" y="26429"/>
                  </a:lnTo>
                  <a:lnTo>
                    <a:pt x="1438" y="7858"/>
                  </a:lnTo>
                  <a:lnTo>
                    <a:pt x="5883" y="26429"/>
                  </a:lnTo>
                  <a:lnTo>
                    <a:pt x="7190" y="26429"/>
                  </a:lnTo>
                  <a:lnTo>
                    <a:pt x="7190" y="1"/>
                  </a:lnTo>
                  <a:lnTo>
                    <a:pt x="5752" y="1"/>
                  </a:lnTo>
                  <a:lnTo>
                    <a:pt x="5752" y="18572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0"/>
            <p:cNvSpPr/>
            <p:nvPr/>
          </p:nvSpPr>
          <p:spPr>
            <a:xfrm>
              <a:off x="2326775" y="8925"/>
              <a:ext cx="552325" cy="517875"/>
            </a:xfrm>
            <a:custGeom>
              <a:avLst/>
              <a:gdLst/>
              <a:ahLst/>
              <a:cxnLst/>
              <a:rect l="l" t="t" r="r" b="b"/>
              <a:pathLst>
                <a:path w="22093" h="20715" extrusionOk="0">
                  <a:moveTo>
                    <a:pt x="7583" y="0"/>
                  </a:moveTo>
                  <a:lnTo>
                    <a:pt x="1" y="20714"/>
                  </a:lnTo>
                  <a:lnTo>
                    <a:pt x="22092" y="20714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0"/>
            <p:cNvSpPr/>
            <p:nvPr/>
          </p:nvSpPr>
          <p:spPr>
            <a:xfrm>
              <a:off x="2107825" y="-8950"/>
              <a:ext cx="392175" cy="1071450"/>
            </a:xfrm>
            <a:custGeom>
              <a:avLst/>
              <a:gdLst/>
              <a:ahLst/>
              <a:cxnLst/>
              <a:rect l="l" t="t" r="r" b="b"/>
              <a:pathLst>
                <a:path w="15687" h="42858" extrusionOk="0">
                  <a:moveTo>
                    <a:pt x="15687" y="1"/>
                  </a:moveTo>
                  <a:lnTo>
                    <a:pt x="1" y="13572"/>
                  </a:lnTo>
                  <a:lnTo>
                    <a:pt x="1" y="42858"/>
                  </a:lnTo>
                  <a:lnTo>
                    <a:pt x="156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0"/>
            <p:cNvSpPr/>
            <p:nvPr/>
          </p:nvSpPr>
          <p:spPr>
            <a:xfrm>
              <a:off x="1905225" y="348200"/>
              <a:ext cx="186300" cy="1508950"/>
            </a:xfrm>
            <a:custGeom>
              <a:avLst/>
              <a:gdLst/>
              <a:ahLst/>
              <a:cxnLst/>
              <a:rect l="l" t="t" r="r" b="b"/>
              <a:pathLst>
                <a:path w="7452" h="60358" extrusionOk="0">
                  <a:moveTo>
                    <a:pt x="7451" y="1"/>
                  </a:moveTo>
                  <a:lnTo>
                    <a:pt x="0" y="39643"/>
                  </a:lnTo>
                  <a:lnTo>
                    <a:pt x="7451" y="60358"/>
                  </a:lnTo>
                  <a:lnTo>
                    <a:pt x="74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0"/>
            <p:cNvSpPr/>
            <p:nvPr/>
          </p:nvSpPr>
          <p:spPr>
            <a:xfrm>
              <a:off x="1895400" y="1383925"/>
              <a:ext cx="392200" cy="1071450"/>
            </a:xfrm>
            <a:custGeom>
              <a:avLst/>
              <a:gdLst/>
              <a:ahLst/>
              <a:cxnLst/>
              <a:rect l="l" t="t" r="r" b="b"/>
              <a:pathLst>
                <a:path w="15688" h="42858" extrusionOk="0">
                  <a:moveTo>
                    <a:pt x="1" y="0"/>
                  </a:moveTo>
                  <a:lnTo>
                    <a:pt x="4968" y="42857"/>
                  </a:lnTo>
                  <a:lnTo>
                    <a:pt x="15687" y="428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0"/>
            <p:cNvSpPr/>
            <p:nvPr/>
          </p:nvSpPr>
          <p:spPr>
            <a:xfrm>
              <a:off x="2026125" y="2491050"/>
              <a:ext cx="552325" cy="517900"/>
            </a:xfrm>
            <a:custGeom>
              <a:avLst/>
              <a:gdLst/>
              <a:ahLst/>
              <a:cxnLst/>
              <a:rect l="l" t="t" r="r" b="b"/>
              <a:pathLst>
                <a:path w="22093" h="20716" extrusionOk="0">
                  <a:moveTo>
                    <a:pt x="1" y="1"/>
                  </a:moveTo>
                  <a:lnTo>
                    <a:pt x="14511" y="20715"/>
                  </a:lnTo>
                  <a:lnTo>
                    <a:pt x="2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0"/>
            <p:cNvSpPr/>
            <p:nvPr/>
          </p:nvSpPr>
          <p:spPr>
            <a:xfrm>
              <a:off x="2617625" y="571425"/>
              <a:ext cx="392200" cy="1071450"/>
            </a:xfrm>
            <a:custGeom>
              <a:avLst/>
              <a:gdLst/>
              <a:ahLst/>
              <a:cxnLst/>
              <a:rect l="l" t="t" r="r" b="b"/>
              <a:pathLst>
                <a:path w="15688" h="42858" extrusionOk="0">
                  <a:moveTo>
                    <a:pt x="1" y="0"/>
                  </a:moveTo>
                  <a:lnTo>
                    <a:pt x="15687" y="42857"/>
                  </a:lnTo>
                  <a:lnTo>
                    <a:pt x="10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0"/>
            <p:cNvSpPr/>
            <p:nvPr/>
          </p:nvSpPr>
          <p:spPr>
            <a:xfrm>
              <a:off x="2405225" y="1964275"/>
              <a:ext cx="392175" cy="1062525"/>
            </a:xfrm>
            <a:custGeom>
              <a:avLst/>
              <a:gdLst/>
              <a:ahLst/>
              <a:cxnLst/>
              <a:rect l="l" t="t" r="r" b="b"/>
              <a:pathLst>
                <a:path w="15687" h="42501" extrusionOk="0">
                  <a:moveTo>
                    <a:pt x="15686" y="0"/>
                  </a:moveTo>
                  <a:lnTo>
                    <a:pt x="0" y="42500"/>
                  </a:lnTo>
                  <a:lnTo>
                    <a:pt x="15686" y="29286"/>
                  </a:lnTo>
                  <a:lnTo>
                    <a:pt x="156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0"/>
            <p:cNvSpPr/>
            <p:nvPr/>
          </p:nvSpPr>
          <p:spPr>
            <a:xfrm>
              <a:off x="2813725" y="1160700"/>
              <a:ext cx="189550" cy="1517875"/>
            </a:xfrm>
            <a:custGeom>
              <a:avLst/>
              <a:gdLst/>
              <a:ahLst/>
              <a:cxnLst/>
              <a:rect l="l" t="t" r="r" b="b"/>
              <a:pathLst>
                <a:path w="7582" h="60715" extrusionOk="0">
                  <a:moveTo>
                    <a:pt x="0" y="1"/>
                  </a:moveTo>
                  <a:lnTo>
                    <a:pt x="0" y="60715"/>
                  </a:lnTo>
                  <a:lnTo>
                    <a:pt x="7582" y="207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40"/>
          <p:cNvSpPr/>
          <p:nvPr/>
        </p:nvSpPr>
        <p:spPr>
          <a:xfrm>
            <a:off x="290304" y="338478"/>
            <a:ext cx="1766749" cy="526053"/>
          </a:xfrm>
          <a:custGeom>
            <a:avLst/>
            <a:gdLst/>
            <a:ahLst/>
            <a:cxnLst/>
            <a:rect l="l" t="t" r="r" b="b"/>
            <a:pathLst>
              <a:path w="120187" h="122623" extrusionOk="0">
                <a:moveTo>
                  <a:pt x="93023" y="7869"/>
                </a:moveTo>
                <a:cubicBezTo>
                  <a:pt x="93023" y="7869"/>
                  <a:pt x="93023" y="7869"/>
                  <a:pt x="93023" y="7869"/>
                </a:cubicBezTo>
                <a:cubicBezTo>
                  <a:pt x="93023" y="7869"/>
                  <a:pt x="93023" y="7869"/>
                  <a:pt x="93023" y="7869"/>
                </a:cubicBezTo>
                <a:close/>
                <a:moveTo>
                  <a:pt x="40186" y="0"/>
                </a:moveTo>
                <a:cubicBezTo>
                  <a:pt x="40186" y="0"/>
                  <a:pt x="40186" y="0"/>
                  <a:pt x="40186" y="5902"/>
                </a:cubicBezTo>
                <a:lnTo>
                  <a:pt x="42605" y="5902"/>
                </a:lnTo>
                <a:cubicBezTo>
                  <a:pt x="42605" y="5902"/>
                  <a:pt x="42605" y="5902"/>
                  <a:pt x="42605" y="33443"/>
                </a:cubicBezTo>
                <a:lnTo>
                  <a:pt x="44465" y="33443"/>
                </a:lnTo>
                <a:cubicBezTo>
                  <a:pt x="44465" y="33443"/>
                  <a:pt x="44465" y="33443"/>
                  <a:pt x="44465" y="5902"/>
                </a:cubicBezTo>
                <a:lnTo>
                  <a:pt x="46884" y="5902"/>
                </a:lnTo>
                <a:cubicBezTo>
                  <a:pt x="46884" y="5902"/>
                  <a:pt x="46884" y="5902"/>
                  <a:pt x="46884" y="0"/>
                </a:cubicBezTo>
                <a:close/>
                <a:moveTo>
                  <a:pt x="48558" y="0"/>
                </a:moveTo>
                <a:cubicBezTo>
                  <a:pt x="48558" y="0"/>
                  <a:pt x="48558" y="0"/>
                  <a:pt x="48558" y="33443"/>
                </a:cubicBezTo>
                <a:lnTo>
                  <a:pt x="54884" y="33443"/>
                </a:lnTo>
                <a:cubicBezTo>
                  <a:pt x="54884" y="33443"/>
                  <a:pt x="54884" y="33443"/>
                  <a:pt x="54884" y="27541"/>
                </a:cubicBezTo>
                <a:lnTo>
                  <a:pt x="50419" y="27541"/>
                </a:lnTo>
                <a:cubicBezTo>
                  <a:pt x="50419" y="27541"/>
                  <a:pt x="50419" y="27541"/>
                  <a:pt x="50419" y="19672"/>
                </a:cubicBezTo>
                <a:lnTo>
                  <a:pt x="54140" y="19672"/>
                </a:lnTo>
                <a:cubicBezTo>
                  <a:pt x="54140" y="19672"/>
                  <a:pt x="54140" y="19672"/>
                  <a:pt x="54140" y="13771"/>
                </a:cubicBezTo>
                <a:lnTo>
                  <a:pt x="50419" y="13771"/>
                </a:lnTo>
                <a:cubicBezTo>
                  <a:pt x="50419" y="13771"/>
                  <a:pt x="50419" y="13771"/>
                  <a:pt x="50419" y="5902"/>
                </a:cubicBezTo>
                <a:lnTo>
                  <a:pt x="54884" y="5902"/>
                </a:lnTo>
                <a:cubicBezTo>
                  <a:pt x="54884" y="5902"/>
                  <a:pt x="54884" y="5902"/>
                  <a:pt x="54884" y="0"/>
                </a:cubicBezTo>
                <a:close/>
                <a:moveTo>
                  <a:pt x="59907" y="0"/>
                </a:moveTo>
                <a:cubicBezTo>
                  <a:pt x="58977" y="0"/>
                  <a:pt x="58047" y="1312"/>
                  <a:pt x="57488" y="3279"/>
                </a:cubicBezTo>
                <a:cubicBezTo>
                  <a:pt x="56930" y="5246"/>
                  <a:pt x="56744" y="6557"/>
                  <a:pt x="56558" y="8525"/>
                </a:cubicBezTo>
                <a:cubicBezTo>
                  <a:pt x="56558" y="10492"/>
                  <a:pt x="56558" y="13115"/>
                  <a:pt x="56558" y="17049"/>
                </a:cubicBezTo>
                <a:cubicBezTo>
                  <a:pt x="56558" y="20328"/>
                  <a:pt x="56558" y="22951"/>
                  <a:pt x="56558" y="24918"/>
                </a:cubicBezTo>
                <a:cubicBezTo>
                  <a:pt x="56744" y="26885"/>
                  <a:pt x="56930" y="28853"/>
                  <a:pt x="57488" y="30164"/>
                </a:cubicBezTo>
                <a:cubicBezTo>
                  <a:pt x="58047" y="32787"/>
                  <a:pt x="58977" y="33443"/>
                  <a:pt x="59907" y="33443"/>
                </a:cubicBezTo>
                <a:cubicBezTo>
                  <a:pt x="60837" y="33443"/>
                  <a:pt x="61581" y="32787"/>
                  <a:pt x="62326" y="30820"/>
                </a:cubicBezTo>
                <a:cubicBezTo>
                  <a:pt x="62884" y="29508"/>
                  <a:pt x="63256" y="26885"/>
                  <a:pt x="63442" y="22951"/>
                </a:cubicBezTo>
                <a:lnTo>
                  <a:pt x="61581" y="22951"/>
                </a:lnTo>
                <a:cubicBezTo>
                  <a:pt x="61395" y="24918"/>
                  <a:pt x="61209" y="25574"/>
                  <a:pt x="61023" y="26885"/>
                </a:cubicBezTo>
                <a:cubicBezTo>
                  <a:pt x="60837" y="27541"/>
                  <a:pt x="60465" y="28197"/>
                  <a:pt x="59907" y="28197"/>
                </a:cubicBezTo>
                <a:cubicBezTo>
                  <a:pt x="59535" y="28197"/>
                  <a:pt x="58977" y="27541"/>
                  <a:pt x="58791" y="26230"/>
                </a:cubicBezTo>
                <a:cubicBezTo>
                  <a:pt x="58605" y="25574"/>
                  <a:pt x="58605" y="25574"/>
                  <a:pt x="58605" y="24918"/>
                </a:cubicBezTo>
                <a:cubicBezTo>
                  <a:pt x="58419" y="24262"/>
                  <a:pt x="58419" y="24262"/>
                  <a:pt x="58419" y="23607"/>
                </a:cubicBezTo>
                <a:cubicBezTo>
                  <a:pt x="58419" y="22951"/>
                  <a:pt x="58419" y="21639"/>
                  <a:pt x="58419" y="20984"/>
                </a:cubicBezTo>
                <a:cubicBezTo>
                  <a:pt x="58419" y="19672"/>
                  <a:pt x="58233" y="18361"/>
                  <a:pt x="58233" y="17049"/>
                </a:cubicBezTo>
                <a:cubicBezTo>
                  <a:pt x="58233" y="15082"/>
                  <a:pt x="58419" y="13771"/>
                  <a:pt x="58419" y="12459"/>
                </a:cubicBezTo>
                <a:cubicBezTo>
                  <a:pt x="58419" y="11803"/>
                  <a:pt x="58419" y="11148"/>
                  <a:pt x="58419" y="10492"/>
                </a:cubicBezTo>
                <a:cubicBezTo>
                  <a:pt x="58419" y="9836"/>
                  <a:pt x="58419" y="9180"/>
                  <a:pt x="58605" y="8525"/>
                </a:cubicBezTo>
                <a:cubicBezTo>
                  <a:pt x="58605" y="7869"/>
                  <a:pt x="58605" y="7869"/>
                  <a:pt x="58791" y="7213"/>
                </a:cubicBezTo>
                <a:cubicBezTo>
                  <a:pt x="58977" y="6557"/>
                  <a:pt x="59535" y="5902"/>
                  <a:pt x="59907" y="5902"/>
                </a:cubicBezTo>
                <a:cubicBezTo>
                  <a:pt x="60465" y="5902"/>
                  <a:pt x="60837" y="5902"/>
                  <a:pt x="61023" y="7213"/>
                </a:cubicBezTo>
                <a:cubicBezTo>
                  <a:pt x="61209" y="7869"/>
                  <a:pt x="61395" y="9180"/>
                  <a:pt x="61581" y="10492"/>
                </a:cubicBezTo>
                <a:lnTo>
                  <a:pt x="63442" y="10492"/>
                </a:lnTo>
                <a:cubicBezTo>
                  <a:pt x="63256" y="7213"/>
                  <a:pt x="62884" y="4590"/>
                  <a:pt x="62326" y="2623"/>
                </a:cubicBezTo>
                <a:cubicBezTo>
                  <a:pt x="61581" y="656"/>
                  <a:pt x="60837" y="0"/>
                  <a:pt x="59907" y="0"/>
                </a:cubicBezTo>
                <a:close/>
                <a:moveTo>
                  <a:pt x="65116" y="0"/>
                </a:moveTo>
                <a:cubicBezTo>
                  <a:pt x="65116" y="0"/>
                  <a:pt x="65116" y="0"/>
                  <a:pt x="65116" y="33443"/>
                </a:cubicBezTo>
                <a:lnTo>
                  <a:pt x="66977" y="33443"/>
                </a:lnTo>
                <a:cubicBezTo>
                  <a:pt x="66977" y="33443"/>
                  <a:pt x="66977" y="33443"/>
                  <a:pt x="66977" y="19672"/>
                </a:cubicBezTo>
                <a:lnTo>
                  <a:pt x="70326" y="19672"/>
                </a:lnTo>
                <a:cubicBezTo>
                  <a:pt x="70326" y="19672"/>
                  <a:pt x="70326" y="19672"/>
                  <a:pt x="70326" y="33443"/>
                </a:cubicBezTo>
                <a:lnTo>
                  <a:pt x="72000" y="33443"/>
                </a:lnTo>
                <a:cubicBezTo>
                  <a:pt x="72000" y="33443"/>
                  <a:pt x="72000" y="33443"/>
                  <a:pt x="72000" y="0"/>
                </a:cubicBezTo>
                <a:lnTo>
                  <a:pt x="70326" y="0"/>
                </a:lnTo>
                <a:cubicBezTo>
                  <a:pt x="70326" y="0"/>
                  <a:pt x="70326" y="0"/>
                  <a:pt x="70326" y="13771"/>
                </a:cubicBezTo>
                <a:lnTo>
                  <a:pt x="66977" y="13771"/>
                </a:lnTo>
                <a:cubicBezTo>
                  <a:pt x="66977" y="13771"/>
                  <a:pt x="66977" y="13771"/>
                  <a:pt x="66977" y="0"/>
                </a:cubicBezTo>
                <a:close/>
                <a:moveTo>
                  <a:pt x="74419" y="0"/>
                </a:moveTo>
                <a:cubicBezTo>
                  <a:pt x="74419" y="0"/>
                  <a:pt x="74419" y="0"/>
                  <a:pt x="74419" y="33443"/>
                </a:cubicBezTo>
                <a:lnTo>
                  <a:pt x="76279" y="33443"/>
                </a:lnTo>
                <a:cubicBezTo>
                  <a:pt x="76279" y="33443"/>
                  <a:pt x="76279" y="33443"/>
                  <a:pt x="76279" y="13115"/>
                </a:cubicBezTo>
                <a:cubicBezTo>
                  <a:pt x="76279" y="13115"/>
                  <a:pt x="76279" y="13115"/>
                  <a:pt x="80000" y="33443"/>
                </a:cubicBezTo>
                <a:lnTo>
                  <a:pt x="81674" y="33443"/>
                </a:lnTo>
                <a:cubicBezTo>
                  <a:pt x="81674" y="33443"/>
                  <a:pt x="81674" y="33443"/>
                  <a:pt x="81674" y="0"/>
                </a:cubicBezTo>
                <a:lnTo>
                  <a:pt x="79814" y="0"/>
                </a:lnTo>
                <a:cubicBezTo>
                  <a:pt x="79814" y="0"/>
                  <a:pt x="79814" y="0"/>
                  <a:pt x="79814" y="20328"/>
                </a:cubicBezTo>
                <a:cubicBezTo>
                  <a:pt x="79814" y="20328"/>
                  <a:pt x="79814" y="20328"/>
                  <a:pt x="76093" y="0"/>
                </a:cubicBezTo>
                <a:close/>
                <a:moveTo>
                  <a:pt x="84093" y="0"/>
                </a:moveTo>
                <a:cubicBezTo>
                  <a:pt x="84093" y="0"/>
                  <a:pt x="84093" y="0"/>
                  <a:pt x="84093" y="33443"/>
                </a:cubicBezTo>
                <a:lnTo>
                  <a:pt x="85953" y="33443"/>
                </a:lnTo>
                <a:cubicBezTo>
                  <a:pt x="85953" y="33443"/>
                  <a:pt x="85953" y="33443"/>
                  <a:pt x="85953" y="0"/>
                </a:cubicBezTo>
                <a:close/>
                <a:moveTo>
                  <a:pt x="91163" y="0"/>
                </a:moveTo>
                <a:cubicBezTo>
                  <a:pt x="90047" y="0"/>
                  <a:pt x="89302" y="656"/>
                  <a:pt x="88744" y="2623"/>
                </a:cubicBezTo>
                <a:cubicBezTo>
                  <a:pt x="88186" y="4590"/>
                  <a:pt x="87814" y="7213"/>
                  <a:pt x="87814" y="9836"/>
                </a:cubicBezTo>
                <a:cubicBezTo>
                  <a:pt x="87814" y="12459"/>
                  <a:pt x="88000" y="15082"/>
                  <a:pt x="88558" y="16393"/>
                </a:cubicBezTo>
                <a:cubicBezTo>
                  <a:pt x="88930" y="17705"/>
                  <a:pt x="89488" y="19016"/>
                  <a:pt x="90233" y="19016"/>
                </a:cubicBezTo>
                <a:cubicBezTo>
                  <a:pt x="90233" y="19016"/>
                  <a:pt x="90233" y="19016"/>
                  <a:pt x="90977" y="19672"/>
                </a:cubicBezTo>
                <a:lnTo>
                  <a:pt x="91535" y="19672"/>
                </a:lnTo>
                <a:cubicBezTo>
                  <a:pt x="91907" y="20328"/>
                  <a:pt x="92093" y="20328"/>
                  <a:pt x="92279" y="20984"/>
                </a:cubicBezTo>
                <a:cubicBezTo>
                  <a:pt x="92465" y="21639"/>
                  <a:pt x="92651" y="22951"/>
                  <a:pt x="92651" y="23607"/>
                </a:cubicBezTo>
                <a:cubicBezTo>
                  <a:pt x="92651" y="26885"/>
                  <a:pt x="92093" y="28197"/>
                  <a:pt x="90977" y="28197"/>
                </a:cubicBezTo>
                <a:cubicBezTo>
                  <a:pt x="90419" y="28197"/>
                  <a:pt x="90047" y="27541"/>
                  <a:pt x="89674" y="27541"/>
                </a:cubicBezTo>
                <a:cubicBezTo>
                  <a:pt x="89302" y="26885"/>
                  <a:pt x="88930" y="26230"/>
                  <a:pt x="88558" y="24918"/>
                </a:cubicBezTo>
                <a:cubicBezTo>
                  <a:pt x="88558" y="24918"/>
                  <a:pt x="88558" y="24918"/>
                  <a:pt x="87442" y="29508"/>
                </a:cubicBezTo>
                <a:cubicBezTo>
                  <a:pt x="87814" y="30820"/>
                  <a:pt x="88372" y="32131"/>
                  <a:pt x="88930" y="32787"/>
                </a:cubicBezTo>
                <a:cubicBezTo>
                  <a:pt x="89488" y="33443"/>
                  <a:pt x="90233" y="33443"/>
                  <a:pt x="90977" y="33443"/>
                </a:cubicBezTo>
                <a:cubicBezTo>
                  <a:pt x="91907" y="33443"/>
                  <a:pt x="92837" y="32787"/>
                  <a:pt x="93395" y="30820"/>
                </a:cubicBezTo>
                <a:cubicBezTo>
                  <a:pt x="94140" y="29508"/>
                  <a:pt x="94326" y="26885"/>
                  <a:pt x="94326" y="23607"/>
                </a:cubicBezTo>
                <a:cubicBezTo>
                  <a:pt x="94326" y="20328"/>
                  <a:pt x="94140" y="18361"/>
                  <a:pt x="93581" y="16393"/>
                </a:cubicBezTo>
                <a:cubicBezTo>
                  <a:pt x="93395" y="15738"/>
                  <a:pt x="93209" y="15082"/>
                  <a:pt x="92837" y="15082"/>
                </a:cubicBezTo>
                <a:cubicBezTo>
                  <a:pt x="92651" y="14426"/>
                  <a:pt x="92279" y="14426"/>
                  <a:pt x="91907" y="13771"/>
                </a:cubicBezTo>
                <a:lnTo>
                  <a:pt x="91349" y="13771"/>
                </a:lnTo>
                <a:cubicBezTo>
                  <a:pt x="91349" y="13771"/>
                  <a:pt x="91349" y="13771"/>
                  <a:pt x="90791" y="13115"/>
                </a:cubicBezTo>
                <a:cubicBezTo>
                  <a:pt x="90419" y="13115"/>
                  <a:pt x="90047" y="13115"/>
                  <a:pt x="89860" y="11803"/>
                </a:cubicBezTo>
                <a:cubicBezTo>
                  <a:pt x="89674" y="11148"/>
                  <a:pt x="89674" y="10492"/>
                  <a:pt x="89674" y="9836"/>
                </a:cubicBezTo>
                <a:cubicBezTo>
                  <a:pt x="89674" y="8525"/>
                  <a:pt x="89674" y="7213"/>
                  <a:pt x="90047" y="6557"/>
                </a:cubicBezTo>
                <a:cubicBezTo>
                  <a:pt x="90233" y="5902"/>
                  <a:pt x="90605" y="5246"/>
                  <a:pt x="90977" y="5246"/>
                </a:cubicBezTo>
                <a:cubicBezTo>
                  <a:pt x="91349" y="5246"/>
                  <a:pt x="91721" y="5902"/>
                  <a:pt x="92093" y="5902"/>
                </a:cubicBezTo>
                <a:cubicBezTo>
                  <a:pt x="92465" y="6557"/>
                  <a:pt x="92651" y="7213"/>
                  <a:pt x="93023" y="7869"/>
                </a:cubicBezTo>
                <a:cubicBezTo>
                  <a:pt x="93023" y="7869"/>
                  <a:pt x="93023" y="7869"/>
                  <a:pt x="94140" y="3934"/>
                </a:cubicBezTo>
                <a:cubicBezTo>
                  <a:pt x="93767" y="2623"/>
                  <a:pt x="93395" y="1312"/>
                  <a:pt x="92837" y="656"/>
                </a:cubicBezTo>
                <a:cubicBezTo>
                  <a:pt x="92279" y="0"/>
                  <a:pt x="91721" y="0"/>
                  <a:pt x="91163" y="0"/>
                </a:cubicBezTo>
                <a:close/>
                <a:moveTo>
                  <a:pt x="99535" y="0"/>
                </a:moveTo>
                <a:cubicBezTo>
                  <a:pt x="98419" y="0"/>
                  <a:pt x="97674" y="1312"/>
                  <a:pt x="96930" y="3279"/>
                </a:cubicBezTo>
                <a:cubicBezTo>
                  <a:pt x="96558" y="5246"/>
                  <a:pt x="96186" y="6557"/>
                  <a:pt x="96186" y="8525"/>
                </a:cubicBezTo>
                <a:cubicBezTo>
                  <a:pt x="96000" y="10492"/>
                  <a:pt x="96000" y="13115"/>
                  <a:pt x="96000" y="17049"/>
                </a:cubicBezTo>
                <a:cubicBezTo>
                  <a:pt x="96000" y="20328"/>
                  <a:pt x="96000" y="22951"/>
                  <a:pt x="96186" y="24918"/>
                </a:cubicBezTo>
                <a:cubicBezTo>
                  <a:pt x="96186" y="26885"/>
                  <a:pt x="96558" y="28853"/>
                  <a:pt x="96930" y="30164"/>
                </a:cubicBezTo>
                <a:cubicBezTo>
                  <a:pt x="97674" y="32787"/>
                  <a:pt x="98419" y="33443"/>
                  <a:pt x="99535" y="33443"/>
                </a:cubicBezTo>
                <a:cubicBezTo>
                  <a:pt x="100279" y="33443"/>
                  <a:pt x="101209" y="32787"/>
                  <a:pt x="101767" y="30820"/>
                </a:cubicBezTo>
                <a:cubicBezTo>
                  <a:pt x="102326" y="29508"/>
                  <a:pt x="102698" y="26885"/>
                  <a:pt x="102884" y="22951"/>
                </a:cubicBezTo>
                <a:lnTo>
                  <a:pt x="101023" y="22951"/>
                </a:lnTo>
                <a:cubicBezTo>
                  <a:pt x="101023" y="24918"/>
                  <a:pt x="100837" y="25574"/>
                  <a:pt x="100465" y="26885"/>
                </a:cubicBezTo>
                <a:cubicBezTo>
                  <a:pt x="100279" y="27541"/>
                  <a:pt x="99907" y="28197"/>
                  <a:pt x="99535" y="28197"/>
                </a:cubicBezTo>
                <a:cubicBezTo>
                  <a:pt x="98977" y="28197"/>
                  <a:pt x="98605" y="27541"/>
                  <a:pt x="98233" y="26230"/>
                </a:cubicBezTo>
                <a:cubicBezTo>
                  <a:pt x="98233" y="25574"/>
                  <a:pt x="98047" y="25574"/>
                  <a:pt x="98047" y="24918"/>
                </a:cubicBezTo>
                <a:cubicBezTo>
                  <a:pt x="98047" y="24262"/>
                  <a:pt x="98047" y="24262"/>
                  <a:pt x="97860" y="23607"/>
                </a:cubicBezTo>
                <a:cubicBezTo>
                  <a:pt x="97860" y="22951"/>
                  <a:pt x="97860" y="21639"/>
                  <a:pt x="97860" y="20984"/>
                </a:cubicBezTo>
                <a:cubicBezTo>
                  <a:pt x="97860" y="19672"/>
                  <a:pt x="97860" y="18361"/>
                  <a:pt x="97860" y="17049"/>
                </a:cubicBezTo>
                <a:cubicBezTo>
                  <a:pt x="97860" y="15082"/>
                  <a:pt x="97860" y="13771"/>
                  <a:pt x="97860" y="12459"/>
                </a:cubicBezTo>
                <a:cubicBezTo>
                  <a:pt x="97860" y="11803"/>
                  <a:pt x="97860" y="11148"/>
                  <a:pt x="97860" y="10492"/>
                </a:cubicBezTo>
                <a:cubicBezTo>
                  <a:pt x="98047" y="9836"/>
                  <a:pt x="98047" y="9180"/>
                  <a:pt x="98047" y="8525"/>
                </a:cubicBezTo>
                <a:cubicBezTo>
                  <a:pt x="98047" y="7869"/>
                  <a:pt x="98233" y="7869"/>
                  <a:pt x="98233" y="7213"/>
                </a:cubicBezTo>
                <a:cubicBezTo>
                  <a:pt x="98605" y="6557"/>
                  <a:pt x="98977" y="5902"/>
                  <a:pt x="99535" y="5902"/>
                </a:cubicBezTo>
                <a:cubicBezTo>
                  <a:pt x="99907" y="5902"/>
                  <a:pt x="100279" y="5902"/>
                  <a:pt x="100465" y="7213"/>
                </a:cubicBezTo>
                <a:cubicBezTo>
                  <a:pt x="100837" y="7869"/>
                  <a:pt x="101023" y="9180"/>
                  <a:pt x="101023" y="10492"/>
                </a:cubicBezTo>
                <a:lnTo>
                  <a:pt x="102884" y="10492"/>
                </a:lnTo>
                <a:cubicBezTo>
                  <a:pt x="102698" y="7213"/>
                  <a:pt x="102326" y="4590"/>
                  <a:pt x="101767" y="2623"/>
                </a:cubicBezTo>
                <a:cubicBezTo>
                  <a:pt x="101209" y="656"/>
                  <a:pt x="100279" y="0"/>
                  <a:pt x="99535" y="0"/>
                </a:cubicBezTo>
                <a:close/>
                <a:moveTo>
                  <a:pt x="104744" y="0"/>
                </a:moveTo>
                <a:cubicBezTo>
                  <a:pt x="104744" y="0"/>
                  <a:pt x="104744" y="0"/>
                  <a:pt x="104744" y="33443"/>
                </a:cubicBezTo>
                <a:lnTo>
                  <a:pt x="106605" y="33443"/>
                </a:lnTo>
                <a:cubicBezTo>
                  <a:pt x="106605" y="33443"/>
                  <a:pt x="106605" y="33443"/>
                  <a:pt x="106605" y="19672"/>
                </a:cubicBezTo>
                <a:lnTo>
                  <a:pt x="109767" y="19672"/>
                </a:lnTo>
                <a:cubicBezTo>
                  <a:pt x="109767" y="19672"/>
                  <a:pt x="109767" y="19672"/>
                  <a:pt x="109767" y="33443"/>
                </a:cubicBezTo>
                <a:lnTo>
                  <a:pt x="111628" y="33443"/>
                </a:lnTo>
                <a:cubicBezTo>
                  <a:pt x="111628" y="33443"/>
                  <a:pt x="111628" y="33443"/>
                  <a:pt x="111628" y="0"/>
                </a:cubicBezTo>
                <a:lnTo>
                  <a:pt x="109767" y="0"/>
                </a:lnTo>
                <a:cubicBezTo>
                  <a:pt x="109767" y="0"/>
                  <a:pt x="109767" y="0"/>
                  <a:pt x="109767" y="13771"/>
                </a:cubicBezTo>
                <a:lnTo>
                  <a:pt x="106605" y="13771"/>
                </a:lnTo>
                <a:cubicBezTo>
                  <a:pt x="106605" y="13771"/>
                  <a:pt x="106605" y="13771"/>
                  <a:pt x="106605" y="0"/>
                </a:cubicBezTo>
                <a:close/>
                <a:moveTo>
                  <a:pt x="114047" y="0"/>
                </a:moveTo>
                <a:cubicBezTo>
                  <a:pt x="114047" y="0"/>
                  <a:pt x="114047" y="0"/>
                  <a:pt x="114047" y="33443"/>
                </a:cubicBezTo>
                <a:lnTo>
                  <a:pt x="120186" y="33443"/>
                </a:lnTo>
                <a:cubicBezTo>
                  <a:pt x="120186" y="33443"/>
                  <a:pt x="120186" y="33443"/>
                  <a:pt x="120186" y="27541"/>
                </a:cubicBezTo>
                <a:lnTo>
                  <a:pt x="115721" y="27541"/>
                </a:lnTo>
                <a:cubicBezTo>
                  <a:pt x="115721" y="27541"/>
                  <a:pt x="115721" y="27541"/>
                  <a:pt x="115721" y="19672"/>
                </a:cubicBezTo>
                <a:lnTo>
                  <a:pt x="119628" y="19672"/>
                </a:lnTo>
                <a:cubicBezTo>
                  <a:pt x="119628" y="19672"/>
                  <a:pt x="119628" y="19672"/>
                  <a:pt x="119628" y="13771"/>
                </a:cubicBezTo>
                <a:lnTo>
                  <a:pt x="115721" y="13771"/>
                </a:lnTo>
                <a:cubicBezTo>
                  <a:pt x="115721" y="13771"/>
                  <a:pt x="115721" y="13771"/>
                  <a:pt x="115721" y="5902"/>
                </a:cubicBezTo>
                <a:lnTo>
                  <a:pt x="120186" y="5902"/>
                </a:lnTo>
                <a:cubicBezTo>
                  <a:pt x="120186" y="5902"/>
                  <a:pt x="120186" y="5902"/>
                  <a:pt x="120186" y="0"/>
                </a:cubicBezTo>
                <a:close/>
                <a:moveTo>
                  <a:pt x="106419" y="38689"/>
                </a:moveTo>
                <a:cubicBezTo>
                  <a:pt x="106419" y="38689"/>
                  <a:pt x="106419" y="38689"/>
                  <a:pt x="106419" y="44590"/>
                </a:cubicBezTo>
                <a:lnTo>
                  <a:pt x="108093" y="44590"/>
                </a:lnTo>
                <a:cubicBezTo>
                  <a:pt x="108093" y="44590"/>
                  <a:pt x="108093" y="44590"/>
                  <a:pt x="108093" y="38689"/>
                </a:cubicBezTo>
                <a:close/>
                <a:moveTo>
                  <a:pt x="110884" y="38689"/>
                </a:moveTo>
                <a:cubicBezTo>
                  <a:pt x="110884" y="44590"/>
                  <a:pt x="110884" y="44590"/>
                  <a:pt x="110884" y="44590"/>
                </a:cubicBezTo>
                <a:lnTo>
                  <a:pt x="112558" y="44590"/>
                </a:lnTo>
                <a:cubicBezTo>
                  <a:pt x="112558" y="38689"/>
                  <a:pt x="112558" y="38689"/>
                  <a:pt x="112558" y="38689"/>
                </a:cubicBezTo>
                <a:close/>
                <a:moveTo>
                  <a:pt x="82233" y="50492"/>
                </a:moveTo>
                <a:cubicBezTo>
                  <a:pt x="82605" y="50492"/>
                  <a:pt x="82977" y="51148"/>
                  <a:pt x="83163" y="51803"/>
                </a:cubicBezTo>
                <a:cubicBezTo>
                  <a:pt x="83535" y="52459"/>
                  <a:pt x="83535" y="53771"/>
                  <a:pt x="83535" y="55082"/>
                </a:cubicBezTo>
                <a:cubicBezTo>
                  <a:pt x="83535" y="56393"/>
                  <a:pt x="83535" y="57049"/>
                  <a:pt x="83163" y="58361"/>
                </a:cubicBezTo>
                <a:cubicBezTo>
                  <a:pt x="82977" y="59016"/>
                  <a:pt x="82605" y="59016"/>
                  <a:pt x="82233" y="59016"/>
                </a:cubicBezTo>
                <a:lnTo>
                  <a:pt x="80558" y="59016"/>
                </a:lnTo>
                <a:cubicBezTo>
                  <a:pt x="80558" y="59016"/>
                  <a:pt x="80558" y="59016"/>
                  <a:pt x="80558" y="50492"/>
                </a:cubicBezTo>
                <a:close/>
                <a:moveTo>
                  <a:pt x="109395" y="54426"/>
                </a:moveTo>
                <a:lnTo>
                  <a:pt x="110698" y="66885"/>
                </a:lnTo>
                <a:lnTo>
                  <a:pt x="108279" y="66885"/>
                </a:lnTo>
                <a:cubicBezTo>
                  <a:pt x="108279" y="66885"/>
                  <a:pt x="108279" y="66885"/>
                  <a:pt x="109395" y="54426"/>
                </a:cubicBezTo>
                <a:close/>
                <a:moveTo>
                  <a:pt x="40186" y="44590"/>
                </a:moveTo>
                <a:cubicBezTo>
                  <a:pt x="40186" y="44590"/>
                  <a:pt x="40186" y="44590"/>
                  <a:pt x="40186" y="66885"/>
                </a:cubicBezTo>
                <a:cubicBezTo>
                  <a:pt x="40186" y="68197"/>
                  <a:pt x="40186" y="70164"/>
                  <a:pt x="40372" y="71475"/>
                </a:cubicBezTo>
                <a:cubicBezTo>
                  <a:pt x="40558" y="72787"/>
                  <a:pt x="40744" y="74098"/>
                  <a:pt x="41116" y="74754"/>
                </a:cubicBezTo>
                <a:cubicBezTo>
                  <a:pt x="41488" y="76066"/>
                  <a:pt x="41860" y="76721"/>
                  <a:pt x="42233" y="77377"/>
                </a:cubicBezTo>
                <a:cubicBezTo>
                  <a:pt x="42605" y="78033"/>
                  <a:pt x="43163" y="78033"/>
                  <a:pt x="43535" y="78033"/>
                </a:cubicBezTo>
                <a:cubicBezTo>
                  <a:pt x="44093" y="78033"/>
                  <a:pt x="44465" y="78033"/>
                  <a:pt x="45023" y="77377"/>
                </a:cubicBezTo>
                <a:cubicBezTo>
                  <a:pt x="45395" y="76721"/>
                  <a:pt x="45767" y="76066"/>
                  <a:pt x="46140" y="74754"/>
                </a:cubicBezTo>
                <a:cubicBezTo>
                  <a:pt x="46326" y="74098"/>
                  <a:pt x="46698" y="72787"/>
                  <a:pt x="46884" y="71475"/>
                </a:cubicBezTo>
                <a:cubicBezTo>
                  <a:pt x="47070" y="70164"/>
                  <a:pt x="47070" y="68197"/>
                  <a:pt x="47070" y="66885"/>
                </a:cubicBezTo>
                <a:cubicBezTo>
                  <a:pt x="47070" y="66885"/>
                  <a:pt x="47070" y="66885"/>
                  <a:pt x="47070" y="44590"/>
                </a:cubicBezTo>
                <a:lnTo>
                  <a:pt x="45209" y="44590"/>
                </a:lnTo>
                <a:cubicBezTo>
                  <a:pt x="45209" y="44590"/>
                  <a:pt x="45209" y="44590"/>
                  <a:pt x="45209" y="66230"/>
                </a:cubicBezTo>
                <a:cubicBezTo>
                  <a:pt x="45209" y="68197"/>
                  <a:pt x="45023" y="69508"/>
                  <a:pt x="44837" y="70820"/>
                </a:cubicBezTo>
                <a:cubicBezTo>
                  <a:pt x="44465" y="72131"/>
                  <a:pt x="44093" y="72787"/>
                  <a:pt x="43535" y="72787"/>
                </a:cubicBezTo>
                <a:cubicBezTo>
                  <a:pt x="43163" y="72787"/>
                  <a:pt x="42791" y="72131"/>
                  <a:pt x="42419" y="70820"/>
                </a:cubicBezTo>
                <a:cubicBezTo>
                  <a:pt x="42047" y="69508"/>
                  <a:pt x="42047" y="68197"/>
                  <a:pt x="42047" y="66230"/>
                </a:cubicBezTo>
                <a:cubicBezTo>
                  <a:pt x="42047" y="66230"/>
                  <a:pt x="42047" y="66230"/>
                  <a:pt x="42047" y="44590"/>
                </a:cubicBezTo>
                <a:close/>
                <a:moveTo>
                  <a:pt x="49116" y="44590"/>
                </a:moveTo>
                <a:cubicBezTo>
                  <a:pt x="49116" y="44590"/>
                  <a:pt x="49116" y="44590"/>
                  <a:pt x="49116" y="78033"/>
                </a:cubicBezTo>
                <a:lnTo>
                  <a:pt x="50977" y="78033"/>
                </a:lnTo>
                <a:cubicBezTo>
                  <a:pt x="50977" y="78033"/>
                  <a:pt x="50977" y="78033"/>
                  <a:pt x="50977" y="57705"/>
                </a:cubicBezTo>
                <a:cubicBezTo>
                  <a:pt x="50977" y="57705"/>
                  <a:pt x="50977" y="57705"/>
                  <a:pt x="54884" y="78033"/>
                </a:cubicBezTo>
                <a:lnTo>
                  <a:pt x="56372" y="78033"/>
                </a:lnTo>
                <a:cubicBezTo>
                  <a:pt x="56372" y="78033"/>
                  <a:pt x="56372" y="78033"/>
                  <a:pt x="56372" y="44590"/>
                </a:cubicBezTo>
                <a:lnTo>
                  <a:pt x="54512" y="44590"/>
                </a:lnTo>
                <a:cubicBezTo>
                  <a:pt x="54512" y="44590"/>
                  <a:pt x="54512" y="44590"/>
                  <a:pt x="54512" y="64918"/>
                </a:cubicBezTo>
                <a:cubicBezTo>
                  <a:pt x="54512" y="64918"/>
                  <a:pt x="54512" y="64918"/>
                  <a:pt x="50791" y="44590"/>
                </a:cubicBezTo>
                <a:close/>
                <a:moveTo>
                  <a:pt x="58791" y="44590"/>
                </a:moveTo>
                <a:cubicBezTo>
                  <a:pt x="58791" y="44590"/>
                  <a:pt x="58791" y="44590"/>
                  <a:pt x="58791" y="78033"/>
                </a:cubicBezTo>
                <a:lnTo>
                  <a:pt x="60651" y="78033"/>
                </a:lnTo>
                <a:cubicBezTo>
                  <a:pt x="60651" y="78033"/>
                  <a:pt x="60651" y="78033"/>
                  <a:pt x="60651" y="44590"/>
                </a:cubicBezTo>
                <a:close/>
                <a:moveTo>
                  <a:pt x="61767" y="44590"/>
                </a:moveTo>
                <a:cubicBezTo>
                  <a:pt x="61767" y="44590"/>
                  <a:pt x="61767" y="44590"/>
                  <a:pt x="64930" y="78033"/>
                </a:cubicBezTo>
                <a:lnTo>
                  <a:pt x="66233" y="78033"/>
                </a:lnTo>
                <a:lnTo>
                  <a:pt x="69395" y="44590"/>
                </a:lnTo>
                <a:lnTo>
                  <a:pt x="67535" y="44590"/>
                </a:lnTo>
                <a:cubicBezTo>
                  <a:pt x="67535" y="44590"/>
                  <a:pt x="67535" y="44590"/>
                  <a:pt x="65488" y="66230"/>
                </a:cubicBezTo>
                <a:cubicBezTo>
                  <a:pt x="65488" y="66230"/>
                  <a:pt x="65488" y="66230"/>
                  <a:pt x="63628" y="44590"/>
                </a:cubicBezTo>
                <a:close/>
                <a:moveTo>
                  <a:pt x="70512" y="44590"/>
                </a:moveTo>
                <a:cubicBezTo>
                  <a:pt x="70512" y="44590"/>
                  <a:pt x="70512" y="44590"/>
                  <a:pt x="70512" y="78033"/>
                </a:cubicBezTo>
                <a:lnTo>
                  <a:pt x="76837" y="78033"/>
                </a:lnTo>
                <a:cubicBezTo>
                  <a:pt x="76837" y="78033"/>
                  <a:pt x="76837" y="78033"/>
                  <a:pt x="76837" y="72131"/>
                </a:cubicBezTo>
                <a:lnTo>
                  <a:pt x="72372" y="72131"/>
                </a:lnTo>
                <a:cubicBezTo>
                  <a:pt x="72372" y="72131"/>
                  <a:pt x="72372" y="72131"/>
                  <a:pt x="72372" y="64262"/>
                </a:cubicBezTo>
                <a:lnTo>
                  <a:pt x="76093" y="64262"/>
                </a:lnTo>
                <a:cubicBezTo>
                  <a:pt x="76093" y="64262"/>
                  <a:pt x="76093" y="64262"/>
                  <a:pt x="76093" y="58361"/>
                </a:cubicBezTo>
                <a:lnTo>
                  <a:pt x="72372" y="58361"/>
                </a:lnTo>
                <a:cubicBezTo>
                  <a:pt x="72372" y="58361"/>
                  <a:pt x="72372" y="58361"/>
                  <a:pt x="72372" y="50492"/>
                </a:cubicBezTo>
                <a:lnTo>
                  <a:pt x="76837" y="50492"/>
                </a:lnTo>
                <a:cubicBezTo>
                  <a:pt x="76837" y="50492"/>
                  <a:pt x="76837" y="50492"/>
                  <a:pt x="76837" y="44590"/>
                </a:cubicBezTo>
                <a:close/>
                <a:moveTo>
                  <a:pt x="78698" y="44590"/>
                </a:moveTo>
                <a:cubicBezTo>
                  <a:pt x="78698" y="44590"/>
                  <a:pt x="78698" y="44590"/>
                  <a:pt x="78698" y="78033"/>
                </a:cubicBezTo>
                <a:lnTo>
                  <a:pt x="80558" y="78033"/>
                </a:lnTo>
                <a:cubicBezTo>
                  <a:pt x="80558" y="78033"/>
                  <a:pt x="80558" y="78033"/>
                  <a:pt x="80558" y="64918"/>
                </a:cubicBezTo>
                <a:lnTo>
                  <a:pt x="81860" y="64918"/>
                </a:lnTo>
                <a:cubicBezTo>
                  <a:pt x="81860" y="64918"/>
                  <a:pt x="81860" y="64918"/>
                  <a:pt x="83721" y="78033"/>
                </a:cubicBezTo>
                <a:lnTo>
                  <a:pt x="85767" y="78033"/>
                </a:lnTo>
                <a:cubicBezTo>
                  <a:pt x="85767" y="78033"/>
                  <a:pt x="85767" y="78033"/>
                  <a:pt x="83721" y="63607"/>
                </a:cubicBezTo>
                <a:cubicBezTo>
                  <a:pt x="84279" y="62951"/>
                  <a:pt x="84651" y="61639"/>
                  <a:pt x="85023" y="60328"/>
                </a:cubicBezTo>
                <a:cubicBezTo>
                  <a:pt x="85395" y="59016"/>
                  <a:pt x="85395" y="57049"/>
                  <a:pt x="85395" y="55082"/>
                </a:cubicBezTo>
                <a:cubicBezTo>
                  <a:pt x="85395" y="53771"/>
                  <a:pt x="85395" y="52459"/>
                  <a:pt x="85209" y="51148"/>
                </a:cubicBezTo>
                <a:cubicBezTo>
                  <a:pt x="85209" y="49836"/>
                  <a:pt x="84837" y="48525"/>
                  <a:pt x="84651" y="47869"/>
                </a:cubicBezTo>
                <a:cubicBezTo>
                  <a:pt x="84465" y="46557"/>
                  <a:pt x="84093" y="45902"/>
                  <a:pt x="83721" y="45246"/>
                </a:cubicBezTo>
                <a:cubicBezTo>
                  <a:pt x="83349" y="44590"/>
                  <a:pt x="82791" y="44590"/>
                  <a:pt x="82419" y="44590"/>
                </a:cubicBezTo>
                <a:close/>
                <a:moveTo>
                  <a:pt x="90233" y="44590"/>
                </a:moveTo>
                <a:cubicBezTo>
                  <a:pt x="89302" y="44590"/>
                  <a:pt x="88372" y="45246"/>
                  <a:pt x="87814" y="47213"/>
                </a:cubicBezTo>
                <a:cubicBezTo>
                  <a:pt x="87256" y="49180"/>
                  <a:pt x="86884" y="51148"/>
                  <a:pt x="86884" y="54426"/>
                </a:cubicBezTo>
                <a:cubicBezTo>
                  <a:pt x="86884" y="57049"/>
                  <a:pt x="87256" y="59672"/>
                  <a:pt x="87628" y="60984"/>
                </a:cubicBezTo>
                <a:cubicBezTo>
                  <a:pt x="88000" y="62295"/>
                  <a:pt x="88744" y="63607"/>
                  <a:pt x="89488" y="63607"/>
                </a:cubicBezTo>
                <a:cubicBezTo>
                  <a:pt x="89488" y="63607"/>
                  <a:pt x="89488" y="63607"/>
                  <a:pt x="90047" y="64262"/>
                </a:cubicBezTo>
                <a:lnTo>
                  <a:pt x="90605" y="64262"/>
                </a:lnTo>
                <a:cubicBezTo>
                  <a:pt x="90977" y="64918"/>
                  <a:pt x="91349" y="64918"/>
                  <a:pt x="91535" y="65574"/>
                </a:cubicBezTo>
                <a:cubicBezTo>
                  <a:pt x="91721" y="66230"/>
                  <a:pt x="91721" y="66885"/>
                  <a:pt x="91721" y="68197"/>
                </a:cubicBezTo>
                <a:cubicBezTo>
                  <a:pt x="91721" y="70820"/>
                  <a:pt x="91163" y="72787"/>
                  <a:pt x="90047" y="72787"/>
                </a:cubicBezTo>
                <a:cubicBezTo>
                  <a:pt x="89674" y="72787"/>
                  <a:pt x="89116" y="72131"/>
                  <a:pt x="88744" y="72131"/>
                </a:cubicBezTo>
                <a:cubicBezTo>
                  <a:pt x="88372" y="71475"/>
                  <a:pt x="88000" y="70820"/>
                  <a:pt x="87814" y="69508"/>
                </a:cubicBezTo>
                <a:cubicBezTo>
                  <a:pt x="87814" y="69508"/>
                  <a:pt x="87814" y="69508"/>
                  <a:pt x="86512" y="74098"/>
                </a:cubicBezTo>
                <a:cubicBezTo>
                  <a:pt x="87070" y="75410"/>
                  <a:pt x="87628" y="76721"/>
                  <a:pt x="88186" y="77377"/>
                </a:cubicBezTo>
                <a:cubicBezTo>
                  <a:pt x="88558" y="78033"/>
                  <a:pt x="89302" y="78033"/>
                  <a:pt x="90047" y="78033"/>
                </a:cubicBezTo>
                <a:cubicBezTo>
                  <a:pt x="90977" y="78033"/>
                  <a:pt x="91907" y="77377"/>
                  <a:pt x="92651" y="75410"/>
                </a:cubicBezTo>
                <a:cubicBezTo>
                  <a:pt x="93209" y="74098"/>
                  <a:pt x="93581" y="71475"/>
                  <a:pt x="93581" y="68197"/>
                </a:cubicBezTo>
                <a:cubicBezTo>
                  <a:pt x="93581" y="64918"/>
                  <a:pt x="93395" y="62951"/>
                  <a:pt x="92837" y="60984"/>
                </a:cubicBezTo>
                <a:cubicBezTo>
                  <a:pt x="92651" y="60328"/>
                  <a:pt x="92279" y="59672"/>
                  <a:pt x="92093" y="59672"/>
                </a:cubicBezTo>
                <a:cubicBezTo>
                  <a:pt x="91721" y="59016"/>
                  <a:pt x="91349" y="59016"/>
                  <a:pt x="90977" y="58361"/>
                </a:cubicBezTo>
                <a:lnTo>
                  <a:pt x="90419" y="58361"/>
                </a:lnTo>
                <a:cubicBezTo>
                  <a:pt x="90419" y="58361"/>
                  <a:pt x="90419" y="58361"/>
                  <a:pt x="89860" y="57705"/>
                </a:cubicBezTo>
                <a:cubicBezTo>
                  <a:pt x="89488" y="57705"/>
                  <a:pt x="89302" y="57049"/>
                  <a:pt x="89116" y="56393"/>
                </a:cubicBezTo>
                <a:cubicBezTo>
                  <a:pt x="88744" y="55738"/>
                  <a:pt x="88744" y="55082"/>
                  <a:pt x="88744" y="54426"/>
                </a:cubicBezTo>
                <a:cubicBezTo>
                  <a:pt x="88744" y="53115"/>
                  <a:pt x="88930" y="51803"/>
                  <a:pt x="89116" y="51148"/>
                </a:cubicBezTo>
                <a:cubicBezTo>
                  <a:pt x="89302" y="50492"/>
                  <a:pt x="89674" y="49836"/>
                  <a:pt x="90233" y="49836"/>
                </a:cubicBezTo>
                <a:cubicBezTo>
                  <a:pt x="90605" y="49836"/>
                  <a:pt x="90977" y="50492"/>
                  <a:pt x="91349" y="50492"/>
                </a:cubicBezTo>
                <a:cubicBezTo>
                  <a:pt x="91535" y="50492"/>
                  <a:pt x="91907" y="51148"/>
                  <a:pt x="92093" y="52459"/>
                </a:cubicBezTo>
                <a:cubicBezTo>
                  <a:pt x="92093" y="52459"/>
                  <a:pt x="92093" y="52459"/>
                  <a:pt x="93395" y="48525"/>
                </a:cubicBezTo>
                <a:cubicBezTo>
                  <a:pt x="92837" y="46557"/>
                  <a:pt x="92465" y="45902"/>
                  <a:pt x="91907" y="45246"/>
                </a:cubicBezTo>
                <a:cubicBezTo>
                  <a:pt x="91535" y="44590"/>
                  <a:pt x="90977" y="44590"/>
                  <a:pt x="90233" y="44590"/>
                </a:cubicBezTo>
                <a:close/>
                <a:moveTo>
                  <a:pt x="95256" y="44590"/>
                </a:moveTo>
                <a:cubicBezTo>
                  <a:pt x="95256" y="44590"/>
                  <a:pt x="95256" y="44590"/>
                  <a:pt x="95256" y="78033"/>
                </a:cubicBezTo>
                <a:lnTo>
                  <a:pt x="97116" y="78033"/>
                </a:lnTo>
                <a:cubicBezTo>
                  <a:pt x="97116" y="78033"/>
                  <a:pt x="97116" y="78033"/>
                  <a:pt x="97116" y="44590"/>
                </a:cubicBezTo>
                <a:close/>
                <a:moveTo>
                  <a:pt x="98791" y="44590"/>
                </a:moveTo>
                <a:cubicBezTo>
                  <a:pt x="98791" y="44590"/>
                  <a:pt x="98791" y="44590"/>
                  <a:pt x="98791" y="50492"/>
                </a:cubicBezTo>
                <a:lnTo>
                  <a:pt x="101209" y="50492"/>
                </a:lnTo>
                <a:cubicBezTo>
                  <a:pt x="101209" y="50492"/>
                  <a:pt x="101209" y="50492"/>
                  <a:pt x="101209" y="78033"/>
                </a:cubicBezTo>
                <a:lnTo>
                  <a:pt x="103070" y="78033"/>
                </a:lnTo>
                <a:cubicBezTo>
                  <a:pt x="103070" y="78033"/>
                  <a:pt x="103070" y="78033"/>
                  <a:pt x="103070" y="50492"/>
                </a:cubicBezTo>
                <a:lnTo>
                  <a:pt x="105488" y="50492"/>
                </a:lnTo>
                <a:cubicBezTo>
                  <a:pt x="105488" y="50492"/>
                  <a:pt x="105488" y="50492"/>
                  <a:pt x="105488" y="44590"/>
                </a:cubicBezTo>
                <a:close/>
                <a:moveTo>
                  <a:pt x="108651" y="44590"/>
                </a:moveTo>
                <a:cubicBezTo>
                  <a:pt x="108651" y="44590"/>
                  <a:pt x="108651" y="44590"/>
                  <a:pt x="105302" y="78033"/>
                </a:cubicBezTo>
                <a:lnTo>
                  <a:pt x="107163" y="78033"/>
                </a:lnTo>
                <a:cubicBezTo>
                  <a:pt x="107163" y="78033"/>
                  <a:pt x="107163" y="78033"/>
                  <a:pt x="107721" y="72131"/>
                </a:cubicBezTo>
                <a:lnTo>
                  <a:pt x="111070" y="72131"/>
                </a:lnTo>
                <a:cubicBezTo>
                  <a:pt x="111070" y="72131"/>
                  <a:pt x="111070" y="72131"/>
                  <a:pt x="111628" y="78033"/>
                </a:cubicBezTo>
                <a:lnTo>
                  <a:pt x="113674" y="78033"/>
                </a:lnTo>
                <a:cubicBezTo>
                  <a:pt x="113674" y="78033"/>
                  <a:pt x="113674" y="78033"/>
                  <a:pt x="110140" y="44590"/>
                </a:cubicBezTo>
                <a:close/>
                <a:moveTo>
                  <a:pt x="113302" y="44590"/>
                </a:moveTo>
                <a:cubicBezTo>
                  <a:pt x="113302" y="44590"/>
                  <a:pt x="113302" y="44590"/>
                  <a:pt x="113302" y="50492"/>
                </a:cubicBezTo>
                <a:lnTo>
                  <a:pt x="115721" y="50492"/>
                </a:lnTo>
                <a:cubicBezTo>
                  <a:pt x="115721" y="50492"/>
                  <a:pt x="115721" y="50492"/>
                  <a:pt x="115721" y="78033"/>
                </a:cubicBezTo>
                <a:lnTo>
                  <a:pt x="117581" y="78033"/>
                </a:lnTo>
                <a:cubicBezTo>
                  <a:pt x="117581" y="78033"/>
                  <a:pt x="117581" y="78033"/>
                  <a:pt x="117581" y="50492"/>
                </a:cubicBezTo>
                <a:lnTo>
                  <a:pt x="120186" y="50492"/>
                </a:lnTo>
                <a:cubicBezTo>
                  <a:pt x="120186" y="50492"/>
                  <a:pt x="120186" y="50492"/>
                  <a:pt x="120186" y="44590"/>
                </a:cubicBezTo>
                <a:close/>
                <a:moveTo>
                  <a:pt x="22884" y="11148"/>
                </a:moveTo>
                <a:cubicBezTo>
                  <a:pt x="31256" y="40656"/>
                  <a:pt x="31256" y="40656"/>
                  <a:pt x="31256" y="40656"/>
                </a:cubicBezTo>
                <a:lnTo>
                  <a:pt x="21023" y="40656"/>
                </a:lnTo>
                <a:cubicBezTo>
                  <a:pt x="21023" y="80000"/>
                  <a:pt x="21023" y="80000"/>
                  <a:pt x="21023" y="80000"/>
                </a:cubicBezTo>
                <a:lnTo>
                  <a:pt x="13581" y="80000"/>
                </a:lnTo>
                <a:cubicBezTo>
                  <a:pt x="13581" y="40656"/>
                  <a:pt x="13581" y="40656"/>
                  <a:pt x="13581" y="40656"/>
                </a:cubicBezTo>
                <a:lnTo>
                  <a:pt x="3349" y="40656"/>
                </a:lnTo>
                <a:cubicBezTo>
                  <a:pt x="11721" y="11148"/>
                  <a:pt x="11721" y="11148"/>
                  <a:pt x="11721" y="11148"/>
                </a:cubicBezTo>
                <a:close/>
                <a:moveTo>
                  <a:pt x="11349" y="7869"/>
                </a:moveTo>
                <a:cubicBezTo>
                  <a:pt x="2047" y="40000"/>
                  <a:pt x="2047" y="40000"/>
                  <a:pt x="2047" y="40000"/>
                </a:cubicBezTo>
                <a:cubicBezTo>
                  <a:pt x="2047" y="44590"/>
                  <a:pt x="2047" y="44590"/>
                  <a:pt x="2047" y="44590"/>
                </a:cubicBezTo>
                <a:lnTo>
                  <a:pt x="12651" y="44590"/>
                </a:lnTo>
                <a:cubicBezTo>
                  <a:pt x="12651" y="83279"/>
                  <a:pt x="12651" y="83279"/>
                  <a:pt x="12651" y="83279"/>
                </a:cubicBezTo>
                <a:lnTo>
                  <a:pt x="22140" y="83279"/>
                </a:lnTo>
                <a:cubicBezTo>
                  <a:pt x="22140" y="44590"/>
                  <a:pt x="22140" y="44590"/>
                  <a:pt x="22140" y="44590"/>
                </a:cubicBezTo>
                <a:lnTo>
                  <a:pt x="32558" y="44590"/>
                </a:lnTo>
                <a:cubicBezTo>
                  <a:pt x="32558" y="40000"/>
                  <a:pt x="32558" y="40000"/>
                  <a:pt x="32558" y="40000"/>
                </a:cubicBezTo>
                <a:cubicBezTo>
                  <a:pt x="23256" y="7869"/>
                  <a:pt x="23256" y="7869"/>
                  <a:pt x="23256" y="7869"/>
                </a:cubicBezTo>
                <a:close/>
                <a:moveTo>
                  <a:pt x="52465" y="95082"/>
                </a:moveTo>
                <a:cubicBezTo>
                  <a:pt x="53023" y="95082"/>
                  <a:pt x="53209" y="95082"/>
                  <a:pt x="53581" y="96393"/>
                </a:cubicBezTo>
                <a:cubicBezTo>
                  <a:pt x="53767" y="97049"/>
                  <a:pt x="53953" y="98361"/>
                  <a:pt x="53953" y="99672"/>
                </a:cubicBezTo>
                <a:cubicBezTo>
                  <a:pt x="53953" y="100984"/>
                  <a:pt x="53767" y="101639"/>
                  <a:pt x="53581" y="102295"/>
                </a:cubicBezTo>
                <a:cubicBezTo>
                  <a:pt x="53209" y="103607"/>
                  <a:pt x="53023" y="103607"/>
                  <a:pt x="52465" y="103607"/>
                </a:cubicBezTo>
                <a:lnTo>
                  <a:pt x="50791" y="103607"/>
                </a:lnTo>
                <a:cubicBezTo>
                  <a:pt x="50791" y="103607"/>
                  <a:pt x="50791" y="103607"/>
                  <a:pt x="50791" y="95082"/>
                </a:cubicBezTo>
                <a:close/>
                <a:moveTo>
                  <a:pt x="31442" y="51803"/>
                </a:moveTo>
                <a:cubicBezTo>
                  <a:pt x="31442" y="51803"/>
                  <a:pt x="31442" y="51803"/>
                  <a:pt x="31442" y="81312"/>
                </a:cubicBezTo>
                <a:cubicBezTo>
                  <a:pt x="31442" y="81312"/>
                  <a:pt x="31442" y="81312"/>
                  <a:pt x="22884" y="111475"/>
                </a:cubicBezTo>
                <a:lnTo>
                  <a:pt x="11721" y="111475"/>
                </a:lnTo>
                <a:cubicBezTo>
                  <a:pt x="11721" y="111475"/>
                  <a:pt x="11721" y="111475"/>
                  <a:pt x="3163" y="81312"/>
                </a:cubicBezTo>
                <a:cubicBezTo>
                  <a:pt x="3163" y="81312"/>
                  <a:pt x="3163" y="81312"/>
                  <a:pt x="3163" y="51803"/>
                </a:cubicBezTo>
                <a:lnTo>
                  <a:pt x="10419" y="51803"/>
                </a:lnTo>
                <a:cubicBezTo>
                  <a:pt x="10419" y="51803"/>
                  <a:pt x="10419" y="51803"/>
                  <a:pt x="10419" y="91148"/>
                </a:cubicBezTo>
                <a:lnTo>
                  <a:pt x="24186" y="91148"/>
                </a:lnTo>
                <a:cubicBezTo>
                  <a:pt x="24186" y="91148"/>
                  <a:pt x="24186" y="91148"/>
                  <a:pt x="24186" y="51803"/>
                </a:cubicBezTo>
                <a:close/>
                <a:moveTo>
                  <a:pt x="2047" y="48525"/>
                </a:moveTo>
                <a:cubicBezTo>
                  <a:pt x="2047" y="48525"/>
                  <a:pt x="2047" y="48525"/>
                  <a:pt x="2047" y="82623"/>
                </a:cubicBezTo>
                <a:cubicBezTo>
                  <a:pt x="2047" y="82623"/>
                  <a:pt x="2047" y="82623"/>
                  <a:pt x="11349" y="114754"/>
                </a:cubicBezTo>
                <a:lnTo>
                  <a:pt x="23256" y="114754"/>
                </a:lnTo>
                <a:cubicBezTo>
                  <a:pt x="23256" y="114754"/>
                  <a:pt x="23256" y="114754"/>
                  <a:pt x="32558" y="82623"/>
                </a:cubicBezTo>
                <a:cubicBezTo>
                  <a:pt x="32558" y="82623"/>
                  <a:pt x="32558" y="82623"/>
                  <a:pt x="32558" y="48525"/>
                </a:cubicBezTo>
                <a:lnTo>
                  <a:pt x="23070" y="48525"/>
                </a:lnTo>
                <a:cubicBezTo>
                  <a:pt x="23070" y="48525"/>
                  <a:pt x="23070" y="48525"/>
                  <a:pt x="23070" y="87213"/>
                </a:cubicBezTo>
                <a:lnTo>
                  <a:pt x="11535" y="87213"/>
                </a:lnTo>
                <a:cubicBezTo>
                  <a:pt x="11535" y="87213"/>
                  <a:pt x="11535" y="87213"/>
                  <a:pt x="11535" y="48525"/>
                </a:cubicBezTo>
                <a:close/>
                <a:moveTo>
                  <a:pt x="43349" y="95082"/>
                </a:moveTo>
                <a:cubicBezTo>
                  <a:pt x="43907" y="95082"/>
                  <a:pt x="44465" y="95738"/>
                  <a:pt x="44837" y="97049"/>
                </a:cubicBezTo>
                <a:cubicBezTo>
                  <a:pt x="44837" y="97705"/>
                  <a:pt x="45023" y="99016"/>
                  <a:pt x="45023" y="99672"/>
                </a:cubicBezTo>
                <a:cubicBezTo>
                  <a:pt x="45209" y="100984"/>
                  <a:pt x="45209" y="102951"/>
                  <a:pt x="45209" y="105574"/>
                </a:cubicBezTo>
                <a:cubicBezTo>
                  <a:pt x="45209" y="108197"/>
                  <a:pt x="45209" y="110164"/>
                  <a:pt x="45023" y="111475"/>
                </a:cubicBezTo>
                <a:cubicBezTo>
                  <a:pt x="45023" y="112787"/>
                  <a:pt x="44837" y="114098"/>
                  <a:pt x="44837" y="114754"/>
                </a:cubicBezTo>
                <a:cubicBezTo>
                  <a:pt x="44465" y="116066"/>
                  <a:pt x="43907" y="116721"/>
                  <a:pt x="43349" y="116721"/>
                </a:cubicBezTo>
                <a:lnTo>
                  <a:pt x="42047" y="116721"/>
                </a:lnTo>
                <a:cubicBezTo>
                  <a:pt x="42047" y="116721"/>
                  <a:pt x="42047" y="116721"/>
                  <a:pt x="42047" y="95082"/>
                </a:cubicBezTo>
                <a:close/>
                <a:moveTo>
                  <a:pt x="77023" y="95082"/>
                </a:moveTo>
                <a:cubicBezTo>
                  <a:pt x="77581" y="95082"/>
                  <a:pt x="77953" y="95738"/>
                  <a:pt x="78326" y="97049"/>
                </a:cubicBezTo>
                <a:cubicBezTo>
                  <a:pt x="78512" y="97705"/>
                  <a:pt x="78512" y="99016"/>
                  <a:pt x="78698" y="99672"/>
                </a:cubicBezTo>
                <a:cubicBezTo>
                  <a:pt x="78698" y="100984"/>
                  <a:pt x="78698" y="102951"/>
                  <a:pt x="78698" y="105574"/>
                </a:cubicBezTo>
                <a:cubicBezTo>
                  <a:pt x="78698" y="108197"/>
                  <a:pt x="78698" y="110164"/>
                  <a:pt x="78698" y="111475"/>
                </a:cubicBezTo>
                <a:cubicBezTo>
                  <a:pt x="78512" y="112787"/>
                  <a:pt x="78512" y="114098"/>
                  <a:pt x="78326" y="114754"/>
                </a:cubicBezTo>
                <a:cubicBezTo>
                  <a:pt x="77953" y="116066"/>
                  <a:pt x="77581" y="116721"/>
                  <a:pt x="77023" y="116721"/>
                </a:cubicBezTo>
                <a:lnTo>
                  <a:pt x="75535" y="116721"/>
                </a:lnTo>
                <a:cubicBezTo>
                  <a:pt x="75535" y="116721"/>
                  <a:pt x="75535" y="116721"/>
                  <a:pt x="75535" y="95082"/>
                </a:cubicBezTo>
                <a:close/>
                <a:moveTo>
                  <a:pt x="23628" y="3934"/>
                </a:moveTo>
                <a:cubicBezTo>
                  <a:pt x="33674" y="38689"/>
                  <a:pt x="33674" y="38689"/>
                  <a:pt x="33674" y="38689"/>
                </a:cubicBezTo>
                <a:cubicBezTo>
                  <a:pt x="33674" y="83934"/>
                  <a:pt x="33674" y="83934"/>
                  <a:pt x="33674" y="83934"/>
                </a:cubicBezTo>
                <a:cubicBezTo>
                  <a:pt x="23628" y="118689"/>
                  <a:pt x="23628" y="118689"/>
                  <a:pt x="23628" y="118689"/>
                </a:cubicBezTo>
                <a:lnTo>
                  <a:pt x="10791" y="118689"/>
                </a:lnTo>
                <a:cubicBezTo>
                  <a:pt x="930" y="83934"/>
                  <a:pt x="930" y="83934"/>
                  <a:pt x="930" y="83934"/>
                </a:cubicBezTo>
                <a:cubicBezTo>
                  <a:pt x="930" y="38689"/>
                  <a:pt x="930" y="38689"/>
                  <a:pt x="930" y="38689"/>
                </a:cubicBezTo>
                <a:cubicBezTo>
                  <a:pt x="10791" y="3934"/>
                  <a:pt x="10791" y="3934"/>
                  <a:pt x="10791" y="3934"/>
                </a:cubicBezTo>
                <a:close/>
                <a:moveTo>
                  <a:pt x="10419" y="0"/>
                </a:moveTo>
                <a:cubicBezTo>
                  <a:pt x="0" y="37377"/>
                  <a:pt x="0" y="37377"/>
                  <a:pt x="0" y="37377"/>
                </a:cubicBezTo>
                <a:cubicBezTo>
                  <a:pt x="0" y="85246"/>
                  <a:pt x="0" y="85246"/>
                  <a:pt x="0" y="85246"/>
                </a:cubicBezTo>
                <a:cubicBezTo>
                  <a:pt x="10419" y="122623"/>
                  <a:pt x="10419" y="122623"/>
                  <a:pt x="10419" y="122623"/>
                </a:cubicBezTo>
                <a:lnTo>
                  <a:pt x="24186" y="122623"/>
                </a:lnTo>
                <a:cubicBezTo>
                  <a:pt x="34605" y="85246"/>
                  <a:pt x="34605" y="85246"/>
                  <a:pt x="34605" y="85246"/>
                </a:cubicBezTo>
                <a:cubicBezTo>
                  <a:pt x="34605" y="37377"/>
                  <a:pt x="34605" y="37377"/>
                  <a:pt x="34605" y="37377"/>
                </a:cubicBezTo>
                <a:cubicBezTo>
                  <a:pt x="24186" y="0"/>
                  <a:pt x="24186" y="0"/>
                  <a:pt x="24186" y="0"/>
                </a:cubicBezTo>
                <a:close/>
                <a:moveTo>
                  <a:pt x="40186" y="89180"/>
                </a:moveTo>
                <a:cubicBezTo>
                  <a:pt x="40186" y="89180"/>
                  <a:pt x="40186" y="89180"/>
                  <a:pt x="40186" y="122623"/>
                </a:cubicBezTo>
                <a:lnTo>
                  <a:pt x="43535" y="122623"/>
                </a:lnTo>
                <a:cubicBezTo>
                  <a:pt x="44093" y="122623"/>
                  <a:pt x="44465" y="121967"/>
                  <a:pt x="45023" y="121967"/>
                </a:cubicBezTo>
                <a:cubicBezTo>
                  <a:pt x="45395" y="121312"/>
                  <a:pt x="45767" y="120656"/>
                  <a:pt x="46140" y="119344"/>
                </a:cubicBezTo>
                <a:cubicBezTo>
                  <a:pt x="46512" y="118033"/>
                  <a:pt x="46698" y="116066"/>
                  <a:pt x="46884" y="114098"/>
                </a:cubicBezTo>
                <a:cubicBezTo>
                  <a:pt x="46884" y="112131"/>
                  <a:pt x="47070" y="109508"/>
                  <a:pt x="47070" y="105574"/>
                </a:cubicBezTo>
                <a:cubicBezTo>
                  <a:pt x="47070" y="103607"/>
                  <a:pt x="47070" y="102295"/>
                  <a:pt x="47070" y="100984"/>
                </a:cubicBezTo>
                <a:cubicBezTo>
                  <a:pt x="46884" y="99672"/>
                  <a:pt x="46884" y="99016"/>
                  <a:pt x="46884" y="97705"/>
                </a:cubicBezTo>
                <a:cubicBezTo>
                  <a:pt x="46884" y="96393"/>
                  <a:pt x="46698" y="95738"/>
                  <a:pt x="46512" y="95082"/>
                </a:cubicBezTo>
                <a:cubicBezTo>
                  <a:pt x="46512" y="93771"/>
                  <a:pt x="46326" y="93115"/>
                  <a:pt x="46140" y="92459"/>
                </a:cubicBezTo>
                <a:cubicBezTo>
                  <a:pt x="45767" y="91148"/>
                  <a:pt x="45395" y="90492"/>
                  <a:pt x="45023" y="89836"/>
                </a:cubicBezTo>
                <a:cubicBezTo>
                  <a:pt x="44465" y="89180"/>
                  <a:pt x="44093" y="89180"/>
                  <a:pt x="43535" y="89180"/>
                </a:cubicBezTo>
                <a:close/>
                <a:moveTo>
                  <a:pt x="48930" y="89180"/>
                </a:moveTo>
                <a:cubicBezTo>
                  <a:pt x="48930" y="89180"/>
                  <a:pt x="48930" y="89180"/>
                  <a:pt x="48930" y="122623"/>
                </a:cubicBezTo>
                <a:lnTo>
                  <a:pt x="50791" y="122623"/>
                </a:lnTo>
                <a:cubicBezTo>
                  <a:pt x="50791" y="122623"/>
                  <a:pt x="50791" y="122623"/>
                  <a:pt x="50791" y="109508"/>
                </a:cubicBezTo>
                <a:lnTo>
                  <a:pt x="52093" y="109508"/>
                </a:lnTo>
                <a:cubicBezTo>
                  <a:pt x="52093" y="109508"/>
                  <a:pt x="52093" y="109508"/>
                  <a:pt x="53953" y="122623"/>
                </a:cubicBezTo>
                <a:lnTo>
                  <a:pt x="56186" y="122623"/>
                </a:lnTo>
                <a:cubicBezTo>
                  <a:pt x="56186" y="122623"/>
                  <a:pt x="56186" y="122623"/>
                  <a:pt x="53953" y="108197"/>
                </a:cubicBezTo>
                <a:cubicBezTo>
                  <a:pt x="54512" y="107541"/>
                  <a:pt x="54884" y="106230"/>
                  <a:pt x="55256" y="104918"/>
                </a:cubicBezTo>
                <a:cubicBezTo>
                  <a:pt x="55628" y="103607"/>
                  <a:pt x="55814" y="101639"/>
                  <a:pt x="55814" y="99672"/>
                </a:cubicBezTo>
                <a:cubicBezTo>
                  <a:pt x="55814" y="97705"/>
                  <a:pt x="55628" y="96393"/>
                  <a:pt x="55442" y="95738"/>
                </a:cubicBezTo>
                <a:cubicBezTo>
                  <a:pt x="55442" y="94426"/>
                  <a:pt x="55256" y="93115"/>
                  <a:pt x="54884" y="92459"/>
                </a:cubicBezTo>
                <a:cubicBezTo>
                  <a:pt x="54698" y="91148"/>
                  <a:pt x="54326" y="90492"/>
                  <a:pt x="53953" y="89836"/>
                </a:cubicBezTo>
                <a:cubicBezTo>
                  <a:pt x="53581" y="89180"/>
                  <a:pt x="53209" y="89180"/>
                  <a:pt x="52651" y="89180"/>
                </a:cubicBezTo>
                <a:close/>
                <a:moveTo>
                  <a:pt x="57674" y="89180"/>
                </a:moveTo>
                <a:cubicBezTo>
                  <a:pt x="57674" y="89180"/>
                  <a:pt x="57674" y="89180"/>
                  <a:pt x="57674" y="122623"/>
                </a:cubicBezTo>
                <a:lnTo>
                  <a:pt x="64000" y="122623"/>
                </a:lnTo>
                <a:cubicBezTo>
                  <a:pt x="64000" y="122623"/>
                  <a:pt x="64000" y="122623"/>
                  <a:pt x="64000" y="116721"/>
                </a:cubicBezTo>
                <a:lnTo>
                  <a:pt x="59535" y="116721"/>
                </a:lnTo>
                <a:cubicBezTo>
                  <a:pt x="59535" y="116721"/>
                  <a:pt x="59535" y="116721"/>
                  <a:pt x="59535" y="108853"/>
                </a:cubicBezTo>
                <a:lnTo>
                  <a:pt x="63256" y="108853"/>
                </a:lnTo>
                <a:cubicBezTo>
                  <a:pt x="63256" y="108853"/>
                  <a:pt x="63256" y="108853"/>
                  <a:pt x="63256" y="102951"/>
                </a:cubicBezTo>
                <a:lnTo>
                  <a:pt x="59535" y="102951"/>
                </a:lnTo>
                <a:cubicBezTo>
                  <a:pt x="59535" y="102951"/>
                  <a:pt x="59535" y="102951"/>
                  <a:pt x="59535" y="95082"/>
                </a:cubicBezTo>
                <a:lnTo>
                  <a:pt x="64000" y="95082"/>
                </a:lnTo>
                <a:cubicBezTo>
                  <a:pt x="64000" y="95082"/>
                  <a:pt x="64000" y="95082"/>
                  <a:pt x="64000" y="89180"/>
                </a:cubicBezTo>
                <a:close/>
                <a:moveTo>
                  <a:pt x="68651" y="89180"/>
                </a:moveTo>
                <a:cubicBezTo>
                  <a:pt x="67535" y="89180"/>
                  <a:pt x="66791" y="89836"/>
                  <a:pt x="66233" y="91803"/>
                </a:cubicBezTo>
                <a:cubicBezTo>
                  <a:pt x="65674" y="93771"/>
                  <a:pt x="65302" y="95738"/>
                  <a:pt x="65302" y="99016"/>
                </a:cubicBezTo>
                <a:cubicBezTo>
                  <a:pt x="65302" y="101639"/>
                  <a:pt x="65488" y="104262"/>
                  <a:pt x="66047" y="105574"/>
                </a:cubicBezTo>
                <a:cubicBezTo>
                  <a:pt x="66419" y="106885"/>
                  <a:pt x="66977" y="108197"/>
                  <a:pt x="67907" y="108197"/>
                </a:cubicBezTo>
                <a:cubicBezTo>
                  <a:pt x="67907" y="108197"/>
                  <a:pt x="67907" y="108197"/>
                  <a:pt x="68465" y="108853"/>
                </a:cubicBezTo>
                <a:lnTo>
                  <a:pt x="69023" y="108853"/>
                </a:lnTo>
                <a:cubicBezTo>
                  <a:pt x="69395" y="108853"/>
                  <a:pt x="69581" y="109508"/>
                  <a:pt x="69767" y="110164"/>
                </a:cubicBezTo>
                <a:cubicBezTo>
                  <a:pt x="69953" y="110820"/>
                  <a:pt x="70140" y="111475"/>
                  <a:pt x="70140" y="112787"/>
                </a:cubicBezTo>
                <a:cubicBezTo>
                  <a:pt x="70140" y="115410"/>
                  <a:pt x="69581" y="116721"/>
                  <a:pt x="68465" y="116721"/>
                </a:cubicBezTo>
                <a:cubicBezTo>
                  <a:pt x="67907" y="116721"/>
                  <a:pt x="67535" y="116721"/>
                  <a:pt x="67163" y="116066"/>
                </a:cubicBezTo>
                <a:cubicBezTo>
                  <a:pt x="66791" y="116066"/>
                  <a:pt x="66419" y="115410"/>
                  <a:pt x="66047" y="114098"/>
                </a:cubicBezTo>
                <a:cubicBezTo>
                  <a:pt x="66047" y="114098"/>
                  <a:pt x="66047" y="114098"/>
                  <a:pt x="64930" y="118689"/>
                </a:cubicBezTo>
                <a:cubicBezTo>
                  <a:pt x="65302" y="120000"/>
                  <a:pt x="65860" y="121312"/>
                  <a:pt x="66419" y="121967"/>
                </a:cubicBezTo>
                <a:cubicBezTo>
                  <a:pt x="66977" y="122623"/>
                  <a:pt x="67721" y="122623"/>
                  <a:pt x="68465" y="122623"/>
                </a:cubicBezTo>
                <a:cubicBezTo>
                  <a:pt x="69395" y="122623"/>
                  <a:pt x="70326" y="121967"/>
                  <a:pt x="70884" y="120000"/>
                </a:cubicBezTo>
                <a:cubicBezTo>
                  <a:pt x="71628" y="118033"/>
                  <a:pt x="71814" y="116066"/>
                  <a:pt x="71814" y="112787"/>
                </a:cubicBezTo>
                <a:cubicBezTo>
                  <a:pt x="71814" y="109508"/>
                  <a:pt x="71628" y="107541"/>
                  <a:pt x="71256" y="105574"/>
                </a:cubicBezTo>
                <a:cubicBezTo>
                  <a:pt x="70884" y="104918"/>
                  <a:pt x="70698" y="104262"/>
                  <a:pt x="70512" y="104262"/>
                </a:cubicBezTo>
                <a:cubicBezTo>
                  <a:pt x="70140" y="103607"/>
                  <a:pt x="69767" y="102951"/>
                  <a:pt x="69395" y="102951"/>
                </a:cubicBezTo>
                <a:lnTo>
                  <a:pt x="68837" y="102951"/>
                </a:lnTo>
                <a:cubicBezTo>
                  <a:pt x="68837" y="102951"/>
                  <a:pt x="68837" y="102951"/>
                  <a:pt x="68279" y="102295"/>
                </a:cubicBezTo>
                <a:cubicBezTo>
                  <a:pt x="67907" y="102295"/>
                  <a:pt x="67535" y="101639"/>
                  <a:pt x="67349" y="100984"/>
                </a:cubicBezTo>
                <a:cubicBezTo>
                  <a:pt x="67163" y="100328"/>
                  <a:pt x="67163" y="99672"/>
                  <a:pt x="67163" y="99016"/>
                </a:cubicBezTo>
                <a:cubicBezTo>
                  <a:pt x="67163" y="97705"/>
                  <a:pt x="67163" y="96393"/>
                  <a:pt x="67535" y="95738"/>
                </a:cubicBezTo>
                <a:cubicBezTo>
                  <a:pt x="67721" y="95082"/>
                  <a:pt x="68093" y="94426"/>
                  <a:pt x="68465" y="94426"/>
                </a:cubicBezTo>
                <a:cubicBezTo>
                  <a:pt x="69023" y="94426"/>
                  <a:pt x="69209" y="94426"/>
                  <a:pt x="69581" y="95082"/>
                </a:cubicBezTo>
                <a:cubicBezTo>
                  <a:pt x="69953" y="95082"/>
                  <a:pt x="70140" y="95738"/>
                  <a:pt x="70512" y="97049"/>
                </a:cubicBezTo>
                <a:cubicBezTo>
                  <a:pt x="70512" y="97049"/>
                  <a:pt x="70512" y="97049"/>
                  <a:pt x="71628" y="92459"/>
                </a:cubicBezTo>
                <a:cubicBezTo>
                  <a:pt x="71256" y="91148"/>
                  <a:pt x="70884" y="90492"/>
                  <a:pt x="70326" y="89836"/>
                </a:cubicBezTo>
                <a:cubicBezTo>
                  <a:pt x="69767" y="89180"/>
                  <a:pt x="69209" y="89180"/>
                  <a:pt x="68651" y="89180"/>
                </a:cubicBezTo>
                <a:close/>
                <a:moveTo>
                  <a:pt x="73674" y="89180"/>
                </a:moveTo>
                <a:cubicBezTo>
                  <a:pt x="73674" y="89180"/>
                  <a:pt x="73674" y="89180"/>
                  <a:pt x="73674" y="122623"/>
                </a:cubicBezTo>
                <a:lnTo>
                  <a:pt x="77023" y="122623"/>
                </a:lnTo>
                <a:cubicBezTo>
                  <a:pt x="77581" y="122623"/>
                  <a:pt x="78140" y="121967"/>
                  <a:pt x="78512" y="121967"/>
                </a:cubicBezTo>
                <a:cubicBezTo>
                  <a:pt x="78884" y="121312"/>
                  <a:pt x="79256" y="120656"/>
                  <a:pt x="79628" y="119344"/>
                </a:cubicBezTo>
                <a:cubicBezTo>
                  <a:pt x="80000" y="118033"/>
                  <a:pt x="80372" y="116066"/>
                  <a:pt x="80372" y="114098"/>
                </a:cubicBezTo>
                <a:cubicBezTo>
                  <a:pt x="80558" y="112131"/>
                  <a:pt x="80558" y="109508"/>
                  <a:pt x="80558" y="105574"/>
                </a:cubicBezTo>
                <a:cubicBezTo>
                  <a:pt x="80558" y="103607"/>
                  <a:pt x="80558" y="102295"/>
                  <a:pt x="80558" y="100984"/>
                </a:cubicBezTo>
                <a:cubicBezTo>
                  <a:pt x="80558" y="99672"/>
                  <a:pt x="80558" y="99016"/>
                  <a:pt x="80372" y="97705"/>
                </a:cubicBezTo>
                <a:cubicBezTo>
                  <a:pt x="80372" y="96393"/>
                  <a:pt x="80186" y="95738"/>
                  <a:pt x="80186" y="95082"/>
                </a:cubicBezTo>
                <a:cubicBezTo>
                  <a:pt x="80000" y="93771"/>
                  <a:pt x="79814" y="93115"/>
                  <a:pt x="79628" y="92459"/>
                </a:cubicBezTo>
                <a:cubicBezTo>
                  <a:pt x="79256" y="91148"/>
                  <a:pt x="78884" y="90492"/>
                  <a:pt x="78512" y="89836"/>
                </a:cubicBezTo>
                <a:cubicBezTo>
                  <a:pt x="78140" y="89180"/>
                  <a:pt x="77581" y="89180"/>
                  <a:pt x="77023" y="89180"/>
                </a:cubicBezTo>
                <a:close/>
                <a:moveTo>
                  <a:pt x="82419" y="89180"/>
                </a:moveTo>
                <a:cubicBezTo>
                  <a:pt x="82419" y="89180"/>
                  <a:pt x="82419" y="89180"/>
                  <a:pt x="82419" y="122623"/>
                </a:cubicBezTo>
                <a:lnTo>
                  <a:pt x="88744" y="122623"/>
                </a:lnTo>
                <a:cubicBezTo>
                  <a:pt x="88744" y="122623"/>
                  <a:pt x="88744" y="122623"/>
                  <a:pt x="88744" y="116721"/>
                </a:cubicBezTo>
                <a:lnTo>
                  <a:pt x="84279" y="116721"/>
                </a:lnTo>
                <a:cubicBezTo>
                  <a:pt x="84279" y="116721"/>
                  <a:pt x="84279" y="116721"/>
                  <a:pt x="84279" y="108853"/>
                </a:cubicBezTo>
                <a:lnTo>
                  <a:pt x="88000" y="108853"/>
                </a:lnTo>
                <a:cubicBezTo>
                  <a:pt x="88000" y="108853"/>
                  <a:pt x="88000" y="108853"/>
                  <a:pt x="88000" y="102951"/>
                </a:cubicBezTo>
                <a:lnTo>
                  <a:pt x="84279" y="102951"/>
                </a:lnTo>
                <a:cubicBezTo>
                  <a:pt x="84279" y="102951"/>
                  <a:pt x="84279" y="102951"/>
                  <a:pt x="84279" y="95082"/>
                </a:cubicBezTo>
                <a:lnTo>
                  <a:pt x="88744" y="95082"/>
                </a:lnTo>
                <a:cubicBezTo>
                  <a:pt x="88744" y="95082"/>
                  <a:pt x="88744" y="95082"/>
                  <a:pt x="88744" y="89180"/>
                </a:cubicBezTo>
                <a:close/>
                <a:moveTo>
                  <a:pt x="90605" y="89180"/>
                </a:moveTo>
                <a:cubicBezTo>
                  <a:pt x="90605" y="89180"/>
                  <a:pt x="90605" y="89180"/>
                  <a:pt x="90605" y="122623"/>
                </a:cubicBezTo>
                <a:lnTo>
                  <a:pt x="92465" y="122623"/>
                </a:lnTo>
                <a:cubicBezTo>
                  <a:pt x="92465" y="122623"/>
                  <a:pt x="92465" y="122623"/>
                  <a:pt x="92465" y="102295"/>
                </a:cubicBezTo>
                <a:cubicBezTo>
                  <a:pt x="92465" y="102295"/>
                  <a:pt x="92465" y="102295"/>
                  <a:pt x="96186" y="122623"/>
                </a:cubicBezTo>
                <a:lnTo>
                  <a:pt x="97860" y="122623"/>
                </a:lnTo>
                <a:cubicBezTo>
                  <a:pt x="97860" y="122623"/>
                  <a:pt x="97860" y="122623"/>
                  <a:pt x="97860" y="89180"/>
                </a:cubicBezTo>
                <a:lnTo>
                  <a:pt x="96000" y="89180"/>
                </a:lnTo>
                <a:cubicBezTo>
                  <a:pt x="96000" y="89180"/>
                  <a:pt x="96000" y="89180"/>
                  <a:pt x="96000" y="109508"/>
                </a:cubicBezTo>
                <a:cubicBezTo>
                  <a:pt x="96000" y="109508"/>
                  <a:pt x="96000" y="109508"/>
                  <a:pt x="92279" y="89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0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27" name="Google Shape;127;p40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0"/>
          <p:cNvSpPr txBox="1">
            <a:spLocks noGrp="1"/>
          </p:cNvSpPr>
          <p:nvPr>
            <p:ph type="subTitle" idx="3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40"/>
          <p:cNvSpPr txBox="1">
            <a:spLocks noGrp="1"/>
          </p:cNvSpPr>
          <p:nvPr>
            <p:ph type="body" idx="4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body" idx="5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31" name="Google Shape;131;p40"/>
          <p:cNvSpPr txBox="1">
            <a:spLocks noGrp="1"/>
          </p:cNvSpPr>
          <p:nvPr>
            <p:ph type="body" idx="6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Titelfolie_TUD_Foto_a">
  <p:cSld name="4_Titelfolie_TUD_Foto_a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1"/>
          <p:cNvSpPr>
            <a:spLocks noGrp="1"/>
          </p:cNvSpPr>
          <p:nvPr>
            <p:ph type="pic" idx="2"/>
          </p:nvPr>
        </p:nvSpPr>
        <p:spPr>
          <a:xfrm>
            <a:off x="0" y="1204913"/>
            <a:ext cx="12192000" cy="565308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4" name="Google Shape;134;p41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35" name="Google Shape;135;p41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1"/>
          <p:cNvSpPr txBox="1">
            <a:spLocks noGrp="1"/>
          </p:cNvSpPr>
          <p:nvPr>
            <p:ph type="subTitle" idx="3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41"/>
          <p:cNvSpPr txBox="1">
            <a:spLocks noGrp="1"/>
          </p:cNvSpPr>
          <p:nvPr>
            <p:ph type="body" idx="4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body" idx="5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39" name="Google Shape;139;p41"/>
          <p:cNvSpPr txBox="1">
            <a:spLocks noGrp="1"/>
          </p:cNvSpPr>
          <p:nvPr>
            <p:ph type="body" idx="6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40" name="Google Shape;14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751"/>
            <a:ext cx="1764000" cy="51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elfolie_TUD_weiß-blau">
  <p:cSld name="2_Titelfolie_TUD_weiß-blau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chemeClr val="accent5"/>
              </a:gs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42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45" name="Google Shape;145;p42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2"/>
          <p:cNvSpPr txBox="1">
            <a:spLocks noGrp="1"/>
          </p:cNvSpPr>
          <p:nvPr>
            <p:ph type="subTitle" idx="2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42"/>
          <p:cNvSpPr txBox="1">
            <a:spLocks noGrp="1"/>
          </p:cNvSpPr>
          <p:nvPr>
            <p:ph type="body" idx="3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48" name="Google Shape;148;p42"/>
          <p:cNvSpPr txBox="1">
            <a:spLocks noGrp="1"/>
          </p:cNvSpPr>
          <p:nvPr>
            <p:ph type="body" idx="4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body" idx="5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50" name="Google Shape;150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751"/>
            <a:ext cx="1764000" cy="51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elfolie_TUD_weiß-blau">
  <p:cSld name="3_Titelfolie_TUD_weiß-blau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3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rgbClr val="951B81"/>
              </a:gs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3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55" name="Google Shape;155;p43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3"/>
          <p:cNvSpPr txBox="1">
            <a:spLocks noGrp="1"/>
          </p:cNvSpPr>
          <p:nvPr>
            <p:ph type="subTitle" idx="2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43"/>
          <p:cNvSpPr txBox="1">
            <a:spLocks noGrp="1"/>
          </p:cNvSpPr>
          <p:nvPr>
            <p:ph type="body" idx="3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58" name="Google Shape;158;p43"/>
          <p:cNvSpPr txBox="1">
            <a:spLocks noGrp="1"/>
          </p:cNvSpPr>
          <p:nvPr>
            <p:ph type="body" idx="4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59" name="Google Shape;159;p43"/>
          <p:cNvSpPr txBox="1">
            <a:spLocks noGrp="1"/>
          </p:cNvSpPr>
          <p:nvPr>
            <p:ph type="body" idx="5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60" name="Google Shape;160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751"/>
            <a:ext cx="1764000" cy="51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Titelfolie_TUD_weiß-blau">
  <p:cSld name="4_Titelfolie_TUD_weiß-blau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rgbClr val="DE2526"/>
              </a:gs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4"/>
          <p:cNvSpPr txBox="1">
            <a:spLocks noGrp="1"/>
          </p:cNvSpPr>
          <p:nvPr>
            <p:ph type="subTitle" idx="2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44"/>
          <p:cNvSpPr txBox="1">
            <a:spLocks noGrp="1"/>
          </p:cNvSpPr>
          <p:nvPr>
            <p:ph type="body" idx="3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body" idx="4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5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70" name="Google Shape;170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751"/>
            <a:ext cx="1764000" cy="51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Titelfolie_TUD_weiß-blau">
  <p:cSld name="5_Titelfolie_TUD_weiß-blau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5"/>
          <p:cNvSpPr/>
          <p:nvPr/>
        </p:nvSpPr>
        <p:spPr>
          <a:xfrm>
            <a:off x="3151994" y="2563831"/>
            <a:ext cx="9050720" cy="4317954"/>
          </a:xfrm>
          <a:custGeom>
            <a:avLst/>
            <a:gdLst/>
            <a:ahLst/>
            <a:cxnLst/>
            <a:rect l="l" t="t" r="r" b="b"/>
            <a:pathLst>
              <a:path w="8344852" h="3981196" extrusionOk="0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endParaRPr sz="162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45"/>
          <p:cNvSpPr/>
          <p:nvPr/>
        </p:nvSpPr>
        <p:spPr>
          <a:xfrm>
            <a:off x="-1" y="3692352"/>
            <a:ext cx="9555747" cy="3185710"/>
          </a:xfrm>
          <a:custGeom>
            <a:avLst/>
            <a:gdLst/>
            <a:ahLst/>
            <a:cxnLst/>
            <a:rect l="l" t="t" r="r" b="b"/>
            <a:pathLst>
              <a:path w="8810492" h="2937256" extrusionOk="0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lang="de-DE" sz="162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5"/>
          <p:cNvSpPr/>
          <p:nvPr/>
        </p:nvSpPr>
        <p:spPr>
          <a:xfrm>
            <a:off x="-709" y="2302249"/>
            <a:ext cx="6020777" cy="4581946"/>
          </a:xfrm>
          <a:custGeom>
            <a:avLst/>
            <a:gdLst/>
            <a:ahLst/>
            <a:cxnLst/>
            <a:rect l="l" t="t" r="r" b="b"/>
            <a:pathLst>
              <a:path w="5551215" h="4224599" extrusionOk="0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endParaRPr sz="162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5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77" name="Google Shape;177;p45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subTitle" idx="2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45"/>
          <p:cNvSpPr txBox="1">
            <a:spLocks noGrp="1"/>
          </p:cNvSpPr>
          <p:nvPr>
            <p:ph type="body" idx="3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body" idx="4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81" name="Google Shape;181;p45"/>
          <p:cNvSpPr txBox="1">
            <a:spLocks noGrp="1"/>
          </p:cNvSpPr>
          <p:nvPr>
            <p:ph type="body" idx="5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82" name="Google Shape;182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751"/>
            <a:ext cx="1764000" cy="51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2 Inhalte_">
  <p:cSld name="2_Titel und 2 Inhalte_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6"/>
          <p:cNvSpPr txBox="1">
            <a:spLocks noGrp="1"/>
          </p:cNvSpPr>
          <p:nvPr>
            <p:ph type="body" idx="1"/>
          </p:nvPr>
        </p:nvSpPr>
        <p:spPr>
          <a:xfrm>
            <a:off x="874713" y="1481138"/>
            <a:ext cx="5195887" cy="436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87" name="Google Shape;187;p46"/>
          <p:cNvSpPr txBox="1">
            <a:spLocks noGrp="1"/>
          </p:cNvSpPr>
          <p:nvPr>
            <p:ph type="body" idx="2"/>
          </p:nvPr>
        </p:nvSpPr>
        <p:spPr>
          <a:xfrm>
            <a:off x="6267450" y="1481138"/>
            <a:ext cx="5195887" cy="436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2 Inhalte">
  <p:cSld name="2_Titel und 2 Inhalte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7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7"/>
          <p:cNvSpPr>
            <a:spLocks noGrp="1"/>
          </p:cNvSpPr>
          <p:nvPr>
            <p:ph type="pic" idx="2"/>
          </p:nvPr>
        </p:nvSpPr>
        <p:spPr>
          <a:xfrm>
            <a:off x="6267449" y="1484314"/>
            <a:ext cx="5187950" cy="4344985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47"/>
          <p:cNvSpPr txBox="1">
            <a:spLocks noGrp="1"/>
          </p:cNvSpPr>
          <p:nvPr>
            <p:ph type="body" idx="1"/>
          </p:nvPr>
        </p:nvSpPr>
        <p:spPr>
          <a:xfrm>
            <a:off x="874713" y="1484313"/>
            <a:ext cx="5195887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Inhalt und Bild">
  <p:cSld name="2_Titel und Inhalt und Bild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8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8"/>
          <p:cNvSpPr>
            <a:spLocks noGrp="1"/>
          </p:cNvSpPr>
          <p:nvPr>
            <p:ph type="pic" idx="2"/>
          </p:nvPr>
        </p:nvSpPr>
        <p:spPr>
          <a:xfrm>
            <a:off x="8070849" y="1484314"/>
            <a:ext cx="3384549" cy="4344985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48"/>
          <p:cNvSpPr txBox="1">
            <a:spLocks noGrp="1"/>
          </p:cNvSpPr>
          <p:nvPr>
            <p:ph type="body" idx="1"/>
          </p:nvPr>
        </p:nvSpPr>
        <p:spPr>
          <a:xfrm>
            <a:off x="874713" y="1484313"/>
            <a:ext cx="6999287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Inhalt und Bild_quer">
  <p:cSld name="2_Titel und Inhalt und Bild_qu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9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9"/>
          <p:cNvSpPr>
            <a:spLocks noGrp="1"/>
          </p:cNvSpPr>
          <p:nvPr>
            <p:ph type="pic" idx="2"/>
          </p:nvPr>
        </p:nvSpPr>
        <p:spPr>
          <a:xfrm>
            <a:off x="0" y="4101152"/>
            <a:ext cx="12191999" cy="2028186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49"/>
          <p:cNvSpPr txBox="1">
            <a:spLocks noGrp="1"/>
          </p:cNvSpPr>
          <p:nvPr>
            <p:ph type="body" idx="1"/>
          </p:nvPr>
        </p:nvSpPr>
        <p:spPr>
          <a:xfrm>
            <a:off x="874713" y="1484313"/>
            <a:ext cx="10580687" cy="23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ein Inhalt">
  <p:cSld name="2_Titel und ein Inhal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  <a:defRPr sz="2000"/>
            </a:lvl2pPr>
            <a:lvl3pPr marL="1371600" lvl="2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Inhalt und Bild_">
  <p:cSld name="2_Titel und Inhalt und Bild_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0"/>
          <p:cNvSpPr>
            <a:spLocks noGrp="1"/>
          </p:cNvSpPr>
          <p:nvPr>
            <p:ph type="pic" idx="2"/>
          </p:nvPr>
        </p:nvSpPr>
        <p:spPr>
          <a:xfrm>
            <a:off x="8070849" y="1484314"/>
            <a:ext cx="4121151" cy="4645024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50"/>
          <p:cNvSpPr txBox="1">
            <a:spLocks noGrp="1"/>
          </p:cNvSpPr>
          <p:nvPr>
            <p:ph type="body" idx="1"/>
          </p:nvPr>
        </p:nvSpPr>
        <p:spPr>
          <a:xfrm>
            <a:off x="874713" y="1484313"/>
            <a:ext cx="6999287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el und 3 Inhalte">
  <p:cSld name="3_Titel und 3 Inhalte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1"/>
          <p:cNvSpPr txBox="1">
            <a:spLocks noGrp="1"/>
          </p:cNvSpPr>
          <p:nvPr>
            <p:ph type="body" idx="1"/>
          </p:nvPr>
        </p:nvSpPr>
        <p:spPr>
          <a:xfrm>
            <a:off x="874713" y="1481138"/>
            <a:ext cx="3398837" cy="436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07" name="Google Shape;207;p51"/>
          <p:cNvSpPr txBox="1">
            <a:spLocks noGrp="1"/>
          </p:cNvSpPr>
          <p:nvPr>
            <p:ph type="body" idx="2"/>
          </p:nvPr>
        </p:nvSpPr>
        <p:spPr>
          <a:xfrm>
            <a:off x="4457699" y="1481138"/>
            <a:ext cx="3416301" cy="436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08" name="Google Shape;208;p51"/>
          <p:cNvSpPr txBox="1">
            <a:spLocks noGrp="1"/>
          </p:cNvSpPr>
          <p:nvPr>
            <p:ph type="body" idx="3"/>
          </p:nvPr>
        </p:nvSpPr>
        <p:spPr>
          <a:xfrm>
            <a:off x="8070850" y="1481138"/>
            <a:ext cx="3384550" cy="436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el und 4 Inhalte">
  <p:cSld name="4_Titel und 4 Inhalte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2"/>
          <p:cNvSpPr>
            <a:spLocks noGrp="1"/>
          </p:cNvSpPr>
          <p:nvPr>
            <p:ph type="pic" idx="2"/>
          </p:nvPr>
        </p:nvSpPr>
        <p:spPr>
          <a:xfrm>
            <a:off x="874711" y="1484313"/>
            <a:ext cx="4300539" cy="13320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52"/>
          <p:cNvSpPr>
            <a:spLocks noGrp="1"/>
          </p:cNvSpPr>
          <p:nvPr>
            <p:ph type="pic" idx="3"/>
          </p:nvPr>
        </p:nvSpPr>
        <p:spPr>
          <a:xfrm>
            <a:off x="874712" y="2943181"/>
            <a:ext cx="4300537" cy="13320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52"/>
          <p:cNvSpPr>
            <a:spLocks noGrp="1"/>
          </p:cNvSpPr>
          <p:nvPr>
            <p:ph type="pic" idx="4"/>
          </p:nvPr>
        </p:nvSpPr>
        <p:spPr>
          <a:xfrm>
            <a:off x="874710" y="4402050"/>
            <a:ext cx="4300537" cy="1427249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52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2"/>
          <p:cNvSpPr txBox="1">
            <a:spLocks noGrp="1"/>
          </p:cNvSpPr>
          <p:nvPr>
            <p:ph type="body" idx="1"/>
          </p:nvPr>
        </p:nvSpPr>
        <p:spPr>
          <a:xfrm>
            <a:off x="5365750" y="1484313"/>
            <a:ext cx="6089650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2 Titel und 2 Inhalte">
  <p:cSld name="5_2 Titel und 2 Inhalt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"/>
          <p:cNvSpPr txBox="1"/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lang="de-DE" sz="24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Titelmasterformat durch Klicken bearbeiten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3"/>
          <p:cNvSpPr txBox="1"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3"/>
          <p:cNvSpPr txBox="1">
            <a:spLocks noGrp="1"/>
          </p:cNvSpPr>
          <p:nvPr>
            <p:ph type="body" idx="1"/>
          </p:nvPr>
        </p:nvSpPr>
        <p:spPr>
          <a:xfrm>
            <a:off x="874713" y="1484313"/>
            <a:ext cx="5195887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19" name="Google Shape;219;p53"/>
          <p:cNvSpPr txBox="1">
            <a:spLocks noGrp="1"/>
          </p:cNvSpPr>
          <p:nvPr>
            <p:ph type="body" idx="2"/>
          </p:nvPr>
        </p:nvSpPr>
        <p:spPr>
          <a:xfrm>
            <a:off x="6273895" y="1486586"/>
            <a:ext cx="5195887" cy="435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el und 18 Bilder">
  <p:cSld name="6_Titel und 18 Bilder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4"/>
          <p:cNvSpPr txBox="1"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4"/>
          <p:cNvSpPr>
            <a:spLocks noGrp="1"/>
          </p:cNvSpPr>
          <p:nvPr>
            <p:ph type="pic" idx="2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3" name="Google Shape;223;p54"/>
          <p:cNvSpPr>
            <a:spLocks noGrp="1"/>
          </p:cNvSpPr>
          <p:nvPr>
            <p:ph type="pic" idx="3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4" name="Google Shape;224;p54"/>
          <p:cNvSpPr>
            <a:spLocks noGrp="1"/>
          </p:cNvSpPr>
          <p:nvPr>
            <p:ph type="pic" idx="4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5" name="Google Shape;225;p54"/>
          <p:cNvSpPr>
            <a:spLocks noGrp="1"/>
          </p:cNvSpPr>
          <p:nvPr>
            <p:ph type="pic" idx="5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6" name="Google Shape;226;p54"/>
          <p:cNvSpPr>
            <a:spLocks noGrp="1"/>
          </p:cNvSpPr>
          <p:nvPr>
            <p:ph type="pic" idx="6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7" name="Google Shape;227;p54"/>
          <p:cNvSpPr>
            <a:spLocks noGrp="1"/>
          </p:cNvSpPr>
          <p:nvPr>
            <p:ph type="pic" idx="7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8" name="Google Shape;228;p54"/>
          <p:cNvSpPr>
            <a:spLocks noGrp="1"/>
          </p:cNvSpPr>
          <p:nvPr>
            <p:ph type="pic" idx="8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9" name="Google Shape;229;p54"/>
          <p:cNvSpPr>
            <a:spLocks noGrp="1"/>
          </p:cNvSpPr>
          <p:nvPr>
            <p:ph type="pic" idx="9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0" name="Google Shape;230;p54"/>
          <p:cNvSpPr>
            <a:spLocks noGrp="1"/>
          </p:cNvSpPr>
          <p:nvPr>
            <p:ph type="pic" idx="13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1" name="Google Shape;231;p54"/>
          <p:cNvSpPr>
            <a:spLocks noGrp="1"/>
          </p:cNvSpPr>
          <p:nvPr>
            <p:ph type="pic" idx="14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2" name="Google Shape;232;p54"/>
          <p:cNvSpPr>
            <a:spLocks noGrp="1"/>
          </p:cNvSpPr>
          <p:nvPr>
            <p:ph type="pic" idx="15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3" name="Google Shape;233;p54"/>
          <p:cNvSpPr>
            <a:spLocks noGrp="1"/>
          </p:cNvSpPr>
          <p:nvPr>
            <p:ph type="pic" idx="16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4" name="Google Shape;234;p54"/>
          <p:cNvSpPr>
            <a:spLocks noGrp="1"/>
          </p:cNvSpPr>
          <p:nvPr>
            <p:ph type="pic" idx="17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5" name="Google Shape;235;p54"/>
          <p:cNvSpPr>
            <a:spLocks noGrp="1"/>
          </p:cNvSpPr>
          <p:nvPr>
            <p:ph type="pic" idx="18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6" name="Google Shape;236;p54"/>
          <p:cNvSpPr>
            <a:spLocks noGrp="1"/>
          </p:cNvSpPr>
          <p:nvPr>
            <p:ph type="pic" idx="19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7" name="Google Shape;237;p54"/>
          <p:cNvSpPr>
            <a:spLocks noGrp="1"/>
          </p:cNvSpPr>
          <p:nvPr>
            <p:ph type="pic" idx="20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8" name="Google Shape;238;p54"/>
          <p:cNvSpPr>
            <a:spLocks noGrp="1"/>
          </p:cNvSpPr>
          <p:nvPr>
            <p:ph type="pic" idx="21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9" name="Google Shape;239;p54"/>
          <p:cNvSpPr>
            <a:spLocks noGrp="1"/>
          </p:cNvSpPr>
          <p:nvPr>
            <p:ph type="pic" idx="22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el und 8 Bilder">
  <p:cSld name="6_Titel und 8 Bild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5"/>
          <p:cNvSpPr txBox="1"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55"/>
          <p:cNvSpPr>
            <a:spLocks noGrp="1"/>
          </p:cNvSpPr>
          <p:nvPr>
            <p:ph type="pic" idx="2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3" name="Google Shape;243;p55"/>
          <p:cNvSpPr>
            <a:spLocks noGrp="1"/>
          </p:cNvSpPr>
          <p:nvPr>
            <p:ph type="pic" idx="3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4" name="Google Shape;244;p55"/>
          <p:cNvSpPr>
            <a:spLocks noGrp="1"/>
          </p:cNvSpPr>
          <p:nvPr>
            <p:ph type="pic" idx="4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5" name="Google Shape;245;p55"/>
          <p:cNvSpPr>
            <a:spLocks noGrp="1"/>
          </p:cNvSpPr>
          <p:nvPr>
            <p:ph type="pic" idx="5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6" name="Google Shape;246;p55"/>
          <p:cNvSpPr>
            <a:spLocks noGrp="1"/>
          </p:cNvSpPr>
          <p:nvPr>
            <p:ph type="pic" idx="6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7" name="Google Shape;247;p55"/>
          <p:cNvSpPr>
            <a:spLocks noGrp="1"/>
          </p:cNvSpPr>
          <p:nvPr>
            <p:ph type="pic" idx="7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8" name="Google Shape;248;p55"/>
          <p:cNvSpPr>
            <a:spLocks noGrp="1"/>
          </p:cNvSpPr>
          <p:nvPr>
            <p:ph type="pic" idx="8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9" name="Google Shape;249;p55"/>
          <p:cNvSpPr>
            <a:spLocks noGrp="1"/>
          </p:cNvSpPr>
          <p:nvPr>
            <p:ph type="pic" idx="9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el und 6 Bilder_">
  <p:cSld name="6_Titel und 6 Bilder_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6"/>
          <p:cNvSpPr txBox="1"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6"/>
          <p:cNvSpPr>
            <a:spLocks noGrp="1"/>
          </p:cNvSpPr>
          <p:nvPr>
            <p:ph type="pic" idx="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3" name="Google Shape;253;p56"/>
          <p:cNvSpPr>
            <a:spLocks noGrp="1"/>
          </p:cNvSpPr>
          <p:nvPr>
            <p:ph type="pic" idx="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4" name="Google Shape;254;p56"/>
          <p:cNvSpPr>
            <a:spLocks noGrp="1"/>
          </p:cNvSpPr>
          <p:nvPr>
            <p:ph type="pic" idx="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5" name="Google Shape;255;p56"/>
          <p:cNvSpPr>
            <a:spLocks noGrp="1"/>
          </p:cNvSpPr>
          <p:nvPr>
            <p:ph type="pic" idx="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6" name="Google Shape;256;p56"/>
          <p:cNvSpPr>
            <a:spLocks noGrp="1"/>
          </p:cNvSpPr>
          <p:nvPr>
            <p:ph type="pic" idx="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7" name="Google Shape;257;p56"/>
          <p:cNvSpPr>
            <a:spLocks noGrp="1"/>
          </p:cNvSpPr>
          <p:nvPr>
            <p:ph type="pic" idx="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r Titel">
  <p:cSld name="1_Nur Titel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8"/>
          <p:cNvSpPr txBox="1"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58"/>
          <p:cNvSpPr>
            <a:spLocks noGrp="1"/>
          </p:cNvSpPr>
          <p:nvPr>
            <p:ph type="pic" idx="2"/>
          </p:nvPr>
        </p:nvSpPr>
        <p:spPr>
          <a:xfrm>
            <a:off x="0" y="1030288"/>
            <a:ext cx="12192000" cy="50990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9"/>
          <p:cNvSpPr>
            <a:spLocks noGrp="1"/>
          </p:cNvSpPr>
          <p:nvPr>
            <p:ph type="pic" idx="2"/>
          </p:nvPr>
        </p:nvSpPr>
        <p:spPr>
          <a:xfrm>
            <a:off x="0" y="6"/>
            <a:ext cx="12192000" cy="612933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enutzerdefiniertes Layout">
  <p:cSld name="1_Benutzerdefiniertes Layou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0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60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60"/>
          <p:cNvSpPr txBox="1">
            <a:spLocks noGrp="1"/>
          </p:cNvSpPr>
          <p:nvPr>
            <p:ph type="body" idx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enutzerdefiniertes Layout">
  <p:cSld name="4_Benutzerdefiniertes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3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—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enutzerdefiniertes Layout">
  <p:cSld name="2_Benutzerdefiniertes Layou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1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0">
                <a:schemeClr val="accent5"/>
              </a:gs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61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61"/>
          <p:cNvSpPr txBox="1">
            <a:spLocks noGrp="1"/>
          </p:cNvSpPr>
          <p:nvPr>
            <p:ph type="body" idx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enutzerdefiniertes Layout">
  <p:cSld name="3_Benutzerdefiniertes Layou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293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3" name="Google Shape;273;p62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2"/>
          <p:cNvSpPr txBox="1">
            <a:spLocks noGrp="1"/>
          </p:cNvSpPr>
          <p:nvPr>
            <p:ph type="body" idx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ur Titel">
  <p:cSld name="2_Nur Titel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7"/>
          <p:cNvSpPr txBox="1"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35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elfolie_TUD_blau">
  <p:cSld name="1_Titelfolie_TUD_blau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" name="Google Shape;41;p36" descr="Logo. Acht unregelmäßige Dreiecksflächen sind, im Uhrzeigersinn zu einem regelmäßig achteckigen Ring angeordnet. Links daneben zweizeilig der Schriftzug &quot;DRESDEN concept" title="Logo Dresden concep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7694" y="329323"/>
            <a:ext cx="1463906" cy="5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6" descr="Logo. Schriftzug &quot;Technische Universität Dresden&quot;. Links davon befindet sich ein Achteck, das in zwei Bereiche aufgeteilt ist, die zusammen die Buchstaben &quot;T&quot; und &quot;U&quot; ergeben." title="Logo der TU Dresd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731"/>
            <a:ext cx="1765029" cy="5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36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subTitle" idx="2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3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4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5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elfolie_TUD_blauverlauf">
  <p:cSld name="1_Titelfolie_TUD_blauverlauf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ubTitle" idx="2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3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4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5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57" name="Google Shape;57;p37" descr="Logo. Acht unregelmäßige Dreiecksflächen sind, im Uhrzeigersinn zu einem regelmäßig achteckigen Ring angeordnet. Links daneben zweizeilig der Schriftzug &quot;DRESDEN concept" title="Logo Dresden concep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7694" y="329323"/>
            <a:ext cx="1463906" cy="5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37" descr="Logo. Schriftzug &quot;Technische Universität Dresden&quot;. Links davon befindet sich ein Achteck, das in zwei Bereiche aufgeteilt ist, die zusammen die Buchstaben &quot;T&quot; und &quot;U&quot; ergeben." title="Logo der TU Dresd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731"/>
            <a:ext cx="1765029" cy="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elfolie_TUD_weiß">
  <p:cSld name="1_Titelfolie_TUD_weiß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ubTitle" idx="2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body" idx="3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body" idx="4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body" idx="5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6" name="Google Shape;66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04" y="349751"/>
            <a:ext cx="1764000" cy="51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elfolie_TUD_Foto_a">
  <p:cSld name="2_Titelfolie_TUD_Foto_a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70" name="Google Shape;70;p39"/>
          <p:cNvGrpSpPr/>
          <p:nvPr/>
        </p:nvGrpSpPr>
        <p:grpSpPr>
          <a:xfrm>
            <a:off x="10411983" y="326258"/>
            <a:ext cx="1467221" cy="557364"/>
            <a:chOff x="13050" y="-8950"/>
            <a:chExt cx="2996775" cy="3035750"/>
          </a:xfrm>
        </p:grpSpPr>
        <p:sp>
          <p:nvSpPr>
            <p:cNvPr id="71" name="Google Shape;71;p39"/>
            <p:cNvSpPr/>
            <p:nvPr/>
          </p:nvSpPr>
          <p:spPr>
            <a:xfrm>
              <a:off x="13050" y="1830350"/>
              <a:ext cx="130750" cy="473225"/>
            </a:xfrm>
            <a:custGeom>
              <a:avLst/>
              <a:gdLst/>
              <a:ahLst/>
              <a:cxnLst/>
              <a:rect l="l" t="t" r="r" b="b"/>
              <a:pathLst>
                <a:path w="5230" h="18929" extrusionOk="0">
                  <a:moveTo>
                    <a:pt x="3007" y="0"/>
                  </a:moveTo>
                  <a:cubicBezTo>
                    <a:pt x="1439" y="0"/>
                    <a:pt x="1" y="2500"/>
                    <a:pt x="1" y="9643"/>
                  </a:cubicBezTo>
                  <a:cubicBezTo>
                    <a:pt x="1" y="16429"/>
                    <a:pt x="1439" y="18929"/>
                    <a:pt x="3007" y="18929"/>
                  </a:cubicBezTo>
                  <a:cubicBezTo>
                    <a:pt x="3922" y="18929"/>
                    <a:pt x="4707" y="18215"/>
                    <a:pt x="5230" y="16786"/>
                  </a:cubicBezTo>
                  <a:cubicBezTo>
                    <a:pt x="5230" y="16786"/>
                    <a:pt x="5230" y="16786"/>
                    <a:pt x="4315" y="14286"/>
                  </a:cubicBezTo>
                  <a:cubicBezTo>
                    <a:pt x="3922" y="15357"/>
                    <a:pt x="3530" y="16072"/>
                    <a:pt x="3007" y="16072"/>
                  </a:cubicBezTo>
                  <a:cubicBezTo>
                    <a:pt x="2485" y="16072"/>
                    <a:pt x="2092" y="15357"/>
                    <a:pt x="1831" y="14286"/>
                  </a:cubicBezTo>
                  <a:cubicBezTo>
                    <a:pt x="1439" y="13215"/>
                    <a:pt x="1308" y="11786"/>
                    <a:pt x="1308" y="9643"/>
                  </a:cubicBezTo>
                  <a:cubicBezTo>
                    <a:pt x="1308" y="7500"/>
                    <a:pt x="1439" y="6072"/>
                    <a:pt x="1831" y="5000"/>
                  </a:cubicBezTo>
                  <a:cubicBezTo>
                    <a:pt x="2092" y="3929"/>
                    <a:pt x="2485" y="3215"/>
                    <a:pt x="3007" y="3215"/>
                  </a:cubicBezTo>
                  <a:cubicBezTo>
                    <a:pt x="3530" y="3215"/>
                    <a:pt x="3922" y="3929"/>
                    <a:pt x="4315" y="5000"/>
                  </a:cubicBezTo>
                  <a:cubicBezTo>
                    <a:pt x="4315" y="5000"/>
                    <a:pt x="4315" y="5000"/>
                    <a:pt x="5230" y="2500"/>
                  </a:cubicBezTo>
                  <a:cubicBezTo>
                    <a:pt x="4707" y="715"/>
                    <a:pt x="3922" y="0"/>
                    <a:pt x="3007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9"/>
            <p:cNvSpPr/>
            <p:nvPr/>
          </p:nvSpPr>
          <p:spPr>
            <a:xfrm>
              <a:off x="209150" y="1821425"/>
              <a:ext cx="143800" cy="482150"/>
            </a:xfrm>
            <a:custGeom>
              <a:avLst/>
              <a:gdLst/>
              <a:ahLst/>
              <a:cxnLst/>
              <a:rect l="l" t="t" r="r" b="b"/>
              <a:pathLst>
                <a:path w="5752" h="19286" extrusionOk="0">
                  <a:moveTo>
                    <a:pt x="2876" y="3572"/>
                  </a:moveTo>
                  <a:cubicBezTo>
                    <a:pt x="3137" y="3572"/>
                    <a:pt x="3529" y="3929"/>
                    <a:pt x="3791" y="4643"/>
                  </a:cubicBezTo>
                  <a:cubicBezTo>
                    <a:pt x="4183" y="5714"/>
                    <a:pt x="4314" y="7857"/>
                    <a:pt x="4314" y="9643"/>
                  </a:cubicBezTo>
                  <a:cubicBezTo>
                    <a:pt x="4314" y="11786"/>
                    <a:pt x="4183" y="13572"/>
                    <a:pt x="3791" y="15000"/>
                  </a:cubicBezTo>
                  <a:cubicBezTo>
                    <a:pt x="3660" y="15714"/>
                    <a:pt x="3268" y="16072"/>
                    <a:pt x="2876" y="16072"/>
                  </a:cubicBezTo>
                  <a:cubicBezTo>
                    <a:pt x="2353" y="16072"/>
                    <a:pt x="2092" y="15714"/>
                    <a:pt x="1830" y="15000"/>
                  </a:cubicBezTo>
                  <a:cubicBezTo>
                    <a:pt x="1438" y="13572"/>
                    <a:pt x="1307" y="11786"/>
                    <a:pt x="1307" y="9643"/>
                  </a:cubicBezTo>
                  <a:cubicBezTo>
                    <a:pt x="1307" y="7857"/>
                    <a:pt x="1438" y="5714"/>
                    <a:pt x="1830" y="4643"/>
                  </a:cubicBezTo>
                  <a:cubicBezTo>
                    <a:pt x="2092" y="3929"/>
                    <a:pt x="2353" y="3572"/>
                    <a:pt x="2876" y="3572"/>
                  </a:cubicBezTo>
                  <a:close/>
                  <a:moveTo>
                    <a:pt x="2876" y="0"/>
                  </a:moveTo>
                  <a:cubicBezTo>
                    <a:pt x="1830" y="0"/>
                    <a:pt x="1307" y="1072"/>
                    <a:pt x="784" y="2143"/>
                  </a:cubicBezTo>
                  <a:cubicBezTo>
                    <a:pt x="131" y="4286"/>
                    <a:pt x="0" y="6429"/>
                    <a:pt x="0" y="9643"/>
                  </a:cubicBezTo>
                  <a:cubicBezTo>
                    <a:pt x="0" y="12857"/>
                    <a:pt x="131" y="15357"/>
                    <a:pt x="784" y="17143"/>
                  </a:cubicBezTo>
                  <a:cubicBezTo>
                    <a:pt x="1176" y="18572"/>
                    <a:pt x="1830" y="19286"/>
                    <a:pt x="2876" y="19286"/>
                  </a:cubicBezTo>
                  <a:cubicBezTo>
                    <a:pt x="3660" y="19286"/>
                    <a:pt x="4444" y="18572"/>
                    <a:pt x="4837" y="17143"/>
                  </a:cubicBezTo>
                  <a:cubicBezTo>
                    <a:pt x="5490" y="15357"/>
                    <a:pt x="5621" y="12857"/>
                    <a:pt x="5752" y="9643"/>
                  </a:cubicBezTo>
                  <a:cubicBezTo>
                    <a:pt x="5752" y="6429"/>
                    <a:pt x="5490" y="4286"/>
                    <a:pt x="4837" y="2143"/>
                  </a:cubicBezTo>
                  <a:cubicBezTo>
                    <a:pt x="4444" y="1072"/>
                    <a:pt x="3791" y="0"/>
                    <a:pt x="2876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9"/>
            <p:cNvSpPr/>
            <p:nvPr/>
          </p:nvSpPr>
          <p:spPr>
            <a:xfrm>
              <a:off x="431350" y="1821425"/>
              <a:ext cx="137300" cy="482150"/>
            </a:xfrm>
            <a:custGeom>
              <a:avLst/>
              <a:gdLst/>
              <a:ahLst/>
              <a:cxnLst/>
              <a:rect l="l" t="t" r="r" b="b"/>
              <a:pathLst>
                <a:path w="5492" h="19286" extrusionOk="0">
                  <a:moveTo>
                    <a:pt x="3138" y="0"/>
                  </a:moveTo>
                  <a:cubicBezTo>
                    <a:pt x="2485" y="0"/>
                    <a:pt x="1831" y="714"/>
                    <a:pt x="1308" y="2143"/>
                  </a:cubicBezTo>
                  <a:cubicBezTo>
                    <a:pt x="1308" y="2143"/>
                    <a:pt x="1308" y="2143"/>
                    <a:pt x="1308" y="357"/>
                  </a:cubicBezTo>
                  <a:lnTo>
                    <a:pt x="1" y="357"/>
                  </a:lnTo>
                  <a:cubicBezTo>
                    <a:pt x="1" y="357"/>
                    <a:pt x="1" y="357"/>
                    <a:pt x="1" y="19286"/>
                  </a:cubicBezTo>
                  <a:lnTo>
                    <a:pt x="1308" y="19286"/>
                  </a:lnTo>
                  <a:cubicBezTo>
                    <a:pt x="1308" y="19286"/>
                    <a:pt x="1308" y="19286"/>
                    <a:pt x="1308" y="7857"/>
                  </a:cubicBezTo>
                  <a:cubicBezTo>
                    <a:pt x="1308" y="5000"/>
                    <a:pt x="1962" y="3572"/>
                    <a:pt x="2746" y="3572"/>
                  </a:cubicBezTo>
                  <a:cubicBezTo>
                    <a:pt x="3530" y="3572"/>
                    <a:pt x="4184" y="4643"/>
                    <a:pt x="4184" y="7857"/>
                  </a:cubicBezTo>
                  <a:cubicBezTo>
                    <a:pt x="4184" y="7857"/>
                    <a:pt x="4184" y="7857"/>
                    <a:pt x="4184" y="19286"/>
                  </a:cubicBezTo>
                  <a:lnTo>
                    <a:pt x="5491" y="19286"/>
                  </a:lnTo>
                  <a:cubicBezTo>
                    <a:pt x="5491" y="19286"/>
                    <a:pt x="5491" y="19286"/>
                    <a:pt x="5491" y="7143"/>
                  </a:cubicBezTo>
                  <a:cubicBezTo>
                    <a:pt x="5491" y="5000"/>
                    <a:pt x="5360" y="3214"/>
                    <a:pt x="4838" y="1786"/>
                  </a:cubicBezTo>
                  <a:cubicBezTo>
                    <a:pt x="4445" y="714"/>
                    <a:pt x="3922" y="0"/>
                    <a:pt x="3138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9"/>
            <p:cNvSpPr/>
            <p:nvPr/>
          </p:nvSpPr>
          <p:spPr>
            <a:xfrm>
              <a:off x="643775" y="1830350"/>
              <a:ext cx="134025" cy="473225"/>
            </a:xfrm>
            <a:custGeom>
              <a:avLst/>
              <a:gdLst/>
              <a:ahLst/>
              <a:cxnLst/>
              <a:rect l="l" t="t" r="r" b="b"/>
              <a:pathLst>
                <a:path w="5361" h="18929" extrusionOk="0">
                  <a:moveTo>
                    <a:pt x="3138" y="0"/>
                  </a:moveTo>
                  <a:cubicBezTo>
                    <a:pt x="1569" y="0"/>
                    <a:pt x="1" y="2500"/>
                    <a:pt x="1" y="9643"/>
                  </a:cubicBezTo>
                  <a:cubicBezTo>
                    <a:pt x="1" y="16429"/>
                    <a:pt x="1569" y="18929"/>
                    <a:pt x="3138" y="18929"/>
                  </a:cubicBezTo>
                  <a:cubicBezTo>
                    <a:pt x="4053" y="18929"/>
                    <a:pt x="4707" y="18215"/>
                    <a:pt x="5360" y="16786"/>
                  </a:cubicBezTo>
                  <a:cubicBezTo>
                    <a:pt x="5360" y="16786"/>
                    <a:pt x="5360" y="16786"/>
                    <a:pt x="4445" y="14286"/>
                  </a:cubicBezTo>
                  <a:cubicBezTo>
                    <a:pt x="4053" y="15357"/>
                    <a:pt x="3661" y="16072"/>
                    <a:pt x="3138" y="16072"/>
                  </a:cubicBezTo>
                  <a:cubicBezTo>
                    <a:pt x="2615" y="16072"/>
                    <a:pt x="2223" y="15357"/>
                    <a:pt x="1831" y="14286"/>
                  </a:cubicBezTo>
                  <a:cubicBezTo>
                    <a:pt x="1569" y="13215"/>
                    <a:pt x="1439" y="11786"/>
                    <a:pt x="1439" y="9643"/>
                  </a:cubicBezTo>
                  <a:cubicBezTo>
                    <a:pt x="1439" y="7500"/>
                    <a:pt x="1569" y="6072"/>
                    <a:pt x="1831" y="5000"/>
                  </a:cubicBezTo>
                  <a:cubicBezTo>
                    <a:pt x="2092" y="3929"/>
                    <a:pt x="2615" y="3215"/>
                    <a:pt x="3138" y="3215"/>
                  </a:cubicBezTo>
                  <a:cubicBezTo>
                    <a:pt x="3661" y="3215"/>
                    <a:pt x="4053" y="3929"/>
                    <a:pt x="4445" y="5000"/>
                  </a:cubicBezTo>
                  <a:cubicBezTo>
                    <a:pt x="4445" y="5000"/>
                    <a:pt x="4445" y="5000"/>
                    <a:pt x="5360" y="2500"/>
                  </a:cubicBezTo>
                  <a:cubicBezTo>
                    <a:pt x="4707" y="715"/>
                    <a:pt x="4053" y="0"/>
                    <a:pt x="3138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9"/>
            <p:cNvSpPr/>
            <p:nvPr/>
          </p:nvSpPr>
          <p:spPr>
            <a:xfrm>
              <a:off x="839850" y="1830350"/>
              <a:ext cx="147100" cy="482150"/>
            </a:xfrm>
            <a:custGeom>
              <a:avLst/>
              <a:gdLst/>
              <a:ahLst/>
              <a:cxnLst/>
              <a:rect l="l" t="t" r="r" b="b"/>
              <a:pathLst>
                <a:path w="5884" h="19286" extrusionOk="0">
                  <a:moveTo>
                    <a:pt x="2877" y="2857"/>
                  </a:moveTo>
                  <a:cubicBezTo>
                    <a:pt x="3530" y="2857"/>
                    <a:pt x="4053" y="3929"/>
                    <a:pt x="4314" y="5357"/>
                  </a:cubicBezTo>
                  <a:cubicBezTo>
                    <a:pt x="4314" y="6072"/>
                    <a:pt x="4445" y="6786"/>
                    <a:pt x="4445" y="7857"/>
                  </a:cubicBezTo>
                  <a:lnTo>
                    <a:pt x="1439" y="7857"/>
                  </a:lnTo>
                  <a:cubicBezTo>
                    <a:pt x="1439" y="6786"/>
                    <a:pt x="1439" y="6072"/>
                    <a:pt x="1569" y="5357"/>
                  </a:cubicBezTo>
                  <a:cubicBezTo>
                    <a:pt x="1700" y="3929"/>
                    <a:pt x="2223" y="2857"/>
                    <a:pt x="2877" y="2857"/>
                  </a:cubicBezTo>
                  <a:close/>
                  <a:moveTo>
                    <a:pt x="2877" y="0"/>
                  </a:moveTo>
                  <a:cubicBezTo>
                    <a:pt x="1177" y="0"/>
                    <a:pt x="1" y="3572"/>
                    <a:pt x="1" y="9643"/>
                  </a:cubicBezTo>
                  <a:cubicBezTo>
                    <a:pt x="1" y="16786"/>
                    <a:pt x="1308" y="19286"/>
                    <a:pt x="3007" y="19286"/>
                  </a:cubicBezTo>
                  <a:cubicBezTo>
                    <a:pt x="4314" y="19286"/>
                    <a:pt x="4968" y="18215"/>
                    <a:pt x="5622" y="16072"/>
                  </a:cubicBezTo>
                  <a:cubicBezTo>
                    <a:pt x="5622" y="16072"/>
                    <a:pt x="5622" y="16072"/>
                    <a:pt x="4707" y="13929"/>
                  </a:cubicBezTo>
                  <a:cubicBezTo>
                    <a:pt x="4314" y="15357"/>
                    <a:pt x="3792" y="15715"/>
                    <a:pt x="3007" y="15715"/>
                  </a:cubicBezTo>
                  <a:cubicBezTo>
                    <a:pt x="1962" y="15715"/>
                    <a:pt x="1308" y="13929"/>
                    <a:pt x="1308" y="10357"/>
                  </a:cubicBezTo>
                  <a:lnTo>
                    <a:pt x="5883" y="10357"/>
                  </a:lnTo>
                  <a:cubicBezTo>
                    <a:pt x="5883" y="10357"/>
                    <a:pt x="5883" y="10357"/>
                    <a:pt x="5883" y="8929"/>
                  </a:cubicBezTo>
                  <a:cubicBezTo>
                    <a:pt x="5883" y="3929"/>
                    <a:pt x="4707" y="0"/>
                    <a:pt x="2877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9"/>
            <p:cNvSpPr/>
            <p:nvPr/>
          </p:nvSpPr>
          <p:spPr>
            <a:xfrm>
              <a:off x="1062075" y="1821425"/>
              <a:ext cx="140550" cy="669650"/>
            </a:xfrm>
            <a:custGeom>
              <a:avLst/>
              <a:gdLst/>
              <a:ahLst/>
              <a:cxnLst/>
              <a:rect l="l" t="t" r="r" b="b"/>
              <a:pathLst>
                <a:path w="5622" h="26786" extrusionOk="0">
                  <a:moveTo>
                    <a:pt x="2746" y="3572"/>
                  </a:moveTo>
                  <a:cubicBezTo>
                    <a:pt x="4053" y="3572"/>
                    <a:pt x="4314" y="6429"/>
                    <a:pt x="4184" y="9643"/>
                  </a:cubicBezTo>
                  <a:cubicBezTo>
                    <a:pt x="4184" y="12857"/>
                    <a:pt x="4053" y="16072"/>
                    <a:pt x="2746" y="16072"/>
                  </a:cubicBezTo>
                  <a:cubicBezTo>
                    <a:pt x="1569" y="16072"/>
                    <a:pt x="1308" y="12857"/>
                    <a:pt x="1308" y="9643"/>
                  </a:cubicBezTo>
                  <a:cubicBezTo>
                    <a:pt x="1308" y="6429"/>
                    <a:pt x="1569" y="3572"/>
                    <a:pt x="2746" y="3572"/>
                  </a:cubicBezTo>
                  <a:close/>
                  <a:moveTo>
                    <a:pt x="3138" y="0"/>
                  </a:moveTo>
                  <a:cubicBezTo>
                    <a:pt x="2484" y="0"/>
                    <a:pt x="1831" y="714"/>
                    <a:pt x="1308" y="2143"/>
                  </a:cubicBezTo>
                  <a:cubicBezTo>
                    <a:pt x="1308" y="2143"/>
                    <a:pt x="1308" y="2143"/>
                    <a:pt x="1308" y="357"/>
                  </a:cubicBezTo>
                  <a:lnTo>
                    <a:pt x="1" y="357"/>
                  </a:lnTo>
                  <a:cubicBezTo>
                    <a:pt x="1" y="357"/>
                    <a:pt x="1" y="357"/>
                    <a:pt x="1" y="26786"/>
                  </a:cubicBezTo>
                  <a:lnTo>
                    <a:pt x="1308" y="26786"/>
                  </a:lnTo>
                  <a:cubicBezTo>
                    <a:pt x="1308" y="26786"/>
                    <a:pt x="1308" y="26786"/>
                    <a:pt x="1308" y="17143"/>
                  </a:cubicBezTo>
                  <a:cubicBezTo>
                    <a:pt x="1831" y="18929"/>
                    <a:pt x="2484" y="19286"/>
                    <a:pt x="3138" y="19286"/>
                  </a:cubicBezTo>
                  <a:cubicBezTo>
                    <a:pt x="3792" y="19286"/>
                    <a:pt x="4445" y="18572"/>
                    <a:pt x="4837" y="17857"/>
                  </a:cubicBezTo>
                  <a:cubicBezTo>
                    <a:pt x="5622" y="15714"/>
                    <a:pt x="5622" y="12500"/>
                    <a:pt x="5622" y="9643"/>
                  </a:cubicBezTo>
                  <a:cubicBezTo>
                    <a:pt x="5622" y="6786"/>
                    <a:pt x="5491" y="3572"/>
                    <a:pt x="4837" y="1786"/>
                  </a:cubicBezTo>
                  <a:cubicBezTo>
                    <a:pt x="4445" y="714"/>
                    <a:pt x="3792" y="0"/>
                    <a:pt x="3138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9"/>
            <p:cNvSpPr/>
            <p:nvPr/>
          </p:nvSpPr>
          <p:spPr>
            <a:xfrm>
              <a:off x="1267950" y="1696425"/>
              <a:ext cx="85000" cy="607150"/>
            </a:xfrm>
            <a:custGeom>
              <a:avLst/>
              <a:gdLst/>
              <a:ahLst/>
              <a:cxnLst/>
              <a:rect l="l" t="t" r="r" b="b"/>
              <a:pathLst>
                <a:path w="3400" h="24286" extrusionOk="0">
                  <a:moveTo>
                    <a:pt x="785" y="0"/>
                  </a:moveTo>
                  <a:cubicBezTo>
                    <a:pt x="785" y="0"/>
                    <a:pt x="785" y="0"/>
                    <a:pt x="785" y="5714"/>
                  </a:cubicBezTo>
                  <a:lnTo>
                    <a:pt x="1" y="5714"/>
                  </a:lnTo>
                  <a:cubicBezTo>
                    <a:pt x="1" y="5714"/>
                    <a:pt x="1" y="5714"/>
                    <a:pt x="1" y="8572"/>
                  </a:cubicBezTo>
                  <a:lnTo>
                    <a:pt x="785" y="8572"/>
                  </a:lnTo>
                  <a:cubicBezTo>
                    <a:pt x="785" y="8572"/>
                    <a:pt x="785" y="8572"/>
                    <a:pt x="785" y="18929"/>
                  </a:cubicBezTo>
                  <a:cubicBezTo>
                    <a:pt x="785" y="21429"/>
                    <a:pt x="1308" y="24286"/>
                    <a:pt x="2615" y="24286"/>
                  </a:cubicBezTo>
                  <a:lnTo>
                    <a:pt x="3400" y="24286"/>
                  </a:lnTo>
                  <a:cubicBezTo>
                    <a:pt x="3400" y="24286"/>
                    <a:pt x="3400" y="24286"/>
                    <a:pt x="3400" y="20714"/>
                  </a:cubicBezTo>
                  <a:lnTo>
                    <a:pt x="2877" y="20714"/>
                  </a:lnTo>
                  <a:cubicBezTo>
                    <a:pt x="2354" y="20714"/>
                    <a:pt x="2092" y="20000"/>
                    <a:pt x="2092" y="18572"/>
                  </a:cubicBezTo>
                  <a:cubicBezTo>
                    <a:pt x="2092" y="18572"/>
                    <a:pt x="2092" y="18572"/>
                    <a:pt x="2092" y="8572"/>
                  </a:cubicBezTo>
                  <a:lnTo>
                    <a:pt x="3400" y="8572"/>
                  </a:lnTo>
                  <a:cubicBezTo>
                    <a:pt x="3400" y="8572"/>
                    <a:pt x="3400" y="8572"/>
                    <a:pt x="3400" y="5714"/>
                  </a:cubicBezTo>
                  <a:lnTo>
                    <a:pt x="2092" y="5714"/>
                  </a:lnTo>
                  <a:cubicBezTo>
                    <a:pt x="2092" y="5714"/>
                    <a:pt x="2092" y="5714"/>
                    <a:pt x="2092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9"/>
            <p:cNvSpPr/>
            <p:nvPr/>
          </p:nvSpPr>
          <p:spPr>
            <a:xfrm>
              <a:off x="16325" y="723200"/>
              <a:ext cx="173225" cy="651800"/>
            </a:xfrm>
            <a:custGeom>
              <a:avLst/>
              <a:gdLst/>
              <a:ahLst/>
              <a:cxnLst/>
              <a:rect l="l" t="t" r="r" b="b"/>
              <a:pathLst>
                <a:path w="6929" h="26072" extrusionOk="0">
                  <a:moveTo>
                    <a:pt x="3269" y="3572"/>
                  </a:moveTo>
                  <a:cubicBezTo>
                    <a:pt x="3922" y="3572"/>
                    <a:pt x="4445" y="3929"/>
                    <a:pt x="4837" y="5358"/>
                  </a:cubicBezTo>
                  <a:cubicBezTo>
                    <a:pt x="5360" y="6786"/>
                    <a:pt x="5360" y="9286"/>
                    <a:pt x="5360" y="13215"/>
                  </a:cubicBezTo>
                  <a:cubicBezTo>
                    <a:pt x="5360" y="16786"/>
                    <a:pt x="5360" y="19643"/>
                    <a:pt x="4837" y="21072"/>
                  </a:cubicBezTo>
                  <a:cubicBezTo>
                    <a:pt x="4445" y="22143"/>
                    <a:pt x="3922" y="22858"/>
                    <a:pt x="3269" y="22858"/>
                  </a:cubicBezTo>
                  <a:lnTo>
                    <a:pt x="1439" y="22858"/>
                  </a:lnTo>
                  <a:cubicBezTo>
                    <a:pt x="1439" y="22858"/>
                    <a:pt x="1439" y="22858"/>
                    <a:pt x="1439" y="357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6072"/>
                  </a:cubicBezTo>
                  <a:lnTo>
                    <a:pt x="3399" y="26072"/>
                  </a:lnTo>
                  <a:cubicBezTo>
                    <a:pt x="4314" y="26072"/>
                    <a:pt x="5229" y="25358"/>
                    <a:pt x="5883" y="23929"/>
                  </a:cubicBezTo>
                  <a:cubicBezTo>
                    <a:pt x="6929" y="21072"/>
                    <a:pt x="6929" y="16786"/>
                    <a:pt x="6929" y="12858"/>
                  </a:cubicBezTo>
                  <a:cubicBezTo>
                    <a:pt x="6929" y="8929"/>
                    <a:pt x="6929" y="5358"/>
                    <a:pt x="5883" y="2501"/>
                  </a:cubicBezTo>
                  <a:cubicBezTo>
                    <a:pt x="5229" y="715"/>
                    <a:pt x="4314" y="1"/>
                    <a:pt x="3399" y="1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9"/>
            <p:cNvSpPr/>
            <p:nvPr/>
          </p:nvSpPr>
          <p:spPr>
            <a:xfrm>
              <a:off x="274500" y="723200"/>
              <a:ext cx="173225" cy="660750"/>
            </a:xfrm>
            <a:custGeom>
              <a:avLst/>
              <a:gdLst/>
              <a:ahLst/>
              <a:cxnLst/>
              <a:rect l="l" t="t" r="r" b="b"/>
              <a:pathLst>
                <a:path w="6929" h="26430" extrusionOk="0">
                  <a:moveTo>
                    <a:pt x="3530" y="3572"/>
                  </a:moveTo>
                  <a:cubicBezTo>
                    <a:pt x="4576" y="3572"/>
                    <a:pt x="5229" y="5001"/>
                    <a:pt x="5229" y="7501"/>
                  </a:cubicBezTo>
                  <a:cubicBezTo>
                    <a:pt x="5229" y="10358"/>
                    <a:pt x="4576" y="11786"/>
                    <a:pt x="3530" y="11786"/>
                  </a:cubicBezTo>
                  <a:lnTo>
                    <a:pt x="1308" y="11786"/>
                  </a:lnTo>
                  <a:cubicBezTo>
                    <a:pt x="1308" y="11786"/>
                    <a:pt x="1308" y="11786"/>
                    <a:pt x="1308" y="35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26429"/>
                  </a:cubicBezTo>
                  <a:lnTo>
                    <a:pt x="1438" y="26429"/>
                  </a:lnTo>
                  <a:cubicBezTo>
                    <a:pt x="1438" y="26429"/>
                    <a:pt x="1438" y="26429"/>
                    <a:pt x="1438" y="15358"/>
                  </a:cubicBezTo>
                  <a:lnTo>
                    <a:pt x="3268" y="15358"/>
                  </a:lnTo>
                  <a:cubicBezTo>
                    <a:pt x="3268" y="15358"/>
                    <a:pt x="3268" y="15358"/>
                    <a:pt x="5229" y="26429"/>
                  </a:cubicBezTo>
                  <a:lnTo>
                    <a:pt x="6928" y="26429"/>
                  </a:lnTo>
                  <a:cubicBezTo>
                    <a:pt x="6928" y="26429"/>
                    <a:pt x="6928" y="26429"/>
                    <a:pt x="4706" y="14643"/>
                  </a:cubicBezTo>
                  <a:cubicBezTo>
                    <a:pt x="5752" y="13929"/>
                    <a:pt x="6667" y="11429"/>
                    <a:pt x="6667" y="7501"/>
                  </a:cubicBezTo>
                  <a:cubicBezTo>
                    <a:pt x="6667" y="3215"/>
                    <a:pt x="5491" y="1"/>
                    <a:pt x="3661" y="1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9"/>
            <p:cNvSpPr/>
            <p:nvPr/>
          </p:nvSpPr>
          <p:spPr>
            <a:xfrm>
              <a:off x="526125" y="723200"/>
              <a:ext cx="153625" cy="660750"/>
            </a:xfrm>
            <a:custGeom>
              <a:avLst/>
              <a:gdLst/>
              <a:ahLst/>
              <a:cxnLst/>
              <a:rect l="l" t="t" r="r" b="b"/>
              <a:pathLst>
                <a:path w="6145" h="26430" extrusionOk="0">
                  <a:moveTo>
                    <a:pt x="1" y="1"/>
                  </a:moveTo>
                  <a:lnTo>
                    <a:pt x="1" y="26429"/>
                  </a:lnTo>
                  <a:lnTo>
                    <a:pt x="6145" y="26429"/>
                  </a:lnTo>
                  <a:lnTo>
                    <a:pt x="6145" y="22858"/>
                  </a:lnTo>
                  <a:lnTo>
                    <a:pt x="1439" y="22858"/>
                  </a:lnTo>
                  <a:lnTo>
                    <a:pt x="1439" y="14643"/>
                  </a:lnTo>
                  <a:lnTo>
                    <a:pt x="5491" y="14643"/>
                  </a:lnTo>
                  <a:lnTo>
                    <a:pt x="5491" y="11072"/>
                  </a:lnTo>
                  <a:lnTo>
                    <a:pt x="1439" y="11072"/>
                  </a:lnTo>
                  <a:lnTo>
                    <a:pt x="1439" y="3572"/>
                  </a:lnTo>
                  <a:lnTo>
                    <a:pt x="6145" y="3572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9"/>
            <p:cNvSpPr/>
            <p:nvPr/>
          </p:nvSpPr>
          <p:spPr>
            <a:xfrm>
              <a:off x="751625" y="723200"/>
              <a:ext cx="173225" cy="660750"/>
            </a:xfrm>
            <a:custGeom>
              <a:avLst/>
              <a:gdLst/>
              <a:ahLst/>
              <a:cxnLst/>
              <a:rect l="l" t="t" r="r" b="b"/>
              <a:pathLst>
                <a:path w="6929" h="26430" extrusionOk="0">
                  <a:moveTo>
                    <a:pt x="3530" y="1"/>
                  </a:moveTo>
                  <a:cubicBezTo>
                    <a:pt x="1569" y="1"/>
                    <a:pt x="262" y="3215"/>
                    <a:pt x="262" y="7501"/>
                  </a:cubicBezTo>
                  <a:cubicBezTo>
                    <a:pt x="262" y="9643"/>
                    <a:pt x="523" y="11429"/>
                    <a:pt x="1046" y="12501"/>
                  </a:cubicBezTo>
                  <a:cubicBezTo>
                    <a:pt x="1438" y="13929"/>
                    <a:pt x="2092" y="14643"/>
                    <a:pt x="2876" y="14643"/>
                  </a:cubicBezTo>
                  <a:cubicBezTo>
                    <a:pt x="2876" y="14643"/>
                    <a:pt x="2876" y="14643"/>
                    <a:pt x="3922" y="15358"/>
                  </a:cubicBezTo>
                  <a:cubicBezTo>
                    <a:pt x="4576" y="15358"/>
                    <a:pt x="4706" y="15715"/>
                    <a:pt x="4968" y="16429"/>
                  </a:cubicBezTo>
                  <a:cubicBezTo>
                    <a:pt x="5229" y="16786"/>
                    <a:pt x="5360" y="17858"/>
                    <a:pt x="5360" y="18929"/>
                  </a:cubicBezTo>
                  <a:cubicBezTo>
                    <a:pt x="5360" y="21786"/>
                    <a:pt x="4706" y="23215"/>
                    <a:pt x="3399" y="23215"/>
                  </a:cubicBezTo>
                  <a:cubicBezTo>
                    <a:pt x="2353" y="23215"/>
                    <a:pt x="1700" y="22501"/>
                    <a:pt x="915" y="20358"/>
                  </a:cubicBezTo>
                  <a:cubicBezTo>
                    <a:pt x="915" y="20358"/>
                    <a:pt x="915" y="20358"/>
                    <a:pt x="0" y="23215"/>
                  </a:cubicBezTo>
                  <a:cubicBezTo>
                    <a:pt x="785" y="25715"/>
                    <a:pt x="1830" y="26429"/>
                    <a:pt x="3399" y="26429"/>
                  </a:cubicBezTo>
                  <a:cubicBezTo>
                    <a:pt x="5360" y="26429"/>
                    <a:pt x="6798" y="23572"/>
                    <a:pt x="6928" y="19286"/>
                  </a:cubicBezTo>
                  <a:cubicBezTo>
                    <a:pt x="6928" y="16786"/>
                    <a:pt x="6667" y="15001"/>
                    <a:pt x="6144" y="13929"/>
                  </a:cubicBezTo>
                  <a:cubicBezTo>
                    <a:pt x="5752" y="12858"/>
                    <a:pt x="5229" y="12143"/>
                    <a:pt x="4314" y="11786"/>
                  </a:cubicBezTo>
                  <a:cubicBezTo>
                    <a:pt x="4314" y="11786"/>
                    <a:pt x="4314" y="11786"/>
                    <a:pt x="3138" y="11429"/>
                  </a:cubicBezTo>
                  <a:cubicBezTo>
                    <a:pt x="2745" y="11072"/>
                    <a:pt x="2353" y="10715"/>
                    <a:pt x="2092" y="10001"/>
                  </a:cubicBezTo>
                  <a:cubicBezTo>
                    <a:pt x="1830" y="9643"/>
                    <a:pt x="1700" y="8572"/>
                    <a:pt x="1700" y="7501"/>
                  </a:cubicBezTo>
                  <a:cubicBezTo>
                    <a:pt x="1700" y="5358"/>
                    <a:pt x="2353" y="3572"/>
                    <a:pt x="3530" y="3572"/>
                  </a:cubicBezTo>
                  <a:cubicBezTo>
                    <a:pt x="4314" y="3572"/>
                    <a:pt x="4968" y="3929"/>
                    <a:pt x="5621" y="5358"/>
                  </a:cubicBezTo>
                  <a:cubicBezTo>
                    <a:pt x="5621" y="5358"/>
                    <a:pt x="5621" y="5358"/>
                    <a:pt x="6536" y="2858"/>
                  </a:cubicBezTo>
                  <a:cubicBezTo>
                    <a:pt x="5752" y="715"/>
                    <a:pt x="4837" y="1"/>
                    <a:pt x="3530" y="1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9"/>
            <p:cNvSpPr/>
            <p:nvPr/>
          </p:nvSpPr>
          <p:spPr>
            <a:xfrm>
              <a:off x="1000000" y="723200"/>
              <a:ext cx="173350" cy="651800"/>
            </a:xfrm>
            <a:custGeom>
              <a:avLst/>
              <a:gdLst/>
              <a:ahLst/>
              <a:cxnLst/>
              <a:rect l="l" t="t" r="r" b="b"/>
              <a:pathLst>
                <a:path w="6934" h="26072" extrusionOk="0">
                  <a:moveTo>
                    <a:pt x="3399" y="3572"/>
                  </a:moveTo>
                  <a:cubicBezTo>
                    <a:pt x="4052" y="3572"/>
                    <a:pt x="4575" y="3929"/>
                    <a:pt x="4967" y="5358"/>
                  </a:cubicBezTo>
                  <a:cubicBezTo>
                    <a:pt x="5490" y="6786"/>
                    <a:pt x="5490" y="9286"/>
                    <a:pt x="5490" y="13215"/>
                  </a:cubicBezTo>
                  <a:cubicBezTo>
                    <a:pt x="5490" y="16786"/>
                    <a:pt x="5490" y="19643"/>
                    <a:pt x="4967" y="21072"/>
                  </a:cubicBezTo>
                  <a:cubicBezTo>
                    <a:pt x="4575" y="22143"/>
                    <a:pt x="4052" y="22858"/>
                    <a:pt x="3399" y="22858"/>
                  </a:cubicBezTo>
                  <a:lnTo>
                    <a:pt x="1569" y="22858"/>
                  </a:lnTo>
                  <a:cubicBezTo>
                    <a:pt x="1569" y="22858"/>
                    <a:pt x="1569" y="22858"/>
                    <a:pt x="1569" y="35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26072"/>
                  </a:cubicBezTo>
                  <a:lnTo>
                    <a:pt x="3399" y="26072"/>
                  </a:lnTo>
                  <a:cubicBezTo>
                    <a:pt x="4444" y="26072"/>
                    <a:pt x="5359" y="25358"/>
                    <a:pt x="6013" y="23929"/>
                  </a:cubicBezTo>
                  <a:cubicBezTo>
                    <a:pt x="7059" y="21072"/>
                    <a:pt x="6928" y="16786"/>
                    <a:pt x="6928" y="12858"/>
                  </a:cubicBezTo>
                  <a:cubicBezTo>
                    <a:pt x="6928" y="8929"/>
                    <a:pt x="7059" y="5358"/>
                    <a:pt x="6013" y="2501"/>
                  </a:cubicBezTo>
                  <a:cubicBezTo>
                    <a:pt x="5359" y="715"/>
                    <a:pt x="4444" y="1"/>
                    <a:pt x="3399" y="1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9"/>
            <p:cNvSpPr/>
            <p:nvPr/>
          </p:nvSpPr>
          <p:spPr>
            <a:xfrm>
              <a:off x="1258150" y="723200"/>
              <a:ext cx="153625" cy="660750"/>
            </a:xfrm>
            <a:custGeom>
              <a:avLst/>
              <a:gdLst/>
              <a:ahLst/>
              <a:cxnLst/>
              <a:rect l="l" t="t" r="r" b="b"/>
              <a:pathLst>
                <a:path w="6145" h="26430" extrusionOk="0">
                  <a:moveTo>
                    <a:pt x="1" y="1"/>
                  </a:moveTo>
                  <a:lnTo>
                    <a:pt x="1" y="26429"/>
                  </a:lnTo>
                  <a:lnTo>
                    <a:pt x="6145" y="26429"/>
                  </a:lnTo>
                  <a:lnTo>
                    <a:pt x="6145" y="22858"/>
                  </a:lnTo>
                  <a:lnTo>
                    <a:pt x="1439" y="22858"/>
                  </a:lnTo>
                  <a:lnTo>
                    <a:pt x="1439" y="14643"/>
                  </a:lnTo>
                  <a:lnTo>
                    <a:pt x="5491" y="14643"/>
                  </a:lnTo>
                  <a:lnTo>
                    <a:pt x="5491" y="11072"/>
                  </a:lnTo>
                  <a:lnTo>
                    <a:pt x="1439" y="11072"/>
                  </a:lnTo>
                  <a:lnTo>
                    <a:pt x="1439" y="3572"/>
                  </a:lnTo>
                  <a:lnTo>
                    <a:pt x="6145" y="3572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9"/>
            <p:cNvSpPr/>
            <p:nvPr/>
          </p:nvSpPr>
          <p:spPr>
            <a:xfrm>
              <a:off x="1493450" y="723200"/>
              <a:ext cx="179775" cy="660750"/>
            </a:xfrm>
            <a:custGeom>
              <a:avLst/>
              <a:gdLst/>
              <a:ahLst/>
              <a:cxnLst/>
              <a:rect l="l" t="t" r="r" b="b"/>
              <a:pathLst>
                <a:path w="7191" h="26430" extrusionOk="0">
                  <a:moveTo>
                    <a:pt x="1" y="1"/>
                  </a:moveTo>
                  <a:lnTo>
                    <a:pt x="1" y="26429"/>
                  </a:lnTo>
                  <a:lnTo>
                    <a:pt x="1438" y="26429"/>
                  </a:lnTo>
                  <a:lnTo>
                    <a:pt x="1438" y="7858"/>
                  </a:lnTo>
                  <a:lnTo>
                    <a:pt x="5883" y="26429"/>
                  </a:lnTo>
                  <a:lnTo>
                    <a:pt x="7190" y="26429"/>
                  </a:lnTo>
                  <a:lnTo>
                    <a:pt x="7190" y="1"/>
                  </a:lnTo>
                  <a:lnTo>
                    <a:pt x="5752" y="1"/>
                  </a:lnTo>
                  <a:lnTo>
                    <a:pt x="5752" y="18572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9"/>
            <p:cNvSpPr/>
            <p:nvPr/>
          </p:nvSpPr>
          <p:spPr>
            <a:xfrm>
              <a:off x="2405225" y="1919625"/>
              <a:ext cx="405250" cy="1107175"/>
            </a:xfrm>
            <a:custGeom>
              <a:avLst/>
              <a:gdLst/>
              <a:ahLst/>
              <a:cxnLst/>
              <a:rect l="l" t="t" r="r" b="b"/>
              <a:pathLst>
                <a:path w="16210" h="44287" extrusionOk="0">
                  <a:moveTo>
                    <a:pt x="16209" y="1"/>
                  </a:moveTo>
                  <a:lnTo>
                    <a:pt x="0" y="44286"/>
                  </a:lnTo>
                  <a:lnTo>
                    <a:pt x="0" y="44286"/>
                  </a:lnTo>
                  <a:lnTo>
                    <a:pt x="16209" y="30358"/>
                  </a:lnTo>
                  <a:lnTo>
                    <a:pt x="16209" y="1"/>
                  </a:lnTo>
                  <a:close/>
                </a:path>
              </a:pathLst>
            </a:custGeom>
            <a:solidFill>
              <a:srgbClr val="0A9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9"/>
            <p:cNvSpPr/>
            <p:nvPr/>
          </p:nvSpPr>
          <p:spPr>
            <a:xfrm>
              <a:off x="2810450" y="1107125"/>
              <a:ext cx="199375" cy="1571450"/>
            </a:xfrm>
            <a:custGeom>
              <a:avLst/>
              <a:gdLst/>
              <a:ahLst/>
              <a:cxnLst/>
              <a:rect l="l" t="t" r="r" b="b"/>
              <a:pathLst>
                <a:path w="7975" h="62858" extrusionOk="0">
                  <a:moveTo>
                    <a:pt x="0" y="1"/>
                  </a:moveTo>
                  <a:lnTo>
                    <a:pt x="0" y="62858"/>
                  </a:lnTo>
                  <a:lnTo>
                    <a:pt x="7974" y="21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D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9"/>
            <p:cNvSpPr/>
            <p:nvPr/>
          </p:nvSpPr>
          <p:spPr>
            <a:xfrm>
              <a:off x="2601300" y="535700"/>
              <a:ext cx="408525" cy="1107175"/>
            </a:xfrm>
            <a:custGeom>
              <a:avLst/>
              <a:gdLst/>
              <a:ahLst/>
              <a:cxnLst/>
              <a:rect l="l" t="t" r="r" b="b"/>
              <a:pathLst>
                <a:path w="16341" h="44287" extrusionOk="0">
                  <a:moveTo>
                    <a:pt x="0" y="1"/>
                  </a:moveTo>
                  <a:lnTo>
                    <a:pt x="16340" y="44286"/>
                  </a:lnTo>
                  <a:lnTo>
                    <a:pt x="11111" y="1"/>
                  </a:lnTo>
                  <a:close/>
                </a:path>
              </a:pathLst>
            </a:custGeom>
            <a:solidFill>
              <a:srgbClr val="649B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9"/>
            <p:cNvSpPr/>
            <p:nvPr/>
          </p:nvSpPr>
          <p:spPr>
            <a:xfrm>
              <a:off x="2303900" y="-8950"/>
              <a:ext cx="575200" cy="544675"/>
            </a:xfrm>
            <a:custGeom>
              <a:avLst/>
              <a:gdLst/>
              <a:ahLst/>
              <a:cxnLst/>
              <a:rect l="l" t="t" r="r" b="b"/>
              <a:pathLst>
                <a:path w="23008" h="21787" extrusionOk="0">
                  <a:moveTo>
                    <a:pt x="7975" y="1"/>
                  </a:moveTo>
                  <a:lnTo>
                    <a:pt x="1" y="21787"/>
                  </a:lnTo>
                  <a:lnTo>
                    <a:pt x="23007" y="21787"/>
                  </a:lnTo>
                  <a:lnTo>
                    <a:pt x="7975" y="1"/>
                  </a:lnTo>
                  <a:close/>
                </a:path>
              </a:pathLst>
            </a:custGeom>
            <a:solidFill>
              <a:srgbClr val="326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9"/>
            <p:cNvSpPr/>
            <p:nvPr/>
          </p:nvSpPr>
          <p:spPr>
            <a:xfrm>
              <a:off x="2094750" y="-8950"/>
              <a:ext cx="408525" cy="1116100"/>
            </a:xfrm>
            <a:custGeom>
              <a:avLst/>
              <a:gdLst/>
              <a:ahLst/>
              <a:cxnLst/>
              <a:rect l="l" t="t" r="r" b="b"/>
              <a:pathLst>
                <a:path w="16341" h="44644" extrusionOk="0">
                  <a:moveTo>
                    <a:pt x="16341" y="1"/>
                  </a:moveTo>
                  <a:lnTo>
                    <a:pt x="1" y="13929"/>
                  </a:lnTo>
                  <a:lnTo>
                    <a:pt x="1" y="44644"/>
                  </a:lnTo>
                  <a:lnTo>
                    <a:pt x="16341" y="1"/>
                  </a:ln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9"/>
            <p:cNvSpPr/>
            <p:nvPr/>
          </p:nvSpPr>
          <p:spPr>
            <a:xfrm>
              <a:off x="2026125" y="2491050"/>
              <a:ext cx="575200" cy="535750"/>
            </a:xfrm>
            <a:custGeom>
              <a:avLst/>
              <a:gdLst/>
              <a:ahLst/>
              <a:cxnLst/>
              <a:rect l="l" t="t" r="r" b="b"/>
              <a:pathLst>
                <a:path w="23008" h="21430" extrusionOk="0">
                  <a:moveTo>
                    <a:pt x="1" y="1"/>
                  </a:moveTo>
                  <a:lnTo>
                    <a:pt x="15164" y="21429"/>
                  </a:lnTo>
                  <a:lnTo>
                    <a:pt x="23007" y="1"/>
                  </a:lnTo>
                  <a:close/>
                </a:path>
              </a:pathLst>
            </a:custGeom>
            <a:solidFill>
              <a:srgbClr val="37B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9"/>
            <p:cNvSpPr/>
            <p:nvPr/>
          </p:nvSpPr>
          <p:spPr>
            <a:xfrm>
              <a:off x="1895400" y="339275"/>
              <a:ext cx="199375" cy="1580375"/>
            </a:xfrm>
            <a:custGeom>
              <a:avLst/>
              <a:gdLst/>
              <a:ahLst/>
              <a:cxnLst/>
              <a:rect l="l" t="t" r="r" b="b"/>
              <a:pathLst>
                <a:path w="7975" h="63215" extrusionOk="0">
                  <a:moveTo>
                    <a:pt x="7975" y="0"/>
                  </a:moveTo>
                  <a:lnTo>
                    <a:pt x="1" y="41429"/>
                  </a:lnTo>
                  <a:lnTo>
                    <a:pt x="7975" y="63215"/>
                  </a:lnTo>
                  <a:lnTo>
                    <a:pt x="7975" y="0"/>
                  </a:lnTo>
                  <a:close/>
                </a:path>
              </a:pathLst>
            </a:custGeom>
            <a:solidFill>
              <a:srgbClr val="CDD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9"/>
            <p:cNvSpPr/>
            <p:nvPr/>
          </p:nvSpPr>
          <p:spPr>
            <a:xfrm>
              <a:off x="1895400" y="1375000"/>
              <a:ext cx="408525" cy="1116075"/>
            </a:xfrm>
            <a:custGeom>
              <a:avLst/>
              <a:gdLst/>
              <a:ahLst/>
              <a:cxnLst/>
              <a:rect l="l" t="t" r="r" b="b"/>
              <a:pathLst>
                <a:path w="16341" h="44643" extrusionOk="0">
                  <a:moveTo>
                    <a:pt x="1" y="0"/>
                  </a:moveTo>
                  <a:lnTo>
                    <a:pt x="5230" y="44643"/>
                  </a:lnTo>
                  <a:lnTo>
                    <a:pt x="16341" y="446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C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39"/>
          <p:cNvSpPr txBox="1">
            <a:spLocks noGrp="1"/>
          </p:cNvSpPr>
          <p:nvPr>
            <p:ph type="body" idx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4" name="Google Shape;94;p39"/>
          <p:cNvSpPr txBox="1">
            <a:spLocks noGrp="1"/>
          </p:cNvSpPr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9"/>
          <p:cNvSpPr txBox="1">
            <a:spLocks noGrp="1"/>
          </p:cNvSpPr>
          <p:nvPr>
            <p:ph type="subTitle" idx="3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39"/>
          <p:cNvSpPr txBox="1">
            <a:spLocks noGrp="1"/>
          </p:cNvSpPr>
          <p:nvPr>
            <p:ph type="body" idx="4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39"/>
          <p:cNvSpPr txBox="1">
            <a:spLocks noGrp="1"/>
          </p:cNvSpPr>
          <p:nvPr>
            <p:ph type="body" idx="5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6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lt1">
              <a:alpha val="88627"/>
            </a:schemeClr>
          </a:solidFill>
          <a:ln>
            <a:noFill/>
          </a:ln>
        </p:spPr>
        <p:txBody>
          <a:bodyPr spcFirstLastPara="1" wrap="square" lIns="72000" tIns="0" rIns="3600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/>
          <p:nvPr/>
        </p:nvSpPr>
        <p:spPr>
          <a:xfrm>
            <a:off x="286458" y="334822"/>
            <a:ext cx="1766749" cy="526053"/>
          </a:xfrm>
          <a:custGeom>
            <a:avLst/>
            <a:gdLst/>
            <a:ahLst/>
            <a:cxnLst/>
            <a:rect l="l" t="t" r="r" b="b"/>
            <a:pathLst>
              <a:path w="120187" h="122623" extrusionOk="0">
                <a:moveTo>
                  <a:pt x="93023" y="7869"/>
                </a:moveTo>
                <a:cubicBezTo>
                  <a:pt x="93023" y="7869"/>
                  <a:pt x="93023" y="7869"/>
                  <a:pt x="93023" y="7869"/>
                </a:cubicBezTo>
                <a:cubicBezTo>
                  <a:pt x="93023" y="7869"/>
                  <a:pt x="93023" y="7869"/>
                  <a:pt x="93023" y="7869"/>
                </a:cubicBezTo>
                <a:close/>
                <a:moveTo>
                  <a:pt x="40186" y="0"/>
                </a:moveTo>
                <a:cubicBezTo>
                  <a:pt x="40186" y="0"/>
                  <a:pt x="40186" y="0"/>
                  <a:pt x="40186" y="5902"/>
                </a:cubicBezTo>
                <a:lnTo>
                  <a:pt x="42605" y="5902"/>
                </a:lnTo>
                <a:cubicBezTo>
                  <a:pt x="42605" y="5902"/>
                  <a:pt x="42605" y="5902"/>
                  <a:pt x="42605" y="33443"/>
                </a:cubicBezTo>
                <a:lnTo>
                  <a:pt x="44465" y="33443"/>
                </a:lnTo>
                <a:cubicBezTo>
                  <a:pt x="44465" y="33443"/>
                  <a:pt x="44465" y="33443"/>
                  <a:pt x="44465" y="5902"/>
                </a:cubicBezTo>
                <a:lnTo>
                  <a:pt x="46884" y="5902"/>
                </a:lnTo>
                <a:cubicBezTo>
                  <a:pt x="46884" y="5902"/>
                  <a:pt x="46884" y="5902"/>
                  <a:pt x="46884" y="0"/>
                </a:cubicBezTo>
                <a:close/>
                <a:moveTo>
                  <a:pt x="48558" y="0"/>
                </a:moveTo>
                <a:cubicBezTo>
                  <a:pt x="48558" y="0"/>
                  <a:pt x="48558" y="0"/>
                  <a:pt x="48558" y="33443"/>
                </a:cubicBezTo>
                <a:lnTo>
                  <a:pt x="54884" y="33443"/>
                </a:lnTo>
                <a:cubicBezTo>
                  <a:pt x="54884" y="33443"/>
                  <a:pt x="54884" y="33443"/>
                  <a:pt x="54884" y="27541"/>
                </a:cubicBezTo>
                <a:lnTo>
                  <a:pt x="50419" y="27541"/>
                </a:lnTo>
                <a:cubicBezTo>
                  <a:pt x="50419" y="27541"/>
                  <a:pt x="50419" y="27541"/>
                  <a:pt x="50419" y="19672"/>
                </a:cubicBezTo>
                <a:lnTo>
                  <a:pt x="54140" y="19672"/>
                </a:lnTo>
                <a:cubicBezTo>
                  <a:pt x="54140" y="19672"/>
                  <a:pt x="54140" y="19672"/>
                  <a:pt x="54140" y="13771"/>
                </a:cubicBezTo>
                <a:lnTo>
                  <a:pt x="50419" y="13771"/>
                </a:lnTo>
                <a:cubicBezTo>
                  <a:pt x="50419" y="13771"/>
                  <a:pt x="50419" y="13771"/>
                  <a:pt x="50419" y="5902"/>
                </a:cubicBezTo>
                <a:lnTo>
                  <a:pt x="54884" y="5902"/>
                </a:lnTo>
                <a:cubicBezTo>
                  <a:pt x="54884" y="5902"/>
                  <a:pt x="54884" y="5902"/>
                  <a:pt x="54884" y="0"/>
                </a:cubicBezTo>
                <a:close/>
                <a:moveTo>
                  <a:pt x="59907" y="0"/>
                </a:moveTo>
                <a:cubicBezTo>
                  <a:pt x="58977" y="0"/>
                  <a:pt x="58047" y="1312"/>
                  <a:pt x="57488" y="3279"/>
                </a:cubicBezTo>
                <a:cubicBezTo>
                  <a:pt x="56930" y="5246"/>
                  <a:pt x="56744" y="6557"/>
                  <a:pt x="56558" y="8525"/>
                </a:cubicBezTo>
                <a:cubicBezTo>
                  <a:pt x="56558" y="10492"/>
                  <a:pt x="56558" y="13115"/>
                  <a:pt x="56558" y="17049"/>
                </a:cubicBezTo>
                <a:cubicBezTo>
                  <a:pt x="56558" y="20328"/>
                  <a:pt x="56558" y="22951"/>
                  <a:pt x="56558" y="24918"/>
                </a:cubicBezTo>
                <a:cubicBezTo>
                  <a:pt x="56744" y="26885"/>
                  <a:pt x="56930" y="28853"/>
                  <a:pt x="57488" y="30164"/>
                </a:cubicBezTo>
                <a:cubicBezTo>
                  <a:pt x="58047" y="32787"/>
                  <a:pt x="58977" y="33443"/>
                  <a:pt x="59907" y="33443"/>
                </a:cubicBezTo>
                <a:cubicBezTo>
                  <a:pt x="60837" y="33443"/>
                  <a:pt x="61581" y="32787"/>
                  <a:pt x="62326" y="30820"/>
                </a:cubicBezTo>
                <a:cubicBezTo>
                  <a:pt x="62884" y="29508"/>
                  <a:pt x="63256" y="26885"/>
                  <a:pt x="63442" y="22951"/>
                </a:cubicBezTo>
                <a:lnTo>
                  <a:pt x="61581" y="22951"/>
                </a:lnTo>
                <a:cubicBezTo>
                  <a:pt x="61395" y="24918"/>
                  <a:pt x="61209" y="25574"/>
                  <a:pt x="61023" y="26885"/>
                </a:cubicBezTo>
                <a:cubicBezTo>
                  <a:pt x="60837" y="27541"/>
                  <a:pt x="60465" y="28197"/>
                  <a:pt x="59907" y="28197"/>
                </a:cubicBezTo>
                <a:cubicBezTo>
                  <a:pt x="59535" y="28197"/>
                  <a:pt x="58977" y="27541"/>
                  <a:pt x="58791" y="26230"/>
                </a:cubicBezTo>
                <a:cubicBezTo>
                  <a:pt x="58605" y="25574"/>
                  <a:pt x="58605" y="25574"/>
                  <a:pt x="58605" y="24918"/>
                </a:cubicBezTo>
                <a:cubicBezTo>
                  <a:pt x="58419" y="24262"/>
                  <a:pt x="58419" y="24262"/>
                  <a:pt x="58419" y="23607"/>
                </a:cubicBezTo>
                <a:cubicBezTo>
                  <a:pt x="58419" y="22951"/>
                  <a:pt x="58419" y="21639"/>
                  <a:pt x="58419" y="20984"/>
                </a:cubicBezTo>
                <a:cubicBezTo>
                  <a:pt x="58419" y="19672"/>
                  <a:pt x="58233" y="18361"/>
                  <a:pt x="58233" y="17049"/>
                </a:cubicBezTo>
                <a:cubicBezTo>
                  <a:pt x="58233" y="15082"/>
                  <a:pt x="58419" y="13771"/>
                  <a:pt x="58419" y="12459"/>
                </a:cubicBezTo>
                <a:cubicBezTo>
                  <a:pt x="58419" y="11803"/>
                  <a:pt x="58419" y="11148"/>
                  <a:pt x="58419" y="10492"/>
                </a:cubicBezTo>
                <a:cubicBezTo>
                  <a:pt x="58419" y="9836"/>
                  <a:pt x="58419" y="9180"/>
                  <a:pt x="58605" y="8525"/>
                </a:cubicBezTo>
                <a:cubicBezTo>
                  <a:pt x="58605" y="7869"/>
                  <a:pt x="58605" y="7869"/>
                  <a:pt x="58791" y="7213"/>
                </a:cubicBezTo>
                <a:cubicBezTo>
                  <a:pt x="58977" y="6557"/>
                  <a:pt x="59535" y="5902"/>
                  <a:pt x="59907" y="5902"/>
                </a:cubicBezTo>
                <a:cubicBezTo>
                  <a:pt x="60465" y="5902"/>
                  <a:pt x="60837" y="5902"/>
                  <a:pt x="61023" y="7213"/>
                </a:cubicBezTo>
                <a:cubicBezTo>
                  <a:pt x="61209" y="7869"/>
                  <a:pt x="61395" y="9180"/>
                  <a:pt x="61581" y="10492"/>
                </a:cubicBezTo>
                <a:lnTo>
                  <a:pt x="63442" y="10492"/>
                </a:lnTo>
                <a:cubicBezTo>
                  <a:pt x="63256" y="7213"/>
                  <a:pt x="62884" y="4590"/>
                  <a:pt x="62326" y="2623"/>
                </a:cubicBezTo>
                <a:cubicBezTo>
                  <a:pt x="61581" y="656"/>
                  <a:pt x="60837" y="0"/>
                  <a:pt x="59907" y="0"/>
                </a:cubicBezTo>
                <a:close/>
                <a:moveTo>
                  <a:pt x="65116" y="0"/>
                </a:moveTo>
                <a:cubicBezTo>
                  <a:pt x="65116" y="0"/>
                  <a:pt x="65116" y="0"/>
                  <a:pt x="65116" y="33443"/>
                </a:cubicBezTo>
                <a:lnTo>
                  <a:pt x="66977" y="33443"/>
                </a:lnTo>
                <a:cubicBezTo>
                  <a:pt x="66977" y="33443"/>
                  <a:pt x="66977" y="33443"/>
                  <a:pt x="66977" y="19672"/>
                </a:cubicBezTo>
                <a:lnTo>
                  <a:pt x="70326" y="19672"/>
                </a:lnTo>
                <a:cubicBezTo>
                  <a:pt x="70326" y="19672"/>
                  <a:pt x="70326" y="19672"/>
                  <a:pt x="70326" y="33443"/>
                </a:cubicBezTo>
                <a:lnTo>
                  <a:pt x="72000" y="33443"/>
                </a:lnTo>
                <a:cubicBezTo>
                  <a:pt x="72000" y="33443"/>
                  <a:pt x="72000" y="33443"/>
                  <a:pt x="72000" y="0"/>
                </a:cubicBezTo>
                <a:lnTo>
                  <a:pt x="70326" y="0"/>
                </a:lnTo>
                <a:cubicBezTo>
                  <a:pt x="70326" y="0"/>
                  <a:pt x="70326" y="0"/>
                  <a:pt x="70326" y="13771"/>
                </a:cubicBezTo>
                <a:lnTo>
                  <a:pt x="66977" y="13771"/>
                </a:lnTo>
                <a:cubicBezTo>
                  <a:pt x="66977" y="13771"/>
                  <a:pt x="66977" y="13771"/>
                  <a:pt x="66977" y="0"/>
                </a:cubicBezTo>
                <a:close/>
                <a:moveTo>
                  <a:pt x="74419" y="0"/>
                </a:moveTo>
                <a:cubicBezTo>
                  <a:pt x="74419" y="0"/>
                  <a:pt x="74419" y="0"/>
                  <a:pt x="74419" y="33443"/>
                </a:cubicBezTo>
                <a:lnTo>
                  <a:pt x="76279" y="33443"/>
                </a:lnTo>
                <a:cubicBezTo>
                  <a:pt x="76279" y="33443"/>
                  <a:pt x="76279" y="33443"/>
                  <a:pt x="76279" y="13115"/>
                </a:cubicBezTo>
                <a:cubicBezTo>
                  <a:pt x="76279" y="13115"/>
                  <a:pt x="76279" y="13115"/>
                  <a:pt x="80000" y="33443"/>
                </a:cubicBezTo>
                <a:lnTo>
                  <a:pt x="81674" y="33443"/>
                </a:lnTo>
                <a:cubicBezTo>
                  <a:pt x="81674" y="33443"/>
                  <a:pt x="81674" y="33443"/>
                  <a:pt x="81674" y="0"/>
                </a:cubicBezTo>
                <a:lnTo>
                  <a:pt x="79814" y="0"/>
                </a:lnTo>
                <a:cubicBezTo>
                  <a:pt x="79814" y="0"/>
                  <a:pt x="79814" y="0"/>
                  <a:pt x="79814" y="20328"/>
                </a:cubicBezTo>
                <a:cubicBezTo>
                  <a:pt x="79814" y="20328"/>
                  <a:pt x="79814" y="20328"/>
                  <a:pt x="76093" y="0"/>
                </a:cubicBezTo>
                <a:close/>
                <a:moveTo>
                  <a:pt x="84093" y="0"/>
                </a:moveTo>
                <a:cubicBezTo>
                  <a:pt x="84093" y="0"/>
                  <a:pt x="84093" y="0"/>
                  <a:pt x="84093" y="33443"/>
                </a:cubicBezTo>
                <a:lnTo>
                  <a:pt x="85953" y="33443"/>
                </a:lnTo>
                <a:cubicBezTo>
                  <a:pt x="85953" y="33443"/>
                  <a:pt x="85953" y="33443"/>
                  <a:pt x="85953" y="0"/>
                </a:cubicBezTo>
                <a:close/>
                <a:moveTo>
                  <a:pt x="91163" y="0"/>
                </a:moveTo>
                <a:cubicBezTo>
                  <a:pt x="90047" y="0"/>
                  <a:pt x="89302" y="656"/>
                  <a:pt x="88744" y="2623"/>
                </a:cubicBezTo>
                <a:cubicBezTo>
                  <a:pt x="88186" y="4590"/>
                  <a:pt x="87814" y="7213"/>
                  <a:pt x="87814" y="9836"/>
                </a:cubicBezTo>
                <a:cubicBezTo>
                  <a:pt x="87814" y="12459"/>
                  <a:pt x="88000" y="15082"/>
                  <a:pt x="88558" y="16393"/>
                </a:cubicBezTo>
                <a:cubicBezTo>
                  <a:pt x="88930" y="17705"/>
                  <a:pt x="89488" y="19016"/>
                  <a:pt x="90233" y="19016"/>
                </a:cubicBezTo>
                <a:cubicBezTo>
                  <a:pt x="90233" y="19016"/>
                  <a:pt x="90233" y="19016"/>
                  <a:pt x="90977" y="19672"/>
                </a:cubicBezTo>
                <a:lnTo>
                  <a:pt x="91535" y="19672"/>
                </a:lnTo>
                <a:cubicBezTo>
                  <a:pt x="91907" y="20328"/>
                  <a:pt x="92093" y="20328"/>
                  <a:pt x="92279" y="20984"/>
                </a:cubicBezTo>
                <a:cubicBezTo>
                  <a:pt x="92465" y="21639"/>
                  <a:pt x="92651" y="22951"/>
                  <a:pt x="92651" y="23607"/>
                </a:cubicBezTo>
                <a:cubicBezTo>
                  <a:pt x="92651" y="26885"/>
                  <a:pt x="92093" y="28197"/>
                  <a:pt x="90977" y="28197"/>
                </a:cubicBezTo>
                <a:cubicBezTo>
                  <a:pt x="90419" y="28197"/>
                  <a:pt x="90047" y="27541"/>
                  <a:pt x="89674" y="27541"/>
                </a:cubicBezTo>
                <a:cubicBezTo>
                  <a:pt x="89302" y="26885"/>
                  <a:pt x="88930" y="26230"/>
                  <a:pt x="88558" y="24918"/>
                </a:cubicBezTo>
                <a:cubicBezTo>
                  <a:pt x="88558" y="24918"/>
                  <a:pt x="88558" y="24918"/>
                  <a:pt x="87442" y="29508"/>
                </a:cubicBezTo>
                <a:cubicBezTo>
                  <a:pt x="87814" y="30820"/>
                  <a:pt x="88372" y="32131"/>
                  <a:pt x="88930" y="32787"/>
                </a:cubicBezTo>
                <a:cubicBezTo>
                  <a:pt x="89488" y="33443"/>
                  <a:pt x="90233" y="33443"/>
                  <a:pt x="90977" y="33443"/>
                </a:cubicBezTo>
                <a:cubicBezTo>
                  <a:pt x="91907" y="33443"/>
                  <a:pt x="92837" y="32787"/>
                  <a:pt x="93395" y="30820"/>
                </a:cubicBezTo>
                <a:cubicBezTo>
                  <a:pt x="94140" y="29508"/>
                  <a:pt x="94326" y="26885"/>
                  <a:pt x="94326" y="23607"/>
                </a:cubicBezTo>
                <a:cubicBezTo>
                  <a:pt x="94326" y="20328"/>
                  <a:pt x="94140" y="18361"/>
                  <a:pt x="93581" y="16393"/>
                </a:cubicBezTo>
                <a:cubicBezTo>
                  <a:pt x="93395" y="15738"/>
                  <a:pt x="93209" y="15082"/>
                  <a:pt x="92837" y="15082"/>
                </a:cubicBezTo>
                <a:cubicBezTo>
                  <a:pt x="92651" y="14426"/>
                  <a:pt x="92279" y="14426"/>
                  <a:pt x="91907" y="13771"/>
                </a:cubicBezTo>
                <a:lnTo>
                  <a:pt x="91349" y="13771"/>
                </a:lnTo>
                <a:cubicBezTo>
                  <a:pt x="91349" y="13771"/>
                  <a:pt x="91349" y="13771"/>
                  <a:pt x="90791" y="13115"/>
                </a:cubicBezTo>
                <a:cubicBezTo>
                  <a:pt x="90419" y="13115"/>
                  <a:pt x="90047" y="13115"/>
                  <a:pt x="89860" y="11803"/>
                </a:cubicBezTo>
                <a:cubicBezTo>
                  <a:pt x="89674" y="11148"/>
                  <a:pt x="89674" y="10492"/>
                  <a:pt x="89674" y="9836"/>
                </a:cubicBezTo>
                <a:cubicBezTo>
                  <a:pt x="89674" y="8525"/>
                  <a:pt x="89674" y="7213"/>
                  <a:pt x="90047" y="6557"/>
                </a:cubicBezTo>
                <a:cubicBezTo>
                  <a:pt x="90233" y="5902"/>
                  <a:pt x="90605" y="5246"/>
                  <a:pt x="90977" y="5246"/>
                </a:cubicBezTo>
                <a:cubicBezTo>
                  <a:pt x="91349" y="5246"/>
                  <a:pt x="91721" y="5902"/>
                  <a:pt x="92093" y="5902"/>
                </a:cubicBezTo>
                <a:cubicBezTo>
                  <a:pt x="92465" y="6557"/>
                  <a:pt x="92651" y="7213"/>
                  <a:pt x="93023" y="7869"/>
                </a:cubicBezTo>
                <a:cubicBezTo>
                  <a:pt x="93023" y="7869"/>
                  <a:pt x="93023" y="7869"/>
                  <a:pt x="94140" y="3934"/>
                </a:cubicBezTo>
                <a:cubicBezTo>
                  <a:pt x="93767" y="2623"/>
                  <a:pt x="93395" y="1312"/>
                  <a:pt x="92837" y="656"/>
                </a:cubicBezTo>
                <a:cubicBezTo>
                  <a:pt x="92279" y="0"/>
                  <a:pt x="91721" y="0"/>
                  <a:pt x="91163" y="0"/>
                </a:cubicBezTo>
                <a:close/>
                <a:moveTo>
                  <a:pt x="99535" y="0"/>
                </a:moveTo>
                <a:cubicBezTo>
                  <a:pt x="98419" y="0"/>
                  <a:pt x="97674" y="1312"/>
                  <a:pt x="96930" y="3279"/>
                </a:cubicBezTo>
                <a:cubicBezTo>
                  <a:pt x="96558" y="5246"/>
                  <a:pt x="96186" y="6557"/>
                  <a:pt x="96186" y="8525"/>
                </a:cubicBezTo>
                <a:cubicBezTo>
                  <a:pt x="96000" y="10492"/>
                  <a:pt x="96000" y="13115"/>
                  <a:pt x="96000" y="17049"/>
                </a:cubicBezTo>
                <a:cubicBezTo>
                  <a:pt x="96000" y="20328"/>
                  <a:pt x="96000" y="22951"/>
                  <a:pt x="96186" y="24918"/>
                </a:cubicBezTo>
                <a:cubicBezTo>
                  <a:pt x="96186" y="26885"/>
                  <a:pt x="96558" y="28853"/>
                  <a:pt x="96930" y="30164"/>
                </a:cubicBezTo>
                <a:cubicBezTo>
                  <a:pt x="97674" y="32787"/>
                  <a:pt x="98419" y="33443"/>
                  <a:pt x="99535" y="33443"/>
                </a:cubicBezTo>
                <a:cubicBezTo>
                  <a:pt x="100279" y="33443"/>
                  <a:pt x="101209" y="32787"/>
                  <a:pt x="101767" y="30820"/>
                </a:cubicBezTo>
                <a:cubicBezTo>
                  <a:pt x="102326" y="29508"/>
                  <a:pt x="102698" y="26885"/>
                  <a:pt x="102884" y="22951"/>
                </a:cubicBezTo>
                <a:lnTo>
                  <a:pt x="101023" y="22951"/>
                </a:lnTo>
                <a:cubicBezTo>
                  <a:pt x="101023" y="24918"/>
                  <a:pt x="100837" y="25574"/>
                  <a:pt x="100465" y="26885"/>
                </a:cubicBezTo>
                <a:cubicBezTo>
                  <a:pt x="100279" y="27541"/>
                  <a:pt x="99907" y="28197"/>
                  <a:pt x="99535" y="28197"/>
                </a:cubicBezTo>
                <a:cubicBezTo>
                  <a:pt x="98977" y="28197"/>
                  <a:pt x="98605" y="27541"/>
                  <a:pt x="98233" y="26230"/>
                </a:cubicBezTo>
                <a:cubicBezTo>
                  <a:pt x="98233" y="25574"/>
                  <a:pt x="98047" y="25574"/>
                  <a:pt x="98047" y="24918"/>
                </a:cubicBezTo>
                <a:cubicBezTo>
                  <a:pt x="98047" y="24262"/>
                  <a:pt x="98047" y="24262"/>
                  <a:pt x="97860" y="23607"/>
                </a:cubicBezTo>
                <a:cubicBezTo>
                  <a:pt x="97860" y="22951"/>
                  <a:pt x="97860" y="21639"/>
                  <a:pt x="97860" y="20984"/>
                </a:cubicBezTo>
                <a:cubicBezTo>
                  <a:pt x="97860" y="19672"/>
                  <a:pt x="97860" y="18361"/>
                  <a:pt x="97860" y="17049"/>
                </a:cubicBezTo>
                <a:cubicBezTo>
                  <a:pt x="97860" y="15082"/>
                  <a:pt x="97860" y="13771"/>
                  <a:pt x="97860" y="12459"/>
                </a:cubicBezTo>
                <a:cubicBezTo>
                  <a:pt x="97860" y="11803"/>
                  <a:pt x="97860" y="11148"/>
                  <a:pt x="97860" y="10492"/>
                </a:cubicBezTo>
                <a:cubicBezTo>
                  <a:pt x="98047" y="9836"/>
                  <a:pt x="98047" y="9180"/>
                  <a:pt x="98047" y="8525"/>
                </a:cubicBezTo>
                <a:cubicBezTo>
                  <a:pt x="98047" y="7869"/>
                  <a:pt x="98233" y="7869"/>
                  <a:pt x="98233" y="7213"/>
                </a:cubicBezTo>
                <a:cubicBezTo>
                  <a:pt x="98605" y="6557"/>
                  <a:pt x="98977" y="5902"/>
                  <a:pt x="99535" y="5902"/>
                </a:cubicBezTo>
                <a:cubicBezTo>
                  <a:pt x="99907" y="5902"/>
                  <a:pt x="100279" y="5902"/>
                  <a:pt x="100465" y="7213"/>
                </a:cubicBezTo>
                <a:cubicBezTo>
                  <a:pt x="100837" y="7869"/>
                  <a:pt x="101023" y="9180"/>
                  <a:pt x="101023" y="10492"/>
                </a:cubicBezTo>
                <a:lnTo>
                  <a:pt x="102884" y="10492"/>
                </a:lnTo>
                <a:cubicBezTo>
                  <a:pt x="102698" y="7213"/>
                  <a:pt x="102326" y="4590"/>
                  <a:pt x="101767" y="2623"/>
                </a:cubicBezTo>
                <a:cubicBezTo>
                  <a:pt x="101209" y="656"/>
                  <a:pt x="100279" y="0"/>
                  <a:pt x="99535" y="0"/>
                </a:cubicBezTo>
                <a:close/>
                <a:moveTo>
                  <a:pt x="104744" y="0"/>
                </a:moveTo>
                <a:cubicBezTo>
                  <a:pt x="104744" y="0"/>
                  <a:pt x="104744" y="0"/>
                  <a:pt x="104744" y="33443"/>
                </a:cubicBezTo>
                <a:lnTo>
                  <a:pt x="106605" y="33443"/>
                </a:lnTo>
                <a:cubicBezTo>
                  <a:pt x="106605" y="33443"/>
                  <a:pt x="106605" y="33443"/>
                  <a:pt x="106605" y="19672"/>
                </a:cubicBezTo>
                <a:lnTo>
                  <a:pt x="109767" y="19672"/>
                </a:lnTo>
                <a:cubicBezTo>
                  <a:pt x="109767" y="19672"/>
                  <a:pt x="109767" y="19672"/>
                  <a:pt x="109767" y="33443"/>
                </a:cubicBezTo>
                <a:lnTo>
                  <a:pt x="111628" y="33443"/>
                </a:lnTo>
                <a:cubicBezTo>
                  <a:pt x="111628" y="33443"/>
                  <a:pt x="111628" y="33443"/>
                  <a:pt x="111628" y="0"/>
                </a:cubicBezTo>
                <a:lnTo>
                  <a:pt x="109767" y="0"/>
                </a:lnTo>
                <a:cubicBezTo>
                  <a:pt x="109767" y="0"/>
                  <a:pt x="109767" y="0"/>
                  <a:pt x="109767" y="13771"/>
                </a:cubicBezTo>
                <a:lnTo>
                  <a:pt x="106605" y="13771"/>
                </a:lnTo>
                <a:cubicBezTo>
                  <a:pt x="106605" y="13771"/>
                  <a:pt x="106605" y="13771"/>
                  <a:pt x="106605" y="0"/>
                </a:cubicBezTo>
                <a:close/>
                <a:moveTo>
                  <a:pt x="114047" y="0"/>
                </a:moveTo>
                <a:cubicBezTo>
                  <a:pt x="114047" y="0"/>
                  <a:pt x="114047" y="0"/>
                  <a:pt x="114047" y="33443"/>
                </a:cubicBezTo>
                <a:lnTo>
                  <a:pt x="120186" y="33443"/>
                </a:lnTo>
                <a:cubicBezTo>
                  <a:pt x="120186" y="33443"/>
                  <a:pt x="120186" y="33443"/>
                  <a:pt x="120186" y="27541"/>
                </a:cubicBezTo>
                <a:lnTo>
                  <a:pt x="115721" y="27541"/>
                </a:lnTo>
                <a:cubicBezTo>
                  <a:pt x="115721" y="27541"/>
                  <a:pt x="115721" y="27541"/>
                  <a:pt x="115721" y="19672"/>
                </a:cubicBezTo>
                <a:lnTo>
                  <a:pt x="119628" y="19672"/>
                </a:lnTo>
                <a:cubicBezTo>
                  <a:pt x="119628" y="19672"/>
                  <a:pt x="119628" y="19672"/>
                  <a:pt x="119628" y="13771"/>
                </a:cubicBezTo>
                <a:lnTo>
                  <a:pt x="115721" y="13771"/>
                </a:lnTo>
                <a:cubicBezTo>
                  <a:pt x="115721" y="13771"/>
                  <a:pt x="115721" y="13771"/>
                  <a:pt x="115721" y="5902"/>
                </a:cubicBezTo>
                <a:lnTo>
                  <a:pt x="120186" y="5902"/>
                </a:lnTo>
                <a:cubicBezTo>
                  <a:pt x="120186" y="5902"/>
                  <a:pt x="120186" y="5902"/>
                  <a:pt x="120186" y="0"/>
                </a:cubicBezTo>
                <a:close/>
                <a:moveTo>
                  <a:pt x="106419" y="38689"/>
                </a:moveTo>
                <a:cubicBezTo>
                  <a:pt x="106419" y="38689"/>
                  <a:pt x="106419" y="38689"/>
                  <a:pt x="106419" y="44590"/>
                </a:cubicBezTo>
                <a:lnTo>
                  <a:pt x="108093" y="44590"/>
                </a:lnTo>
                <a:cubicBezTo>
                  <a:pt x="108093" y="44590"/>
                  <a:pt x="108093" y="44590"/>
                  <a:pt x="108093" y="38689"/>
                </a:cubicBezTo>
                <a:close/>
                <a:moveTo>
                  <a:pt x="110884" y="38689"/>
                </a:moveTo>
                <a:cubicBezTo>
                  <a:pt x="110884" y="44590"/>
                  <a:pt x="110884" y="44590"/>
                  <a:pt x="110884" y="44590"/>
                </a:cubicBezTo>
                <a:lnTo>
                  <a:pt x="112558" y="44590"/>
                </a:lnTo>
                <a:cubicBezTo>
                  <a:pt x="112558" y="38689"/>
                  <a:pt x="112558" y="38689"/>
                  <a:pt x="112558" y="38689"/>
                </a:cubicBezTo>
                <a:close/>
                <a:moveTo>
                  <a:pt x="82233" y="50492"/>
                </a:moveTo>
                <a:cubicBezTo>
                  <a:pt x="82605" y="50492"/>
                  <a:pt x="82977" y="51148"/>
                  <a:pt x="83163" y="51803"/>
                </a:cubicBezTo>
                <a:cubicBezTo>
                  <a:pt x="83535" y="52459"/>
                  <a:pt x="83535" y="53771"/>
                  <a:pt x="83535" y="55082"/>
                </a:cubicBezTo>
                <a:cubicBezTo>
                  <a:pt x="83535" y="56393"/>
                  <a:pt x="83535" y="57049"/>
                  <a:pt x="83163" y="58361"/>
                </a:cubicBezTo>
                <a:cubicBezTo>
                  <a:pt x="82977" y="59016"/>
                  <a:pt x="82605" y="59016"/>
                  <a:pt x="82233" y="59016"/>
                </a:cubicBezTo>
                <a:lnTo>
                  <a:pt x="80558" y="59016"/>
                </a:lnTo>
                <a:cubicBezTo>
                  <a:pt x="80558" y="59016"/>
                  <a:pt x="80558" y="59016"/>
                  <a:pt x="80558" y="50492"/>
                </a:cubicBezTo>
                <a:close/>
                <a:moveTo>
                  <a:pt x="109395" y="54426"/>
                </a:moveTo>
                <a:lnTo>
                  <a:pt x="110698" y="66885"/>
                </a:lnTo>
                <a:lnTo>
                  <a:pt x="108279" y="66885"/>
                </a:lnTo>
                <a:cubicBezTo>
                  <a:pt x="108279" y="66885"/>
                  <a:pt x="108279" y="66885"/>
                  <a:pt x="109395" y="54426"/>
                </a:cubicBezTo>
                <a:close/>
                <a:moveTo>
                  <a:pt x="40186" y="44590"/>
                </a:moveTo>
                <a:cubicBezTo>
                  <a:pt x="40186" y="44590"/>
                  <a:pt x="40186" y="44590"/>
                  <a:pt x="40186" y="66885"/>
                </a:cubicBezTo>
                <a:cubicBezTo>
                  <a:pt x="40186" y="68197"/>
                  <a:pt x="40186" y="70164"/>
                  <a:pt x="40372" y="71475"/>
                </a:cubicBezTo>
                <a:cubicBezTo>
                  <a:pt x="40558" y="72787"/>
                  <a:pt x="40744" y="74098"/>
                  <a:pt x="41116" y="74754"/>
                </a:cubicBezTo>
                <a:cubicBezTo>
                  <a:pt x="41488" y="76066"/>
                  <a:pt x="41860" y="76721"/>
                  <a:pt x="42233" y="77377"/>
                </a:cubicBezTo>
                <a:cubicBezTo>
                  <a:pt x="42605" y="78033"/>
                  <a:pt x="43163" y="78033"/>
                  <a:pt x="43535" y="78033"/>
                </a:cubicBezTo>
                <a:cubicBezTo>
                  <a:pt x="44093" y="78033"/>
                  <a:pt x="44465" y="78033"/>
                  <a:pt x="45023" y="77377"/>
                </a:cubicBezTo>
                <a:cubicBezTo>
                  <a:pt x="45395" y="76721"/>
                  <a:pt x="45767" y="76066"/>
                  <a:pt x="46140" y="74754"/>
                </a:cubicBezTo>
                <a:cubicBezTo>
                  <a:pt x="46326" y="74098"/>
                  <a:pt x="46698" y="72787"/>
                  <a:pt x="46884" y="71475"/>
                </a:cubicBezTo>
                <a:cubicBezTo>
                  <a:pt x="47070" y="70164"/>
                  <a:pt x="47070" y="68197"/>
                  <a:pt x="47070" y="66885"/>
                </a:cubicBezTo>
                <a:cubicBezTo>
                  <a:pt x="47070" y="66885"/>
                  <a:pt x="47070" y="66885"/>
                  <a:pt x="47070" y="44590"/>
                </a:cubicBezTo>
                <a:lnTo>
                  <a:pt x="45209" y="44590"/>
                </a:lnTo>
                <a:cubicBezTo>
                  <a:pt x="45209" y="44590"/>
                  <a:pt x="45209" y="44590"/>
                  <a:pt x="45209" y="66230"/>
                </a:cubicBezTo>
                <a:cubicBezTo>
                  <a:pt x="45209" y="68197"/>
                  <a:pt x="45023" y="69508"/>
                  <a:pt x="44837" y="70820"/>
                </a:cubicBezTo>
                <a:cubicBezTo>
                  <a:pt x="44465" y="72131"/>
                  <a:pt x="44093" y="72787"/>
                  <a:pt x="43535" y="72787"/>
                </a:cubicBezTo>
                <a:cubicBezTo>
                  <a:pt x="43163" y="72787"/>
                  <a:pt x="42791" y="72131"/>
                  <a:pt x="42419" y="70820"/>
                </a:cubicBezTo>
                <a:cubicBezTo>
                  <a:pt x="42047" y="69508"/>
                  <a:pt x="42047" y="68197"/>
                  <a:pt x="42047" y="66230"/>
                </a:cubicBezTo>
                <a:cubicBezTo>
                  <a:pt x="42047" y="66230"/>
                  <a:pt x="42047" y="66230"/>
                  <a:pt x="42047" y="44590"/>
                </a:cubicBezTo>
                <a:close/>
                <a:moveTo>
                  <a:pt x="49116" y="44590"/>
                </a:moveTo>
                <a:cubicBezTo>
                  <a:pt x="49116" y="44590"/>
                  <a:pt x="49116" y="44590"/>
                  <a:pt x="49116" y="78033"/>
                </a:cubicBezTo>
                <a:lnTo>
                  <a:pt x="50977" y="78033"/>
                </a:lnTo>
                <a:cubicBezTo>
                  <a:pt x="50977" y="78033"/>
                  <a:pt x="50977" y="78033"/>
                  <a:pt x="50977" y="57705"/>
                </a:cubicBezTo>
                <a:cubicBezTo>
                  <a:pt x="50977" y="57705"/>
                  <a:pt x="50977" y="57705"/>
                  <a:pt x="54884" y="78033"/>
                </a:cubicBezTo>
                <a:lnTo>
                  <a:pt x="56372" y="78033"/>
                </a:lnTo>
                <a:cubicBezTo>
                  <a:pt x="56372" y="78033"/>
                  <a:pt x="56372" y="78033"/>
                  <a:pt x="56372" y="44590"/>
                </a:cubicBezTo>
                <a:lnTo>
                  <a:pt x="54512" y="44590"/>
                </a:lnTo>
                <a:cubicBezTo>
                  <a:pt x="54512" y="44590"/>
                  <a:pt x="54512" y="44590"/>
                  <a:pt x="54512" y="64918"/>
                </a:cubicBezTo>
                <a:cubicBezTo>
                  <a:pt x="54512" y="64918"/>
                  <a:pt x="54512" y="64918"/>
                  <a:pt x="50791" y="44590"/>
                </a:cubicBezTo>
                <a:close/>
                <a:moveTo>
                  <a:pt x="58791" y="44590"/>
                </a:moveTo>
                <a:cubicBezTo>
                  <a:pt x="58791" y="44590"/>
                  <a:pt x="58791" y="44590"/>
                  <a:pt x="58791" y="78033"/>
                </a:cubicBezTo>
                <a:lnTo>
                  <a:pt x="60651" y="78033"/>
                </a:lnTo>
                <a:cubicBezTo>
                  <a:pt x="60651" y="78033"/>
                  <a:pt x="60651" y="78033"/>
                  <a:pt x="60651" y="44590"/>
                </a:cubicBezTo>
                <a:close/>
                <a:moveTo>
                  <a:pt x="61767" y="44590"/>
                </a:moveTo>
                <a:cubicBezTo>
                  <a:pt x="61767" y="44590"/>
                  <a:pt x="61767" y="44590"/>
                  <a:pt x="64930" y="78033"/>
                </a:cubicBezTo>
                <a:lnTo>
                  <a:pt x="66233" y="78033"/>
                </a:lnTo>
                <a:lnTo>
                  <a:pt x="69395" y="44590"/>
                </a:lnTo>
                <a:lnTo>
                  <a:pt x="67535" y="44590"/>
                </a:lnTo>
                <a:cubicBezTo>
                  <a:pt x="67535" y="44590"/>
                  <a:pt x="67535" y="44590"/>
                  <a:pt x="65488" y="66230"/>
                </a:cubicBezTo>
                <a:cubicBezTo>
                  <a:pt x="65488" y="66230"/>
                  <a:pt x="65488" y="66230"/>
                  <a:pt x="63628" y="44590"/>
                </a:cubicBezTo>
                <a:close/>
                <a:moveTo>
                  <a:pt x="70512" y="44590"/>
                </a:moveTo>
                <a:cubicBezTo>
                  <a:pt x="70512" y="44590"/>
                  <a:pt x="70512" y="44590"/>
                  <a:pt x="70512" y="78033"/>
                </a:cubicBezTo>
                <a:lnTo>
                  <a:pt x="76837" y="78033"/>
                </a:lnTo>
                <a:cubicBezTo>
                  <a:pt x="76837" y="78033"/>
                  <a:pt x="76837" y="78033"/>
                  <a:pt x="76837" y="72131"/>
                </a:cubicBezTo>
                <a:lnTo>
                  <a:pt x="72372" y="72131"/>
                </a:lnTo>
                <a:cubicBezTo>
                  <a:pt x="72372" y="72131"/>
                  <a:pt x="72372" y="72131"/>
                  <a:pt x="72372" y="64262"/>
                </a:cubicBezTo>
                <a:lnTo>
                  <a:pt x="76093" y="64262"/>
                </a:lnTo>
                <a:cubicBezTo>
                  <a:pt x="76093" y="64262"/>
                  <a:pt x="76093" y="64262"/>
                  <a:pt x="76093" y="58361"/>
                </a:cubicBezTo>
                <a:lnTo>
                  <a:pt x="72372" y="58361"/>
                </a:lnTo>
                <a:cubicBezTo>
                  <a:pt x="72372" y="58361"/>
                  <a:pt x="72372" y="58361"/>
                  <a:pt x="72372" y="50492"/>
                </a:cubicBezTo>
                <a:lnTo>
                  <a:pt x="76837" y="50492"/>
                </a:lnTo>
                <a:cubicBezTo>
                  <a:pt x="76837" y="50492"/>
                  <a:pt x="76837" y="50492"/>
                  <a:pt x="76837" y="44590"/>
                </a:cubicBezTo>
                <a:close/>
                <a:moveTo>
                  <a:pt x="78698" y="44590"/>
                </a:moveTo>
                <a:cubicBezTo>
                  <a:pt x="78698" y="44590"/>
                  <a:pt x="78698" y="44590"/>
                  <a:pt x="78698" y="78033"/>
                </a:cubicBezTo>
                <a:lnTo>
                  <a:pt x="80558" y="78033"/>
                </a:lnTo>
                <a:cubicBezTo>
                  <a:pt x="80558" y="78033"/>
                  <a:pt x="80558" y="78033"/>
                  <a:pt x="80558" y="64918"/>
                </a:cubicBezTo>
                <a:lnTo>
                  <a:pt x="81860" y="64918"/>
                </a:lnTo>
                <a:cubicBezTo>
                  <a:pt x="81860" y="64918"/>
                  <a:pt x="81860" y="64918"/>
                  <a:pt x="83721" y="78033"/>
                </a:cubicBezTo>
                <a:lnTo>
                  <a:pt x="85767" y="78033"/>
                </a:lnTo>
                <a:cubicBezTo>
                  <a:pt x="85767" y="78033"/>
                  <a:pt x="85767" y="78033"/>
                  <a:pt x="83721" y="63607"/>
                </a:cubicBezTo>
                <a:cubicBezTo>
                  <a:pt x="84279" y="62951"/>
                  <a:pt x="84651" y="61639"/>
                  <a:pt x="85023" y="60328"/>
                </a:cubicBezTo>
                <a:cubicBezTo>
                  <a:pt x="85395" y="59016"/>
                  <a:pt x="85395" y="57049"/>
                  <a:pt x="85395" y="55082"/>
                </a:cubicBezTo>
                <a:cubicBezTo>
                  <a:pt x="85395" y="53771"/>
                  <a:pt x="85395" y="52459"/>
                  <a:pt x="85209" y="51148"/>
                </a:cubicBezTo>
                <a:cubicBezTo>
                  <a:pt x="85209" y="49836"/>
                  <a:pt x="84837" y="48525"/>
                  <a:pt x="84651" y="47869"/>
                </a:cubicBezTo>
                <a:cubicBezTo>
                  <a:pt x="84465" y="46557"/>
                  <a:pt x="84093" y="45902"/>
                  <a:pt x="83721" y="45246"/>
                </a:cubicBezTo>
                <a:cubicBezTo>
                  <a:pt x="83349" y="44590"/>
                  <a:pt x="82791" y="44590"/>
                  <a:pt x="82419" y="44590"/>
                </a:cubicBezTo>
                <a:close/>
                <a:moveTo>
                  <a:pt x="90233" y="44590"/>
                </a:moveTo>
                <a:cubicBezTo>
                  <a:pt x="89302" y="44590"/>
                  <a:pt x="88372" y="45246"/>
                  <a:pt x="87814" y="47213"/>
                </a:cubicBezTo>
                <a:cubicBezTo>
                  <a:pt x="87256" y="49180"/>
                  <a:pt x="86884" y="51148"/>
                  <a:pt x="86884" y="54426"/>
                </a:cubicBezTo>
                <a:cubicBezTo>
                  <a:pt x="86884" y="57049"/>
                  <a:pt x="87256" y="59672"/>
                  <a:pt x="87628" y="60984"/>
                </a:cubicBezTo>
                <a:cubicBezTo>
                  <a:pt x="88000" y="62295"/>
                  <a:pt x="88744" y="63607"/>
                  <a:pt x="89488" y="63607"/>
                </a:cubicBezTo>
                <a:cubicBezTo>
                  <a:pt x="89488" y="63607"/>
                  <a:pt x="89488" y="63607"/>
                  <a:pt x="90047" y="64262"/>
                </a:cubicBezTo>
                <a:lnTo>
                  <a:pt x="90605" y="64262"/>
                </a:lnTo>
                <a:cubicBezTo>
                  <a:pt x="90977" y="64918"/>
                  <a:pt x="91349" y="64918"/>
                  <a:pt x="91535" y="65574"/>
                </a:cubicBezTo>
                <a:cubicBezTo>
                  <a:pt x="91721" y="66230"/>
                  <a:pt x="91721" y="66885"/>
                  <a:pt x="91721" y="68197"/>
                </a:cubicBezTo>
                <a:cubicBezTo>
                  <a:pt x="91721" y="70820"/>
                  <a:pt x="91163" y="72787"/>
                  <a:pt x="90047" y="72787"/>
                </a:cubicBezTo>
                <a:cubicBezTo>
                  <a:pt x="89674" y="72787"/>
                  <a:pt x="89116" y="72131"/>
                  <a:pt x="88744" y="72131"/>
                </a:cubicBezTo>
                <a:cubicBezTo>
                  <a:pt x="88372" y="71475"/>
                  <a:pt x="88000" y="70820"/>
                  <a:pt x="87814" y="69508"/>
                </a:cubicBezTo>
                <a:cubicBezTo>
                  <a:pt x="87814" y="69508"/>
                  <a:pt x="87814" y="69508"/>
                  <a:pt x="86512" y="74098"/>
                </a:cubicBezTo>
                <a:cubicBezTo>
                  <a:pt x="87070" y="75410"/>
                  <a:pt x="87628" y="76721"/>
                  <a:pt x="88186" y="77377"/>
                </a:cubicBezTo>
                <a:cubicBezTo>
                  <a:pt x="88558" y="78033"/>
                  <a:pt x="89302" y="78033"/>
                  <a:pt x="90047" y="78033"/>
                </a:cubicBezTo>
                <a:cubicBezTo>
                  <a:pt x="90977" y="78033"/>
                  <a:pt x="91907" y="77377"/>
                  <a:pt x="92651" y="75410"/>
                </a:cubicBezTo>
                <a:cubicBezTo>
                  <a:pt x="93209" y="74098"/>
                  <a:pt x="93581" y="71475"/>
                  <a:pt x="93581" y="68197"/>
                </a:cubicBezTo>
                <a:cubicBezTo>
                  <a:pt x="93581" y="64918"/>
                  <a:pt x="93395" y="62951"/>
                  <a:pt x="92837" y="60984"/>
                </a:cubicBezTo>
                <a:cubicBezTo>
                  <a:pt x="92651" y="60328"/>
                  <a:pt x="92279" y="59672"/>
                  <a:pt x="92093" y="59672"/>
                </a:cubicBezTo>
                <a:cubicBezTo>
                  <a:pt x="91721" y="59016"/>
                  <a:pt x="91349" y="59016"/>
                  <a:pt x="90977" y="58361"/>
                </a:cubicBezTo>
                <a:lnTo>
                  <a:pt x="90419" y="58361"/>
                </a:lnTo>
                <a:cubicBezTo>
                  <a:pt x="90419" y="58361"/>
                  <a:pt x="90419" y="58361"/>
                  <a:pt x="89860" y="57705"/>
                </a:cubicBezTo>
                <a:cubicBezTo>
                  <a:pt x="89488" y="57705"/>
                  <a:pt x="89302" y="57049"/>
                  <a:pt x="89116" y="56393"/>
                </a:cubicBezTo>
                <a:cubicBezTo>
                  <a:pt x="88744" y="55738"/>
                  <a:pt x="88744" y="55082"/>
                  <a:pt x="88744" y="54426"/>
                </a:cubicBezTo>
                <a:cubicBezTo>
                  <a:pt x="88744" y="53115"/>
                  <a:pt x="88930" y="51803"/>
                  <a:pt x="89116" y="51148"/>
                </a:cubicBezTo>
                <a:cubicBezTo>
                  <a:pt x="89302" y="50492"/>
                  <a:pt x="89674" y="49836"/>
                  <a:pt x="90233" y="49836"/>
                </a:cubicBezTo>
                <a:cubicBezTo>
                  <a:pt x="90605" y="49836"/>
                  <a:pt x="90977" y="50492"/>
                  <a:pt x="91349" y="50492"/>
                </a:cubicBezTo>
                <a:cubicBezTo>
                  <a:pt x="91535" y="50492"/>
                  <a:pt x="91907" y="51148"/>
                  <a:pt x="92093" y="52459"/>
                </a:cubicBezTo>
                <a:cubicBezTo>
                  <a:pt x="92093" y="52459"/>
                  <a:pt x="92093" y="52459"/>
                  <a:pt x="93395" y="48525"/>
                </a:cubicBezTo>
                <a:cubicBezTo>
                  <a:pt x="92837" y="46557"/>
                  <a:pt x="92465" y="45902"/>
                  <a:pt x="91907" y="45246"/>
                </a:cubicBezTo>
                <a:cubicBezTo>
                  <a:pt x="91535" y="44590"/>
                  <a:pt x="90977" y="44590"/>
                  <a:pt x="90233" y="44590"/>
                </a:cubicBezTo>
                <a:close/>
                <a:moveTo>
                  <a:pt x="95256" y="44590"/>
                </a:moveTo>
                <a:cubicBezTo>
                  <a:pt x="95256" y="44590"/>
                  <a:pt x="95256" y="44590"/>
                  <a:pt x="95256" y="78033"/>
                </a:cubicBezTo>
                <a:lnTo>
                  <a:pt x="97116" y="78033"/>
                </a:lnTo>
                <a:cubicBezTo>
                  <a:pt x="97116" y="78033"/>
                  <a:pt x="97116" y="78033"/>
                  <a:pt x="97116" y="44590"/>
                </a:cubicBezTo>
                <a:close/>
                <a:moveTo>
                  <a:pt x="98791" y="44590"/>
                </a:moveTo>
                <a:cubicBezTo>
                  <a:pt x="98791" y="44590"/>
                  <a:pt x="98791" y="44590"/>
                  <a:pt x="98791" y="50492"/>
                </a:cubicBezTo>
                <a:lnTo>
                  <a:pt x="101209" y="50492"/>
                </a:lnTo>
                <a:cubicBezTo>
                  <a:pt x="101209" y="50492"/>
                  <a:pt x="101209" y="50492"/>
                  <a:pt x="101209" y="78033"/>
                </a:cubicBezTo>
                <a:lnTo>
                  <a:pt x="103070" y="78033"/>
                </a:lnTo>
                <a:cubicBezTo>
                  <a:pt x="103070" y="78033"/>
                  <a:pt x="103070" y="78033"/>
                  <a:pt x="103070" y="50492"/>
                </a:cubicBezTo>
                <a:lnTo>
                  <a:pt x="105488" y="50492"/>
                </a:lnTo>
                <a:cubicBezTo>
                  <a:pt x="105488" y="50492"/>
                  <a:pt x="105488" y="50492"/>
                  <a:pt x="105488" y="44590"/>
                </a:cubicBezTo>
                <a:close/>
                <a:moveTo>
                  <a:pt x="108651" y="44590"/>
                </a:moveTo>
                <a:cubicBezTo>
                  <a:pt x="108651" y="44590"/>
                  <a:pt x="108651" y="44590"/>
                  <a:pt x="105302" y="78033"/>
                </a:cubicBezTo>
                <a:lnTo>
                  <a:pt x="107163" y="78033"/>
                </a:lnTo>
                <a:cubicBezTo>
                  <a:pt x="107163" y="78033"/>
                  <a:pt x="107163" y="78033"/>
                  <a:pt x="107721" y="72131"/>
                </a:cubicBezTo>
                <a:lnTo>
                  <a:pt x="111070" y="72131"/>
                </a:lnTo>
                <a:cubicBezTo>
                  <a:pt x="111070" y="72131"/>
                  <a:pt x="111070" y="72131"/>
                  <a:pt x="111628" y="78033"/>
                </a:cubicBezTo>
                <a:lnTo>
                  <a:pt x="113674" y="78033"/>
                </a:lnTo>
                <a:cubicBezTo>
                  <a:pt x="113674" y="78033"/>
                  <a:pt x="113674" y="78033"/>
                  <a:pt x="110140" y="44590"/>
                </a:cubicBezTo>
                <a:close/>
                <a:moveTo>
                  <a:pt x="113302" y="44590"/>
                </a:moveTo>
                <a:cubicBezTo>
                  <a:pt x="113302" y="44590"/>
                  <a:pt x="113302" y="44590"/>
                  <a:pt x="113302" y="50492"/>
                </a:cubicBezTo>
                <a:lnTo>
                  <a:pt x="115721" y="50492"/>
                </a:lnTo>
                <a:cubicBezTo>
                  <a:pt x="115721" y="50492"/>
                  <a:pt x="115721" y="50492"/>
                  <a:pt x="115721" y="78033"/>
                </a:cubicBezTo>
                <a:lnTo>
                  <a:pt x="117581" y="78033"/>
                </a:lnTo>
                <a:cubicBezTo>
                  <a:pt x="117581" y="78033"/>
                  <a:pt x="117581" y="78033"/>
                  <a:pt x="117581" y="50492"/>
                </a:cubicBezTo>
                <a:lnTo>
                  <a:pt x="120186" y="50492"/>
                </a:lnTo>
                <a:cubicBezTo>
                  <a:pt x="120186" y="50492"/>
                  <a:pt x="120186" y="50492"/>
                  <a:pt x="120186" y="44590"/>
                </a:cubicBezTo>
                <a:close/>
                <a:moveTo>
                  <a:pt x="22884" y="11148"/>
                </a:moveTo>
                <a:cubicBezTo>
                  <a:pt x="31256" y="40656"/>
                  <a:pt x="31256" y="40656"/>
                  <a:pt x="31256" y="40656"/>
                </a:cubicBezTo>
                <a:lnTo>
                  <a:pt x="21023" y="40656"/>
                </a:lnTo>
                <a:cubicBezTo>
                  <a:pt x="21023" y="80000"/>
                  <a:pt x="21023" y="80000"/>
                  <a:pt x="21023" y="80000"/>
                </a:cubicBezTo>
                <a:lnTo>
                  <a:pt x="13581" y="80000"/>
                </a:lnTo>
                <a:cubicBezTo>
                  <a:pt x="13581" y="40656"/>
                  <a:pt x="13581" y="40656"/>
                  <a:pt x="13581" y="40656"/>
                </a:cubicBezTo>
                <a:lnTo>
                  <a:pt x="3349" y="40656"/>
                </a:lnTo>
                <a:cubicBezTo>
                  <a:pt x="11721" y="11148"/>
                  <a:pt x="11721" y="11148"/>
                  <a:pt x="11721" y="11148"/>
                </a:cubicBezTo>
                <a:close/>
                <a:moveTo>
                  <a:pt x="11349" y="7869"/>
                </a:moveTo>
                <a:cubicBezTo>
                  <a:pt x="2047" y="40000"/>
                  <a:pt x="2047" y="40000"/>
                  <a:pt x="2047" y="40000"/>
                </a:cubicBezTo>
                <a:cubicBezTo>
                  <a:pt x="2047" y="44590"/>
                  <a:pt x="2047" y="44590"/>
                  <a:pt x="2047" y="44590"/>
                </a:cubicBezTo>
                <a:lnTo>
                  <a:pt x="12651" y="44590"/>
                </a:lnTo>
                <a:cubicBezTo>
                  <a:pt x="12651" y="83279"/>
                  <a:pt x="12651" y="83279"/>
                  <a:pt x="12651" y="83279"/>
                </a:cubicBezTo>
                <a:lnTo>
                  <a:pt x="22140" y="83279"/>
                </a:lnTo>
                <a:cubicBezTo>
                  <a:pt x="22140" y="44590"/>
                  <a:pt x="22140" y="44590"/>
                  <a:pt x="22140" y="44590"/>
                </a:cubicBezTo>
                <a:lnTo>
                  <a:pt x="32558" y="44590"/>
                </a:lnTo>
                <a:cubicBezTo>
                  <a:pt x="32558" y="40000"/>
                  <a:pt x="32558" y="40000"/>
                  <a:pt x="32558" y="40000"/>
                </a:cubicBezTo>
                <a:cubicBezTo>
                  <a:pt x="23256" y="7869"/>
                  <a:pt x="23256" y="7869"/>
                  <a:pt x="23256" y="7869"/>
                </a:cubicBezTo>
                <a:close/>
                <a:moveTo>
                  <a:pt x="52465" y="95082"/>
                </a:moveTo>
                <a:cubicBezTo>
                  <a:pt x="53023" y="95082"/>
                  <a:pt x="53209" y="95082"/>
                  <a:pt x="53581" y="96393"/>
                </a:cubicBezTo>
                <a:cubicBezTo>
                  <a:pt x="53767" y="97049"/>
                  <a:pt x="53953" y="98361"/>
                  <a:pt x="53953" y="99672"/>
                </a:cubicBezTo>
                <a:cubicBezTo>
                  <a:pt x="53953" y="100984"/>
                  <a:pt x="53767" y="101639"/>
                  <a:pt x="53581" y="102295"/>
                </a:cubicBezTo>
                <a:cubicBezTo>
                  <a:pt x="53209" y="103607"/>
                  <a:pt x="53023" y="103607"/>
                  <a:pt x="52465" y="103607"/>
                </a:cubicBezTo>
                <a:lnTo>
                  <a:pt x="50791" y="103607"/>
                </a:lnTo>
                <a:cubicBezTo>
                  <a:pt x="50791" y="103607"/>
                  <a:pt x="50791" y="103607"/>
                  <a:pt x="50791" y="95082"/>
                </a:cubicBezTo>
                <a:close/>
                <a:moveTo>
                  <a:pt x="31442" y="51803"/>
                </a:moveTo>
                <a:cubicBezTo>
                  <a:pt x="31442" y="51803"/>
                  <a:pt x="31442" y="51803"/>
                  <a:pt x="31442" y="81312"/>
                </a:cubicBezTo>
                <a:cubicBezTo>
                  <a:pt x="31442" y="81312"/>
                  <a:pt x="31442" y="81312"/>
                  <a:pt x="22884" y="111475"/>
                </a:cubicBezTo>
                <a:lnTo>
                  <a:pt x="11721" y="111475"/>
                </a:lnTo>
                <a:cubicBezTo>
                  <a:pt x="11721" y="111475"/>
                  <a:pt x="11721" y="111475"/>
                  <a:pt x="3163" y="81312"/>
                </a:cubicBezTo>
                <a:cubicBezTo>
                  <a:pt x="3163" y="81312"/>
                  <a:pt x="3163" y="81312"/>
                  <a:pt x="3163" y="51803"/>
                </a:cubicBezTo>
                <a:lnTo>
                  <a:pt x="10419" y="51803"/>
                </a:lnTo>
                <a:cubicBezTo>
                  <a:pt x="10419" y="51803"/>
                  <a:pt x="10419" y="51803"/>
                  <a:pt x="10419" y="91148"/>
                </a:cubicBezTo>
                <a:lnTo>
                  <a:pt x="24186" y="91148"/>
                </a:lnTo>
                <a:cubicBezTo>
                  <a:pt x="24186" y="91148"/>
                  <a:pt x="24186" y="91148"/>
                  <a:pt x="24186" y="51803"/>
                </a:cubicBezTo>
                <a:close/>
                <a:moveTo>
                  <a:pt x="2047" y="48525"/>
                </a:moveTo>
                <a:cubicBezTo>
                  <a:pt x="2047" y="48525"/>
                  <a:pt x="2047" y="48525"/>
                  <a:pt x="2047" y="82623"/>
                </a:cubicBezTo>
                <a:cubicBezTo>
                  <a:pt x="2047" y="82623"/>
                  <a:pt x="2047" y="82623"/>
                  <a:pt x="11349" y="114754"/>
                </a:cubicBezTo>
                <a:lnTo>
                  <a:pt x="23256" y="114754"/>
                </a:lnTo>
                <a:cubicBezTo>
                  <a:pt x="23256" y="114754"/>
                  <a:pt x="23256" y="114754"/>
                  <a:pt x="32558" y="82623"/>
                </a:cubicBezTo>
                <a:cubicBezTo>
                  <a:pt x="32558" y="82623"/>
                  <a:pt x="32558" y="82623"/>
                  <a:pt x="32558" y="48525"/>
                </a:cubicBezTo>
                <a:lnTo>
                  <a:pt x="23070" y="48525"/>
                </a:lnTo>
                <a:cubicBezTo>
                  <a:pt x="23070" y="48525"/>
                  <a:pt x="23070" y="48525"/>
                  <a:pt x="23070" y="87213"/>
                </a:cubicBezTo>
                <a:lnTo>
                  <a:pt x="11535" y="87213"/>
                </a:lnTo>
                <a:cubicBezTo>
                  <a:pt x="11535" y="87213"/>
                  <a:pt x="11535" y="87213"/>
                  <a:pt x="11535" y="48525"/>
                </a:cubicBezTo>
                <a:close/>
                <a:moveTo>
                  <a:pt x="43349" y="95082"/>
                </a:moveTo>
                <a:cubicBezTo>
                  <a:pt x="43907" y="95082"/>
                  <a:pt x="44465" y="95738"/>
                  <a:pt x="44837" y="97049"/>
                </a:cubicBezTo>
                <a:cubicBezTo>
                  <a:pt x="44837" y="97705"/>
                  <a:pt x="45023" y="99016"/>
                  <a:pt x="45023" y="99672"/>
                </a:cubicBezTo>
                <a:cubicBezTo>
                  <a:pt x="45209" y="100984"/>
                  <a:pt x="45209" y="102951"/>
                  <a:pt x="45209" y="105574"/>
                </a:cubicBezTo>
                <a:cubicBezTo>
                  <a:pt x="45209" y="108197"/>
                  <a:pt x="45209" y="110164"/>
                  <a:pt x="45023" y="111475"/>
                </a:cubicBezTo>
                <a:cubicBezTo>
                  <a:pt x="45023" y="112787"/>
                  <a:pt x="44837" y="114098"/>
                  <a:pt x="44837" y="114754"/>
                </a:cubicBezTo>
                <a:cubicBezTo>
                  <a:pt x="44465" y="116066"/>
                  <a:pt x="43907" y="116721"/>
                  <a:pt x="43349" y="116721"/>
                </a:cubicBezTo>
                <a:lnTo>
                  <a:pt x="42047" y="116721"/>
                </a:lnTo>
                <a:cubicBezTo>
                  <a:pt x="42047" y="116721"/>
                  <a:pt x="42047" y="116721"/>
                  <a:pt x="42047" y="95082"/>
                </a:cubicBezTo>
                <a:close/>
                <a:moveTo>
                  <a:pt x="77023" y="95082"/>
                </a:moveTo>
                <a:cubicBezTo>
                  <a:pt x="77581" y="95082"/>
                  <a:pt x="77953" y="95738"/>
                  <a:pt x="78326" y="97049"/>
                </a:cubicBezTo>
                <a:cubicBezTo>
                  <a:pt x="78512" y="97705"/>
                  <a:pt x="78512" y="99016"/>
                  <a:pt x="78698" y="99672"/>
                </a:cubicBezTo>
                <a:cubicBezTo>
                  <a:pt x="78698" y="100984"/>
                  <a:pt x="78698" y="102951"/>
                  <a:pt x="78698" y="105574"/>
                </a:cubicBezTo>
                <a:cubicBezTo>
                  <a:pt x="78698" y="108197"/>
                  <a:pt x="78698" y="110164"/>
                  <a:pt x="78698" y="111475"/>
                </a:cubicBezTo>
                <a:cubicBezTo>
                  <a:pt x="78512" y="112787"/>
                  <a:pt x="78512" y="114098"/>
                  <a:pt x="78326" y="114754"/>
                </a:cubicBezTo>
                <a:cubicBezTo>
                  <a:pt x="77953" y="116066"/>
                  <a:pt x="77581" y="116721"/>
                  <a:pt x="77023" y="116721"/>
                </a:cubicBezTo>
                <a:lnTo>
                  <a:pt x="75535" y="116721"/>
                </a:lnTo>
                <a:cubicBezTo>
                  <a:pt x="75535" y="116721"/>
                  <a:pt x="75535" y="116721"/>
                  <a:pt x="75535" y="95082"/>
                </a:cubicBezTo>
                <a:close/>
                <a:moveTo>
                  <a:pt x="23628" y="3934"/>
                </a:moveTo>
                <a:cubicBezTo>
                  <a:pt x="33674" y="38689"/>
                  <a:pt x="33674" y="38689"/>
                  <a:pt x="33674" y="38689"/>
                </a:cubicBezTo>
                <a:cubicBezTo>
                  <a:pt x="33674" y="83934"/>
                  <a:pt x="33674" y="83934"/>
                  <a:pt x="33674" y="83934"/>
                </a:cubicBezTo>
                <a:cubicBezTo>
                  <a:pt x="23628" y="118689"/>
                  <a:pt x="23628" y="118689"/>
                  <a:pt x="23628" y="118689"/>
                </a:cubicBezTo>
                <a:lnTo>
                  <a:pt x="10791" y="118689"/>
                </a:lnTo>
                <a:cubicBezTo>
                  <a:pt x="930" y="83934"/>
                  <a:pt x="930" y="83934"/>
                  <a:pt x="930" y="83934"/>
                </a:cubicBezTo>
                <a:cubicBezTo>
                  <a:pt x="930" y="38689"/>
                  <a:pt x="930" y="38689"/>
                  <a:pt x="930" y="38689"/>
                </a:cubicBezTo>
                <a:cubicBezTo>
                  <a:pt x="10791" y="3934"/>
                  <a:pt x="10791" y="3934"/>
                  <a:pt x="10791" y="3934"/>
                </a:cubicBezTo>
                <a:close/>
                <a:moveTo>
                  <a:pt x="10419" y="0"/>
                </a:moveTo>
                <a:cubicBezTo>
                  <a:pt x="0" y="37377"/>
                  <a:pt x="0" y="37377"/>
                  <a:pt x="0" y="37377"/>
                </a:cubicBezTo>
                <a:cubicBezTo>
                  <a:pt x="0" y="85246"/>
                  <a:pt x="0" y="85246"/>
                  <a:pt x="0" y="85246"/>
                </a:cubicBezTo>
                <a:cubicBezTo>
                  <a:pt x="10419" y="122623"/>
                  <a:pt x="10419" y="122623"/>
                  <a:pt x="10419" y="122623"/>
                </a:cubicBezTo>
                <a:lnTo>
                  <a:pt x="24186" y="122623"/>
                </a:lnTo>
                <a:cubicBezTo>
                  <a:pt x="34605" y="85246"/>
                  <a:pt x="34605" y="85246"/>
                  <a:pt x="34605" y="85246"/>
                </a:cubicBezTo>
                <a:cubicBezTo>
                  <a:pt x="34605" y="37377"/>
                  <a:pt x="34605" y="37377"/>
                  <a:pt x="34605" y="37377"/>
                </a:cubicBezTo>
                <a:cubicBezTo>
                  <a:pt x="24186" y="0"/>
                  <a:pt x="24186" y="0"/>
                  <a:pt x="24186" y="0"/>
                </a:cubicBezTo>
                <a:close/>
                <a:moveTo>
                  <a:pt x="40186" y="89180"/>
                </a:moveTo>
                <a:cubicBezTo>
                  <a:pt x="40186" y="89180"/>
                  <a:pt x="40186" y="89180"/>
                  <a:pt x="40186" y="122623"/>
                </a:cubicBezTo>
                <a:lnTo>
                  <a:pt x="43535" y="122623"/>
                </a:lnTo>
                <a:cubicBezTo>
                  <a:pt x="44093" y="122623"/>
                  <a:pt x="44465" y="121967"/>
                  <a:pt x="45023" y="121967"/>
                </a:cubicBezTo>
                <a:cubicBezTo>
                  <a:pt x="45395" y="121312"/>
                  <a:pt x="45767" y="120656"/>
                  <a:pt x="46140" y="119344"/>
                </a:cubicBezTo>
                <a:cubicBezTo>
                  <a:pt x="46512" y="118033"/>
                  <a:pt x="46698" y="116066"/>
                  <a:pt x="46884" y="114098"/>
                </a:cubicBezTo>
                <a:cubicBezTo>
                  <a:pt x="46884" y="112131"/>
                  <a:pt x="47070" y="109508"/>
                  <a:pt x="47070" y="105574"/>
                </a:cubicBezTo>
                <a:cubicBezTo>
                  <a:pt x="47070" y="103607"/>
                  <a:pt x="47070" y="102295"/>
                  <a:pt x="47070" y="100984"/>
                </a:cubicBezTo>
                <a:cubicBezTo>
                  <a:pt x="46884" y="99672"/>
                  <a:pt x="46884" y="99016"/>
                  <a:pt x="46884" y="97705"/>
                </a:cubicBezTo>
                <a:cubicBezTo>
                  <a:pt x="46884" y="96393"/>
                  <a:pt x="46698" y="95738"/>
                  <a:pt x="46512" y="95082"/>
                </a:cubicBezTo>
                <a:cubicBezTo>
                  <a:pt x="46512" y="93771"/>
                  <a:pt x="46326" y="93115"/>
                  <a:pt x="46140" y="92459"/>
                </a:cubicBezTo>
                <a:cubicBezTo>
                  <a:pt x="45767" y="91148"/>
                  <a:pt x="45395" y="90492"/>
                  <a:pt x="45023" y="89836"/>
                </a:cubicBezTo>
                <a:cubicBezTo>
                  <a:pt x="44465" y="89180"/>
                  <a:pt x="44093" y="89180"/>
                  <a:pt x="43535" y="89180"/>
                </a:cubicBezTo>
                <a:close/>
                <a:moveTo>
                  <a:pt x="48930" y="89180"/>
                </a:moveTo>
                <a:cubicBezTo>
                  <a:pt x="48930" y="89180"/>
                  <a:pt x="48930" y="89180"/>
                  <a:pt x="48930" y="122623"/>
                </a:cubicBezTo>
                <a:lnTo>
                  <a:pt x="50791" y="122623"/>
                </a:lnTo>
                <a:cubicBezTo>
                  <a:pt x="50791" y="122623"/>
                  <a:pt x="50791" y="122623"/>
                  <a:pt x="50791" y="109508"/>
                </a:cubicBezTo>
                <a:lnTo>
                  <a:pt x="52093" y="109508"/>
                </a:lnTo>
                <a:cubicBezTo>
                  <a:pt x="52093" y="109508"/>
                  <a:pt x="52093" y="109508"/>
                  <a:pt x="53953" y="122623"/>
                </a:cubicBezTo>
                <a:lnTo>
                  <a:pt x="56186" y="122623"/>
                </a:lnTo>
                <a:cubicBezTo>
                  <a:pt x="56186" y="122623"/>
                  <a:pt x="56186" y="122623"/>
                  <a:pt x="53953" y="108197"/>
                </a:cubicBezTo>
                <a:cubicBezTo>
                  <a:pt x="54512" y="107541"/>
                  <a:pt x="54884" y="106230"/>
                  <a:pt x="55256" y="104918"/>
                </a:cubicBezTo>
                <a:cubicBezTo>
                  <a:pt x="55628" y="103607"/>
                  <a:pt x="55814" y="101639"/>
                  <a:pt x="55814" y="99672"/>
                </a:cubicBezTo>
                <a:cubicBezTo>
                  <a:pt x="55814" y="97705"/>
                  <a:pt x="55628" y="96393"/>
                  <a:pt x="55442" y="95738"/>
                </a:cubicBezTo>
                <a:cubicBezTo>
                  <a:pt x="55442" y="94426"/>
                  <a:pt x="55256" y="93115"/>
                  <a:pt x="54884" y="92459"/>
                </a:cubicBezTo>
                <a:cubicBezTo>
                  <a:pt x="54698" y="91148"/>
                  <a:pt x="54326" y="90492"/>
                  <a:pt x="53953" y="89836"/>
                </a:cubicBezTo>
                <a:cubicBezTo>
                  <a:pt x="53581" y="89180"/>
                  <a:pt x="53209" y="89180"/>
                  <a:pt x="52651" y="89180"/>
                </a:cubicBezTo>
                <a:close/>
                <a:moveTo>
                  <a:pt x="57674" y="89180"/>
                </a:moveTo>
                <a:cubicBezTo>
                  <a:pt x="57674" y="89180"/>
                  <a:pt x="57674" y="89180"/>
                  <a:pt x="57674" y="122623"/>
                </a:cubicBezTo>
                <a:lnTo>
                  <a:pt x="64000" y="122623"/>
                </a:lnTo>
                <a:cubicBezTo>
                  <a:pt x="64000" y="122623"/>
                  <a:pt x="64000" y="122623"/>
                  <a:pt x="64000" y="116721"/>
                </a:cubicBezTo>
                <a:lnTo>
                  <a:pt x="59535" y="116721"/>
                </a:lnTo>
                <a:cubicBezTo>
                  <a:pt x="59535" y="116721"/>
                  <a:pt x="59535" y="116721"/>
                  <a:pt x="59535" y="108853"/>
                </a:cubicBezTo>
                <a:lnTo>
                  <a:pt x="63256" y="108853"/>
                </a:lnTo>
                <a:cubicBezTo>
                  <a:pt x="63256" y="108853"/>
                  <a:pt x="63256" y="108853"/>
                  <a:pt x="63256" y="102951"/>
                </a:cubicBezTo>
                <a:lnTo>
                  <a:pt x="59535" y="102951"/>
                </a:lnTo>
                <a:cubicBezTo>
                  <a:pt x="59535" y="102951"/>
                  <a:pt x="59535" y="102951"/>
                  <a:pt x="59535" y="95082"/>
                </a:cubicBezTo>
                <a:lnTo>
                  <a:pt x="64000" y="95082"/>
                </a:lnTo>
                <a:cubicBezTo>
                  <a:pt x="64000" y="95082"/>
                  <a:pt x="64000" y="95082"/>
                  <a:pt x="64000" y="89180"/>
                </a:cubicBezTo>
                <a:close/>
                <a:moveTo>
                  <a:pt x="68651" y="89180"/>
                </a:moveTo>
                <a:cubicBezTo>
                  <a:pt x="67535" y="89180"/>
                  <a:pt x="66791" y="89836"/>
                  <a:pt x="66233" y="91803"/>
                </a:cubicBezTo>
                <a:cubicBezTo>
                  <a:pt x="65674" y="93771"/>
                  <a:pt x="65302" y="95738"/>
                  <a:pt x="65302" y="99016"/>
                </a:cubicBezTo>
                <a:cubicBezTo>
                  <a:pt x="65302" y="101639"/>
                  <a:pt x="65488" y="104262"/>
                  <a:pt x="66047" y="105574"/>
                </a:cubicBezTo>
                <a:cubicBezTo>
                  <a:pt x="66419" y="106885"/>
                  <a:pt x="66977" y="108197"/>
                  <a:pt x="67907" y="108197"/>
                </a:cubicBezTo>
                <a:cubicBezTo>
                  <a:pt x="67907" y="108197"/>
                  <a:pt x="67907" y="108197"/>
                  <a:pt x="68465" y="108853"/>
                </a:cubicBezTo>
                <a:lnTo>
                  <a:pt x="69023" y="108853"/>
                </a:lnTo>
                <a:cubicBezTo>
                  <a:pt x="69395" y="108853"/>
                  <a:pt x="69581" y="109508"/>
                  <a:pt x="69767" y="110164"/>
                </a:cubicBezTo>
                <a:cubicBezTo>
                  <a:pt x="69953" y="110820"/>
                  <a:pt x="70140" y="111475"/>
                  <a:pt x="70140" y="112787"/>
                </a:cubicBezTo>
                <a:cubicBezTo>
                  <a:pt x="70140" y="115410"/>
                  <a:pt x="69581" y="116721"/>
                  <a:pt x="68465" y="116721"/>
                </a:cubicBezTo>
                <a:cubicBezTo>
                  <a:pt x="67907" y="116721"/>
                  <a:pt x="67535" y="116721"/>
                  <a:pt x="67163" y="116066"/>
                </a:cubicBezTo>
                <a:cubicBezTo>
                  <a:pt x="66791" y="116066"/>
                  <a:pt x="66419" y="115410"/>
                  <a:pt x="66047" y="114098"/>
                </a:cubicBezTo>
                <a:cubicBezTo>
                  <a:pt x="66047" y="114098"/>
                  <a:pt x="66047" y="114098"/>
                  <a:pt x="64930" y="118689"/>
                </a:cubicBezTo>
                <a:cubicBezTo>
                  <a:pt x="65302" y="120000"/>
                  <a:pt x="65860" y="121312"/>
                  <a:pt x="66419" y="121967"/>
                </a:cubicBezTo>
                <a:cubicBezTo>
                  <a:pt x="66977" y="122623"/>
                  <a:pt x="67721" y="122623"/>
                  <a:pt x="68465" y="122623"/>
                </a:cubicBezTo>
                <a:cubicBezTo>
                  <a:pt x="69395" y="122623"/>
                  <a:pt x="70326" y="121967"/>
                  <a:pt x="70884" y="120000"/>
                </a:cubicBezTo>
                <a:cubicBezTo>
                  <a:pt x="71628" y="118033"/>
                  <a:pt x="71814" y="116066"/>
                  <a:pt x="71814" y="112787"/>
                </a:cubicBezTo>
                <a:cubicBezTo>
                  <a:pt x="71814" y="109508"/>
                  <a:pt x="71628" y="107541"/>
                  <a:pt x="71256" y="105574"/>
                </a:cubicBezTo>
                <a:cubicBezTo>
                  <a:pt x="70884" y="104918"/>
                  <a:pt x="70698" y="104262"/>
                  <a:pt x="70512" y="104262"/>
                </a:cubicBezTo>
                <a:cubicBezTo>
                  <a:pt x="70140" y="103607"/>
                  <a:pt x="69767" y="102951"/>
                  <a:pt x="69395" y="102951"/>
                </a:cubicBezTo>
                <a:lnTo>
                  <a:pt x="68837" y="102951"/>
                </a:lnTo>
                <a:cubicBezTo>
                  <a:pt x="68837" y="102951"/>
                  <a:pt x="68837" y="102951"/>
                  <a:pt x="68279" y="102295"/>
                </a:cubicBezTo>
                <a:cubicBezTo>
                  <a:pt x="67907" y="102295"/>
                  <a:pt x="67535" y="101639"/>
                  <a:pt x="67349" y="100984"/>
                </a:cubicBezTo>
                <a:cubicBezTo>
                  <a:pt x="67163" y="100328"/>
                  <a:pt x="67163" y="99672"/>
                  <a:pt x="67163" y="99016"/>
                </a:cubicBezTo>
                <a:cubicBezTo>
                  <a:pt x="67163" y="97705"/>
                  <a:pt x="67163" y="96393"/>
                  <a:pt x="67535" y="95738"/>
                </a:cubicBezTo>
                <a:cubicBezTo>
                  <a:pt x="67721" y="95082"/>
                  <a:pt x="68093" y="94426"/>
                  <a:pt x="68465" y="94426"/>
                </a:cubicBezTo>
                <a:cubicBezTo>
                  <a:pt x="69023" y="94426"/>
                  <a:pt x="69209" y="94426"/>
                  <a:pt x="69581" y="95082"/>
                </a:cubicBezTo>
                <a:cubicBezTo>
                  <a:pt x="69953" y="95082"/>
                  <a:pt x="70140" y="95738"/>
                  <a:pt x="70512" y="97049"/>
                </a:cubicBezTo>
                <a:cubicBezTo>
                  <a:pt x="70512" y="97049"/>
                  <a:pt x="70512" y="97049"/>
                  <a:pt x="71628" y="92459"/>
                </a:cubicBezTo>
                <a:cubicBezTo>
                  <a:pt x="71256" y="91148"/>
                  <a:pt x="70884" y="90492"/>
                  <a:pt x="70326" y="89836"/>
                </a:cubicBezTo>
                <a:cubicBezTo>
                  <a:pt x="69767" y="89180"/>
                  <a:pt x="69209" y="89180"/>
                  <a:pt x="68651" y="89180"/>
                </a:cubicBezTo>
                <a:close/>
                <a:moveTo>
                  <a:pt x="73674" y="89180"/>
                </a:moveTo>
                <a:cubicBezTo>
                  <a:pt x="73674" y="89180"/>
                  <a:pt x="73674" y="89180"/>
                  <a:pt x="73674" y="122623"/>
                </a:cubicBezTo>
                <a:lnTo>
                  <a:pt x="77023" y="122623"/>
                </a:lnTo>
                <a:cubicBezTo>
                  <a:pt x="77581" y="122623"/>
                  <a:pt x="78140" y="121967"/>
                  <a:pt x="78512" y="121967"/>
                </a:cubicBezTo>
                <a:cubicBezTo>
                  <a:pt x="78884" y="121312"/>
                  <a:pt x="79256" y="120656"/>
                  <a:pt x="79628" y="119344"/>
                </a:cubicBezTo>
                <a:cubicBezTo>
                  <a:pt x="80000" y="118033"/>
                  <a:pt x="80372" y="116066"/>
                  <a:pt x="80372" y="114098"/>
                </a:cubicBezTo>
                <a:cubicBezTo>
                  <a:pt x="80558" y="112131"/>
                  <a:pt x="80558" y="109508"/>
                  <a:pt x="80558" y="105574"/>
                </a:cubicBezTo>
                <a:cubicBezTo>
                  <a:pt x="80558" y="103607"/>
                  <a:pt x="80558" y="102295"/>
                  <a:pt x="80558" y="100984"/>
                </a:cubicBezTo>
                <a:cubicBezTo>
                  <a:pt x="80558" y="99672"/>
                  <a:pt x="80558" y="99016"/>
                  <a:pt x="80372" y="97705"/>
                </a:cubicBezTo>
                <a:cubicBezTo>
                  <a:pt x="80372" y="96393"/>
                  <a:pt x="80186" y="95738"/>
                  <a:pt x="80186" y="95082"/>
                </a:cubicBezTo>
                <a:cubicBezTo>
                  <a:pt x="80000" y="93771"/>
                  <a:pt x="79814" y="93115"/>
                  <a:pt x="79628" y="92459"/>
                </a:cubicBezTo>
                <a:cubicBezTo>
                  <a:pt x="79256" y="91148"/>
                  <a:pt x="78884" y="90492"/>
                  <a:pt x="78512" y="89836"/>
                </a:cubicBezTo>
                <a:cubicBezTo>
                  <a:pt x="78140" y="89180"/>
                  <a:pt x="77581" y="89180"/>
                  <a:pt x="77023" y="89180"/>
                </a:cubicBezTo>
                <a:close/>
                <a:moveTo>
                  <a:pt x="82419" y="89180"/>
                </a:moveTo>
                <a:cubicBezTo>
                  <a:pt x="82419" y="89180"/>
                  <a:pt x="82419" y="89180"/>
                  <a:pt x="82419" y="122623"/>
                </a:cubicBezTo>
                <a:lnTo>
                  <a:pt x="88744" y="122623"/>
                </a:lnTo>
                <a:cubicBezTo>
                  <a:pt x="88744" y="122623"/>
                  <a:pt x="88744" y="122623"/>
                  <a:pt x="88744" y="116721"/>
                </a:cubicBezTo>
                <a:lnTo>
                  <a:pt x="84279" y="116721"/>
                </a:lnTo>
                <a:cubicBezTo>
                  <a:pt x="84279" y="116721"/>
                  <a:pt x="84279" y="116721"/>
                  <a:pt x="84279" y="108853"/>
                </a:cubicBezTo>
                <a:lnTo>
                  <a:pt x="88000" y="108853"/>
                </a:lnTo>
                <a:cubicBezTo>
                  <a:pt x="88000" y="108853"/>
                  <a:pt x="88000" y="108853"/>
                  <a:pt x="88000" y="102951"/>
                </a:cubicBezTo>
                <a:lnTo>
                  <a:pt x="84279" y="102951"/>
                </a:lnTo>
                <a:cubicBezTo>
                  <a:pt x="84279" y="102951"/>
                  <a:pt x="84279" y="102951"/>
                  <a:pt x="84279" y="95082"/>
                </a:cubicBezTo>
                <a:lnTo>
                  <a:pt x="88744" y="95082"/>
                </a:lnTo>
                <a:cubicBezTo>
                  <a:pt x="88744" y="95082"/>
                  <a:pt x="88744" y="95082"/>
                  <a:pt x="88744" y="89180"/>
                </a:cubicBezTo>
                <a:close/>
                <a:moveTo>
                  <a:pt x="90605" y="89180"/>
                </a:moveTo>
                <a:cubicBezTo>
                  <a:pt x="90605" y="89180"/>
                  <a:pt x="90605" y="89180"/>
                  <a:pt x="90605" y="122623"/>
                </a:cubicBezTo>
                <a:lnTo>
                  <a:pt x="92465" y="122623"/>
                </a:lnTo>
                <a:cubicBezTo>
                  <a:pt x="92465" y="122623"/>
                  <a:pt x="92465" y="122623"/>
                  <a:pt x="92465" y="102295"/>
                </a:cubicBezTo>
                <a:cubicBezTo>
                  <a:pt x="92465" y="102295"/>
                  <a:pt x="92465" y="102295"/>
                  <a:pt x="96186" y="122623"/>
                </a:cubicBezTo>
                <a:lnTo>
                  <a:pt x="97860" y="122623"/>
                </a:lnTo>
                <a:cubicBezTo>
                  <a:pt x="97860" y="122623"/>
                  <a:pt x="97860" y="122623"/>
                  <a:pt x="97860" y="89180"/>
                </a:cubicBezTo>
                <a:lnTo>
                  <a:pt x="96000" y="89180"/>
                </a:lnTo>
                <a:cubicBezTo>
                  <a:pt x="96000" y="89180"/>
                  <a:pt x="96000" y="89180"/>
                  <a:pt x="96000" y="109508"/>
                </a:cubicBezTo>
                <a:cubicBezTo>
                  <a:pt x="96000" y="109508"/>
                  <a:pt x="96000" y="109508"/>
                  <a:pt x="92279" y="89180"/>
                </a:cubicBezTo>
                <a:close/>
              </a:path>
            </a:pathLst>
          </a:custGeom>
          <a:solidFill>
            <a:srgbClr val="0030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  <a:defRPr sz="24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—"/>
              <a:defRPr sz="1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–"/>
              <a:defRPr sz="16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—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–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/>
          <p:nvPr/>
        </p:nvSpPr>
        <p:spPr>
          <a:xfrm>
            <a:off x="2477770" y="6319797"/>
            <a:ext cx="448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None/>
            </a:pPr>
            <a:r>
              <a:rPr lang="de-DE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AGILE 2025 Workshop: LLMs for Conversational Geodata 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DE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Chair of Geoinformatics </a:t>
            </a:r>
            <a:r>
              <a:rPr lang="de-DE"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TU Dresden</a:t>
            </a:r>
            <a:endParaRPr sz="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DE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10th, June, 2025</a:t>
            </a:r>
            <a:endParaRPr sz="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32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None/>
            </a:pPr>
            <a:br>
              <a:rPr lang="de-DE"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de-DE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Slide</a:t>
            </a:r>
            <a:r>
              <a:rPr lang="de-DE"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fld id="{00000000-1234-1234-1234-123412341234}" type="slidenum">
              <a:rPr lang="de-DE"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</a:pPr>
            <a:endParaRPr sz="800" b="0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32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504825" y="6334183"/>
            <a:ext cx="1116268" cy="32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2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10922106" y="6315776"/>
            <a:ext cx="969464" cy="36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992">
          <p15:clr>
            <a:srgbClr val="F26B43"/>
          </p15:clr>
        </p15:guide>
        <p15:guide id="2" pos="1120">
          <p15:clr>
            <a:srgbClr val="F26B43"/>
          </p15:clr>
        </p15:guide>
        <p15:guide id="3" pos="1676">
          <p15:clr>
            <a:srgbClr val="F26B43"/>
          </p15:clr>
        </p15:guide>
        <p15:guide id="4" pos="1556">
          <p15:clr>
            <a:srgbClr val="F26B43"/>
          </p15:clr>
        </p15:guide>
        <p15:guide id="5" pos="2252">
          <p15:clr>
            <a:srgbClr val="F26B43"/>
          </p15:clr>
        </p15:guide>
        <p15:guide id="6" pos="2128">
          <p15:clr>
            <a:srgbClr val="F26B43"/>
          </p15:clr>
        </p15:guide>
        <p15:guide id="7" pos="3824">
          <p15:clr>
            <a:srgbClr val="F26B43"/>
          </p15:clr>
        </p15:guide>
        <p15:guide id="8" pos="3948">
          <p15:clr>
            <a:srgbClr val="F26B43"/>
          </p15:clr>
        </p15:guide>
        <p15:guide id="9" pos="4384">
          <p15:clr>
            <a:srgbClr val="F26B43"/>
          </p15:clr>
        </p15:guide>
        <p15:guide id="10" pos="4508">
          <p15:clr>
            <a:srgbClr val="F26B43"/>
          </p15:clr>
        </p15:guide>
        <p15:guide id="11" pos="6788">
          <p15:clr>
            <a:srgbClr val="F26B43"/>
          </p15:clr>
        </p15:guide>
        <p15:guide id="12" pos="6656">
          <p15:clr>
            <a:srgbClr val="F26B43"/>
          </p15:clr>
        </p15:guide>
        <p15:guide id="13" pos="4960">
          <p15:clr>
            <a:srgbClr val="F26B43"/>
          </p15:clr>
        </p15:guide>
        <p15:guide id="14" pos="5084">
          <p15:clr>
            <a:srgbClr val="F26B43"/>
          </p15:clr>
        </p15:guide>
        <p15:guide id="15" orient="horz" pos="538">
          <p15:clr>
            <a:srgbClr val="F26B43"/>
          </p15:clr>
        </p15:guide>
        <p15:guide id="16" pos="551">
          <p15:clr>
            <a:srgbClr val="F26B43"/>
          </p15:clr>
        </p15:guide>
        <p15:guide id="17" pos="6085">
          <p15:clr>
            <a:srgbClr val="F26B43"/>
          </p15:clr>
        </p15:guide>
        <p15:guide id="18" pos="6216">
          <p15:clr>
            <a:srgbClr val="F26B43"/>
          </p15:clr>
        </p15:guide>
        <p15:guide id="19" pos="2692">
          <p15:clr>
            <a:srgbClr val="F26B43"/>
          </p15:clr>
        </p15:guide>
        <p15:guide id="20" pos="2808">
          <p15:clr>
            <a:srgbClr val="F26B43"/>
          </p15:clr>
        </p15:guide>
        <p15:guide id="21" pos="3260">
          <p15:clr>
            <a:srgbClr val="F26B43"/>
          </p15:clr>
        </p15:guide>
        <p15:guide id="22" pos="3380">
          <p15:clr>
            <a:srgbClr val="F26B43"/>
          </p15:clr>
        </p15:guide>
        <p15:guide id="23" pos="5520">
          <p15:clr>
            <a:srgbClr val="F26B43"/>
          </p15:clr>
        </p15:guide>
        <p15:guide id="24" orient="horz" pos="933">
          <p15:clr>
            <a:srgbClr val="F26B43"/>
          </p15:clr>
        </p15:guide>
        <p15:guide id="25" orient="horz" pos="759">
          <p15:clr>
            <a:srgbClr val="F26B43"/>
          </p15:clr>
        </p15:guide>
        <p15:guide id="26" orient="horz" pos="218">
          <p15:clr>
            <a:srgbClr val="F26B43"/>
          </p15:clr>
        </p15:guide>
        <p15:guide id="27" orient="horz" pos="3680">
          <p15:clr>
            <a:srgbClr val="F26B43"/>
          </p15:clr>
        </p15:guide>
        <p15:guide id="28" orient="horz" pos="3861">
          <p15:clr>
            <a:srgbClr val="F26B43"/>
          </p15:clr>
        </p15:guide>
        <p15:guide id="29" orient="horz" pos="2130">
          <p15:clr>
            <a:srgbClr val="F26B43"/>
          </p15:clr>
        </p15:guide>
        <p15:guide id="30" pos="5648">
          <p15:clr>
            <a:srgbClr val="F26B43"/>
          </p15:clr>
        </p15:guide>
        <p15:guide id="31" orient="horz" pos="649">
          <p15:clr>
            <a:srgbClr val="F26B43"/>
          </p15:clr>
        </p15:guide>
        <p15:guide id="32" pos="7216">
          <p15:clr>
            <a:srgbClr val="F26B43"/>
          </p15:clr>
        </p15:guide>
        <p15:guide id="33" orient="horz" pos="3988">
          <p15:clr>
            <a:srgbClr val="F26B43"/>
          </p15:clr>
        </p15:guide>
        <p15:guide id="34" orient="horz" pos="4196">
          <p15:clr>
            <a:srgbClr val="F26B43"/>
          </p15:clr>
        </p15:guide>
        <p15:guide id="35" pos="318">
          <p15:clr>
            <a:srgbClr val="F26B43"/>
          </p15:clr>
        </p15:guide>
        <p15:guide id="36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sdi.eea.europa.eu/catalogue/srv/en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"/>
          <p:cNvSpPr txBox="1">
            <a:spLocks noGrp="1"/>
          </p:cNvSpPr>
          <p:nvPr>
            <p:ph type="body" idx="1"/>
          </p:nvPr>
        </p:nvSpPr>
        <p:spPr>
          <a:xfrm>
            <a:off x="850356" y="1813429"/>
            <a:ext cx="325730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de-DE" b="0"/>
              <a:t>Faculty of Environmental Sciences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de-DE" b="0"/>
              <a:t>Chair of Geoinformatics</a:t>
            </a:r>
            <a:endParaRPr/>
          </a:p>
        </p:txBody>
      </p:sp>
      <p:sp>
        <p:nvSpPr>
          <p:cNvPr id="281" name="Google Shape;281;p1"/>
          <p:cNvSpPr txBox="1">
            <a:spLocks noGrp="1"/>
          </p:cNvSpPr>
          <p:nvPr>
            <p:ph type="title"/>
          </p:nvPr>
        </p:nvSpPr>
        <p:spPr>
          <a:xfrm>
            <a:off x="850356" y="3282413"/>
            <a:ext cx="641823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lang="de-DE"/>
              <a:t>Large Language Models for </a:t>
            </a:r>
            <a:br>
              <a:rPr lang="de-DE"/>
            </a:br>
            <a:r>
              <a:rPr lang="de-DE"/>
              <a:t>Conversational Geodata Search</a:t>
            </a:r>
            <a:endParaRPr/>
          </a:p>
        </p:txBody>
      </p:sp>
      <p:sp>
        <p:nvSpPr>
          <p:cNvPr id="282" name="Google Shape;282;p1"/>
          <p:cNvSpPr txBox="1">
            <a:spLocks noGrp="1"/>
          </p:cNvSpPr>
          <p:nvPr>
            <p:ph type="body" idx="5"/>
          </p:nvPr>
        </p:nvSpPr>
        <p:spPr>
          <a:xfrm>
            <a:off x="850356" y="4390408"/>
            <a:ext cx="374865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de-DE"/>
              <a:t>AGILE 2025 Tutorial, Dresden, Germany</a:t>
            </a:r>
            <a:endParaRPr/>
          </a:p>
        </p:txBody>
      </p:sp>
      <p:sp>
        <p:nvSpPr>
          <p:cNvPr id="283" name="Google Shape;283;p1"/>
          <p:cNvSpPr txBox="1">
            <a:spLocks noGrp="1"/>
          </p:cNvSpPr>
          <p:nvPr>
            <p:ph type="subTitle" idx="2"/>
          </p:nvPr>
        </p:nvSpPr>
        <p:spPr>
          <a:xfrm>
            <a:off x="850356" y="5676411"/>
            <a:ext cx="43833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de-DE"/>
              <a:t>Simeon Wetzel, Auriol Degbelo, Stephan Maes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/>
              <a:t>Challenges with traditional search approach</a:t>
            </a:r>
            <a:endParaRPr/>
          </a:p>
        </p:txBody>
      </p:sp>
      <p:sp>
        <p:nvSpPr>
          <p:cNvPr id="372" name="Google Shape;372;p8"/>
          <p:cNvSpPr txBox="1">
            <a:spLocks noGrp="1"/>
          </p:cNvSpPr>
          <p:nvPr>
            <p:ph type="body" idx="1"/>
          </p:nvPr>
        </p:nvSpPr>
        <p:spPr>
          <a:xfrm>
            <a:off x="977111" y="1361038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de-DE" b="0"/>
              <a:t>Specific Terminology in ESS data</a:t>
            </a:r>
            <a:endParaRPr b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373" name="Google Shape;373;p8" descr="Ein Bild, das Text, Screenshot, Schrift, Webseite enthäl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6843" y="2080152"/>
            <a:ext cx="9661236" cy="3888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9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/>
              <a:t>Challenges with traditional search approach</a:t>
            </a:r>
            <a:endParaRPr/>
          </a:p>
        </p:txBody>
      </p:sp>
      <p:sp>
        <p:nvSpPr>
          <p:cNvPr id="380" name="Google Shape;380;p9"/>
          <p:cNvSpPr txBox="1">
            <a:spLocks noGrp="1"/>
          </p:cNvSpPr>
          <p:nvPr>
            <p:ph type="body" idx="1"/>
          </p:nvPr>
        </p:nvSpPr>
        <p:spPr>
          <a:xfrm>
            <a:off x="977111" y="1361038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de-DE" b="0">
                <a:solidFill>
                  <a:srgbClr val="BFBFBF"/>
                </a:solidFill>
              </a:rPr>
              <a:t>Context-less single-hop queries</a:t>
            </a:r>
            <a:endParaRPr b="0">
              <a:solidFill>
                <a:srgbClr val="BFBFB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de-DE" b="0">
                <a:solidFill>
                  <a:srgbClr val="BFBFBF"/>
                </a:solidFill>
              </a:rPr>
              <a:t>Lexical Search issues</a:t>
            </a:r>
            <a:endParaRPr b="0">
              <a:solidFill>
                <a:srgbClr val="BFBFB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de-DE" b="0">
                <a:solidFill>
                  <a:srgbClr val="BFBFBF"/>
                </a:solidFill>
              </a:rPr>
              <a:t>Specific Terminology in ESS data</a:t>
            </a:r>
            <a:endParaRPr b="0">
              <a:solidFill>
                <a:srgbClr val="BFBFB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de-DE"/>
              <a:t>Complex queries: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de-DE"/>
              <a:t>🌍🕒 	</a:t>
            </a:r>
            <a:r>
              <a:rPr lang="de-DE" b="0"/>
              <a:t>Spatio</a:t>
            </a:r>
            <a:r>
              <a:rPr lang="de-DE"/>
              <a:t>-temporal queries: </a:t>
            </a:r>
            <a:endParaRPr/>
          </a:p>
          <a:p>
            <a:pPr marL="1371600" lvl="2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de-DE"/>
              <a:t>„Historic buildings around…“, „“Heavy Precipitation Europe“, „Climate Projection 2020-2100“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de-DE"/>
              <a:t>❓ 	Ambiguous</a:t>
            </a:r>
            <a:r>
              <a:rPr lang="de-DE" b="0"/>
              <a:t> entities:</a:t>
            </a:r>
            <a:endParaRPr/>
          </a:p>
          <a:p>
            <a:pPr marL="1371600" lvl="2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de-DE"/>
              <a:t>„Radiation data“, „Buildings in Frankfurt Germany“…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de-DE"/>
              <a:t>🌍 🤷	</a:t>
            </a:r>
            <a:r>
              <a:rPr lang="de-DE" b="0"/>
              <a:t>Vague spatial entities:</a:t>
            </a:r>
            <a:endParaRPr/>
          </a:p>
          <a:p>
            <a:pPr marL="1371600" lvl="2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de-DE"/>
              <a:t>„…East coast…“, „North of Ireland“</a:t>
            </a:r>
            <a:endParaRPr b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/>
              <a:t>Improvements with LLM-based search</a:t>
            </a:r>
            <a:endParaRPr/>
          </a:p>
        </p:txBody>
      </p:sp>
      <p:sp>
        <p:nvSpPr>
          <p:cNvPr id="386" name="Google Shape;386;p10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-"/>
            </a:pPr>
            <a:r>
              <a:rPr lang="de-DE" b="0"/>
              <a:t>Improved capabilities for …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de-DE"/>
              <a:t>… </a:t>
            </a:r>
            <a:r>
              <a:rPr lang="de-DE" b="1"/>
              <a:t>query</a:t>
            </a:r>
            <a:r>
              <a:rPr lang="de-DE" b="0"/>
              <a:t> </a:t>
            </a:r>
            <a:r>
              <a:rPr lang="de-DE" b="1"/>
              <a:t>interpretation</a:t>
            </a:r>
            <a:endParaRPr b="1"/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de-DE"/>
              <a:t>… </a:t>
            </a:r>
            <a:r>
              <a:rPr lang="de-DE" b="0"/>
              <a:t>search </a:t>
            </a:r>
            <a:r>
              <a:rPr lang="de-DE" b="1"/>
              <a:t>result</a:t>
            </a:r>
            <a:r>
              <a:rPr lang="de-DE" b="0"/>
              <a:t> </a:t>
            </a:r>
            <a:r>
              <a:rPr lang="de-DE" b="1"/>
              <a:t>interpretation</a:t>
            </a:r>
            <a:endParaRPr b="1"/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de-DE" b="0"/>
              <a:t>… </a:t>
            </a:r>
            <a:r>
              <a:rPr lang="de-DE" b="1"/>
              <a:t>context-awareness</a:t>
            </a:r>
            <a:endParaRPr b="1"/>
          </a:p>
          <a:p>
            <a:pPr marL="5715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de-DE" b="0"/>
              <a:t>… </a:t>
            </a:r>
            <a:r>
              <a:rPr lang="de-DE" b="1"/>
              <a:t>semantic search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1"/>
          <p:cNvSpPr txBox="1">
            <a:spLocks noGrp="1"/>
          </p:cNvSpPr>
          <p:nvPr>
            <p:ph type="title"/>
          </p:nvPr>
        </p:nvSpPr>
        <p:spPr>
          <a:xfrm>
            <a:off x="874712" y="3387259"/>
            <a:ext cx="84959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Scenario in this tutorial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2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3333"/>
              <a:buNone/>
            </a:pPr>
            <a:r>
              <a:rPr lang="de-DE"/>
              <a:t>Scenario: </a:t>
            </a:r>
            <a:r>
              <a:rPr lang="de-DE" sz="2400" b="1" i="0">
                <a:latin typeface="Open Sans"/>
                <a:ea typeface="Open Sans"/>
                <a:cs typeface="Open Sans"/>
                <a:sym typeface="Open Sans"/>
              </a:rPr>
              <a:t>Design of a LLM-driven search architecture for geodata</a:t>
            </a:r>
            <a:br>
              <a:rPr lang="de-DE" sz="2400">
                <a:latin typeface="Open Sans"/>
                <a:ea typeface="Open Sans"/>
                <a:cs typeface="Open Sans"/>
                <a:sym typeface="Open Sans"/>
              </a:rPr>
            </a:br>
            <a:endParaRPr/>
          </a:p>
        </p:txBody>
      </p:sp>
      <p:grpSp>
        <p:nvGrpSpPr>
          <p:cNvPr id="398" name="Google Shape;398;p12"/>
          <p:cNvGrpSpPr/>
          <p:nvPr/>
        </p:nvGrpSpPr>
        <p:grpSpPr>
          <a:xfrm>
            <a:off x="874712" y="1232267"/>
            <a:ext cx="10580687" cy="4329585"/>
            <a:chOff x="0" y="11479"/>
            <a:chExt cx="10580687" cy="4329585"/>
          </a:xfrm>
        </p:grpSpPr>
        <p:sp>
          <p:nvSpPr>
            <p:cNvPr id="399" name="Google Shape;399;p12"/>
            <p:cNvSpPr/>
            <p:nvPr/>
          </p:nvSpPr>
          <p:spPr>
            <a:xfrm>
              <a:off x="0" y="11479"/>
              <a:ext cx="10580687" cy="730080"/>
            </a:xfrm>
            <a:prstGeom prst="roundRect">
              <a:avLst>
                <a:gd name="adj" fmla="val 16667"/>
              </a:avLst>
            </a:prstGeom>
            <a:solidFill>
              <a:srgbClr val="0068B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2"/>
            <p:cNvSpPr txBox="1"/>
            <p:nvPr/>
          </p:nvSpPr>
          <p:spPr>
            <a:xfrm>
              <a:off x="35640" y="47119"/>
              <a:ext cx="10509407" cy="6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de-DE" sz="2000" b="1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Data:</a:t>
              </a:r>
              <a:endPara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12"/>
            <p:cNvSpPr/>
            <p:nvPr/>
          </p:nvSpPr>
          <p:spPr>
            <a:xfrm>
              <a:off x="0" y="741559"/>
              <a:ext cx="10580687" cy="645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2"/>
            <p:cNvSpPr txBox="1"/>
            <p:nvPr/>
          </p:nvSpPr>
          <p:spPr>
            <a:xfrm>
              <a:off x="0" y="741559"/>
              <a:ext cx="10580687" cy="645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5925" tIns="25400" rIns="142225" bIns="254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de-DE" sz="20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OpenStreetMap Data (buildings in Dresden, </a:t>
              </a:r>
              <a:r>
                <a:rPr lang="de-DE" sz="2000">
                  <a:latin typeface="Open Sans"/>
                  <a:ea typeface="Open Sans"/>
                  <a:cs typeface="Open Sans"/>
                  <a:sym typeface="Open Sans"/>
                </a:rPr>
                <a:t>~50k features used</a:t>
              </a:r>
              <a:r>
                <a:rPr lang="de-DE" sz="20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)</a:t>
              </a:r>
              <a:endPara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12"/>
            <p:cNvSpPr/>
            <p:nvPr/>
          </p:nvSpPr>
          <p:spPr>
            <a:xfrm>
              <a:off x="0" y="1387399"/>
              <a:ext cx="10580687" cy="730080"/>
            </a:xfrm>
            <a:prstGeom prst="roundRect">
              <a:avLst>
                <a:gd name="adj" fmla="val 16667"/>
              </a:avLst>
            </a:prstGeom>
            <a:solidFill>
              <a:srgbClr val="0068B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2"/>
            <p:cNvSpPr txBox="1"/>
            <p:nvPr/>
          </p:nvSpPr>
          <p:spPr>
            <a:xfrm>
              <a:off x="35640" y="1423039"/>
              <a:ext cx="10509407" cy="6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de-DE" sz="2000" b="1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Pre-processing</a:t>
              </a:r>
              <a:endPara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12"/>
            <p:cNvSpPr/>
            <p:nvPr/>
          </p:nvSpPr>
          <p:spPr>
            <a:xfrm>
              <a:off x="0" y="2117479"/>
              <a:ext cx="10580687" cy="746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2"/>
            <p:cNvSpPr txBox="1"/>
            <p:nvPr/>
          </p:nvSpPr>
          <p:spPr>
            <a:xfrm>
              <a:off x="0" y="2117479"/>
              <a:ext cx="10580687" cy="746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5925" tIns="25400" rIns="142225" bIns="254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de-DE" sz="20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Representing OSM data as embeddings</a:t>
              </a:r>
              <a:endPara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de-DE" sz="20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Loading data into a vector store</a:t>
              </a:r>
              <a:endPara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0" y="2864232"/>
              <a:ext cx="10580687" cy="730080"/>
            </a:xfrm>
            <a:prstGeom prst="roundRect">
              <a:avLst>
                <a:gd name="adj" fmla="val 16667"/>
              </a:avLst>
            </a:prstGeom>
            <a:solidFill>
              <a:srgbClr val="0068B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2"/>
            <p:cNvSpPr txBox="1"/>
            <p:nvPr/>
          </p:nvSpPr>
          <p:spPr>
            <a:xfrm>
              <a:off x="35640" y="2899872"/>
              <a:ext cx="10509407" cy="6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de-DE" sz="2000" b="1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LLM-based search:</a:t>
              </a:r>
              <a:endPara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0" y="3594312"/>
              <a:ext cx="10580687" cy="746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2"/>
            <p:cNvSpPr txBox="1"/>
            <p:nvPr/>
          </p:nvSpPr>
          <p:spPr>
            <a:xfrm>
              <a:off x="0" y="3594312"/>
              <a:ext cx="10580687" cy="746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5925" tIns="25400" rIns="142225" bIns="254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de-DE" sz="20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Retrieval of the data </a:t>
              </a:r>
              <a:endPara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de-DE" sz="2000" b="0" i="0" u="none" strike="noStrike" cap="non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Using data as context</a:t>
              </a:r>
              <a:endParaRPr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/>
              <a:t>Scenario</a:t>
            </a:r>
            <a:endParaRPr/>
          </a:p>
        </p:txBody>
      </p:sp>
      <p:sp>
        <p:nvSpPr>
          <p:cNvPr id="416" name="Google Shape;416;p13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de-DE"/>
              <a:t>Part 1: </a:t>
            </a:r>
            <a:endParaRPr/>
          </a:p>
          <a:p>
            <a:pPr marL="1270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b="0"/>
          </a:p>
        </p:txBody>
      </p:sp>
      <p:grpSp>
        <p:nvGrpSpPr>
          <p:cNvPr id="417" name="Google Shape;417;p13"/>
          <p:cNvGrpSpPr/>
          <p:nvPr/>
        </p:nvGrpSpPr>
        <p:grpSpPr>
          <a:xfrm>
            <a:off x="875662" y="2087919"/>
            <a:ext cx="4529858" cy="2904798"/>
            <a:chOff x="951" y="380969"/>
            <a:chExt cx="4529858" cy="2904798"/>
          </a:xfrm>
        </p:grpSpPr>
        <p:sp>
          <p:nvSpPr>
            <p:cNvPr id="418" name="Google Shape;418;p13"/>
            <p:cNvSpPr/>
            <p:nvPr/>
          </p:nvSpPr>
          <p:spPr>
            <a:xfrm>
              <a:off x="2030478" y="944647"/>
              <a:ext cx="43660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0068B4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3"/>
            <p:cNvSpPr txBox="1"/>
            <p:nvPr/>
          </p:nvSpPr>
          <p:spPr>
            <a:xfrm>
              <a:off x="2237100" y="988031"/>
              <a:ext cx="23360" cy="4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951" y="380969"/>
              <a:ext cx="2031326" cy="1218796"/>
            </a:xfrm>
            <a:prstGeom prst="rect">
              <a:avLst/>
            </a:prstGeom>
            <a:solidFill>
              <a:srgbClr val="0068B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3"/>
            <p:cNvSpPr txBox="1"/>
            <p:nvPr/>
          </p:nvSpPr>
          <p:spPr>
            <a:xfrm>
              <a:off x="951" y="380969"/>
              <a:ext cx="2031326" cy="1218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de-DE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1. Fetch Data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1016614" y="1597965"/>
              <a:ext cx="2498532" cy="4366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4700"/>
                  </a:lnTo>
                  <a:lnTo>
                    <a:pt x="0" y="64700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0068B4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 txBox="1"/>
            <p:nvPr/>
          </p:nvSpPr>
          <p:spPr>
            <a:xfrm>
              <a:off x="2202335" y="1813932"/>
              <a:ext cx="127091" cy="4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2499483" y="380969"/>
              <a:ext cx="2031326" cy="1218796"/>
            </a:xfrm>
            <a:prstGeom prst="rect">
              <a:avLst/>
            </a:prstGeom>
            <a:solidFill>
              <a:srgbClr val="0068B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3"/>
            <p:cNvSpPr txBox="1"/>
            <p:nvPr/>
          </p:nvSpPr>
          <p:spPr>
            <a:xfrm>
              <a:off x="2499483" y="380969"/>
              <a:ext cx="2031326" cy="1218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de-DE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 Try lexical search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951" y="2066971"/>
              <a:ext cx="2031326" cy="1218796"/>
            </a:xfrm>
            <a:prstGeom prst="rect">
              <a:avLst/>
            </a:prstGeom>
            <a:solidFill>
              <a:srgbClr val="0068B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3"/>
            <p:cNvSpPr txBox="1"/>
            <p:nvPr/>
          </p:nvSpPr>
          <p:spPr>
            <a:xfrm>
              <a:off x="951" y="2066971"/>
              <a:ext cx="2031326" cy="1218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de-DE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 Prepare data for vector store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13"/>
          <p:cNvSpPr txBox="1"/>
          <p:nvPr/>
        </p:nvSpPr>
        <p:spPr>
          <a:xfrm>
            <a:off x="3755930" y="3814941"/>
            <a:ext cx="656778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de-DE" sz="20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Two query scenarios</a:t>
            </a:r>
            <a:endParaRPr sz="2000" b="1" i="0" u="none" strike="noStrike" cap="non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de-DE" sz="2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Queries for a </a:t>
            </a:r>
            <a:r>
              <a:rPr lang="de-DE" sz="20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specific buildings </a:t>
            </a:r>
            <a:r>
              <a:rPr lang="de-DE" sz="2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(by name) (e.g. "Deutsches Hygiene Museum")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de-DE" sz="2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Queries by </a:t>
            </a:r>
            <a:r>
              <a:rPr lang="de-DE" sz="2000" b="1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building type </a:t>
            </a:r>
            <a:r>
              <a:rPr lang="de-DE" sz="2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(e.g. "museums in Dresden")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4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/>
              <a:t>Scenario</a:t>
            </a:r>
            <a:endParaRPr/>
          </a:p>
        </p:txBody>
      </p:sp>
      <p:sp>
        <p:nvSpPr>
          <p:cNvPr id="434" name="Google Shape;434;p14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de-DE"/>
              <a:t>Part 2: </a:t>
            </a:r>
            <a:endParaRPr/>
          </a:p>
          <a:p>
            <a:pPr marL="1270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b="0"/>
          </a:p>
        </p:txBody>
      </p:sp>
      <p:grpSp>
        <p:nvGrpSpPr>
          <p:cNvPr id="435" name="Google Shape;435;p14"/>
          <p:cNvGrpSpPr/>
          <p:nvPr/>
        </p:nvGrpSpPr>
        <p:grpSpPr>
          <a:xfrm>
            <a:off x="875662" y="2087919"/>
            <a:ext cx="4529858" cy="2904798"/>
            <a:chOff x="951" y="380969"/>
            <a:chExt cx="4529858" cy="2904798"/>
          </a:xfrm>
        </p:grpSpPr>
        <p:sp>
          <p:nvSpPr>
            <p:cNvPr id="436" name="Google Shape;436;p14"/>
            <p:cNvSpPr/>
            <p:nvPr/>
          </p:nvSpPr>
          <p:spPr>
            <a:xfrm>
              <a:off x="2030478" y="944647"/>
              <a:ext cx="43660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0068B4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4"/>
            <p:cNvSpPr txBox="1"/>
            <p:nvPr/>
          </p:nvSpPr>
          <p:spPr>
            <a:xfrm>
              <a:off x="2237100" y="988031"/>
              <a:ext cx="23360" cy="4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951" y="380969"/>
              <a:ext cx="2031326" cy="1218796"/>
            </a:xfrm>
            <a:prstGeom prst="rect">
              <a:avLst/>
            </a:prstGeom>
            <a:solidFill>
              <a:srgbClr val="0068B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4"/>
            <p:cNvSpPr txBox="1"/>
            <p:nvPr/>
          </p:nvSpPr>
          <p:spPr>
            <a:xfrm>
              <a:off x="951" y="380969"/>
              <a:ext cx="2031326" cy="1218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de-DE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1. Create Collection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1016614" y="1597965"/>
              <a:ext cx="2498532" cy="4366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4700"/>
                  </a:lnTo>
                  <a:lnTo>
                    <a:pt x="0" y="64700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0068B4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4"/>
            <p:cNvSpPr txBox="1"/>
            <p:nvPr/>
          </p:nvSpPr>
          <p:spPr>
            <a:xfrm>
              <a:off x="2202335" y="1813932"/>
              <a:ext cx="127091" cy="4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2499483" y="380969"/>
              <a:ext cx="2031326" cy="1218796"/>
            </a:xfrm>
            <a:prstGeom prst="rect">
              <a:avLst/>
            </a:prstGeom>
            <a:solidFill>
              <a:srgbClr val="0068B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4"/>
            <p:cNvSpPr txBox="1"/>
            <p:nvPr/>
          </p:nvSpPr>
          <p:spPr>
            <a:xfrm>
              <a:off x="2499483" y="380969"/>
              <a:ext cx="2031326" cy="1218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de-DE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 Issues with single collection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2030478" y="2630649"/>
              <a:ext cx="436605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0068B4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4"/>
            <p:cNvSpPr txBox="1"/>
            <p:nvPr/>
          </p:nvSpPr>
          <p:spPr>
            <a:xfrm>
              <a:off x="2237100" y="2674033"/>
              <a:ext cx="23360" cy="4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951" y="2066971"/>
              <a:ext cx="2031326" cy="1218796"/>
            </a:xfrm>
            <a:prstGeom prst="rect">
              <a:avLst/>
            </a:prstGeom>
            <a:solidFill>
              <a:srgbClr val="0068B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4"/>
            <p:cNvSpPr txBox="1"/>
            <p:nvPr/>
          </p:nvSpPr>
          <p:spPr>
            <a:xfrm>
              <a:off x="951" y="2066971"/>
              <a:ext cx="2031326" cy="1218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de-DE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 Semantic Routing 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2499483" y="2066971"/>
              <a:ext cx="2031326" cy="1218796"/>
            </a:xfrm>
            <a:prstGeom prst="rect">
              <a:avLst/>
            </a:prstGeom>
            <a:solidFill>
              <a:srgbClr val="0068B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4"/>
            <p:cNvSpPr txBox="1"/>
            <p:nvPr/>
          </p:nvSpPr>
          <p:spPr>
            <a:xfrm>
              <a:off x="2499483" y="2066971"/>
              <a:ext cx="2031326" cy="1218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de-DE" sz="2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4. Query with multiple collections</a:t>
              </a:r>
              <a:endPara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619b736c3e_0_6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/>
              <a:t>Notebook:</a:t>
            </a:r>
            <a:endParaRPr/>
          </a:p>
        </p:txBody>
      </p:sp>
      <p:pic>
        <p:nvPicPr>
          <p:cNvPr id="456" name="Google Shape;456;g3619b736c3e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12" y="1165775"/>
            <a:ext cx="10737751" cy="30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3619b736c3e_0_6"/>
          <p:cNvSpPr/>
          <p:nvPr/>
        </p:nvSpPr>
        <p:spPr>
          <a:xfrm>
            <a:off x="1021400" y="3269425"/>
            <a:ext cx="6504300" cy="353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g3619b736c3e_0_6"/>
          <p:cNvSpPr txBox="1"/>
          <p:nvPr/>
        </p:nvSpPr>
        <p:spPr>
          <a:xfrm>
            <a:off x="3196373" y="4981188"/>
            <a:ext cx="609442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https://bit.ly/agile25-llm</a:t>
            </a:r>
            <a:endParaRPr sz="2400" dirty="0"/>
          </a:p>
        </p:txBody>
      </p:sp>
      <p:pic>
        <p:nvPicPr>
          <p:cNvPr id="459" name="Google Shape;459;g3619b736c3e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6959" y="4277037"/>
            <a:ext cx="2331550" cy="23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/>
              <a:t>API Keys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9E3BA-ECFA-465B-AB59-EC4C6DA7D0A0}"/>
              </a:ext>
            </a:extLst>
          </p:cNvPr>
          <p:cNvSpPr txBox="1"/>
          <p:nvPr/>
        </p:nvSpPr>
        <p:spPr>
          <a:xfrm>
            <a:off x="3930192" y="1600923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https://bit.ly/agile25-key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A4DB7-9485-4D5E-B98F-94FEA2FA2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90" y="2139884"/>
            <a:ext cx="3856348" cy="38563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 sz="3200"/>
              <a:t>Agenda</a:t>
            </a:r>
            <a:endParaRPr sz="3600" b="0"/>
          </a:p>
        </p:txBody>
      </p:sp>
      <p:sp>
        <p:nvSpPr>
          <p:cNvPr id="289" name="Google Shape;289;p2"/>
          <p:cNvSpPr txBox="1">
            <a:spLocks noGrp="1"/>
          </p:cNvSpPr>
          <p:nvPr>
            <p:ph type="body" idx="1"/>
          </p:nvPr>
        </p:nvSpPr>
        <p:spPr>
          <a:xfrm>
            <a:off x="874711" y="1484313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de-DE" sz="2000"/>
              <a:t>Part 1 </a:t>
            </a:r>
            <a:r>
              <a:rPr lang="de-DE" sz="2000" b="0"/>
              <a:t>(45min)</a:t>
            </a:r>
            <a:r>
              <a:rPr lang="de-DE" sz="2000"/>
              <a:t>: 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-"/>
            </a:pPr>
            <a:r>
              <a:rPr lang="de-DE" sz="2000" b="0"/>
              <a:t>Introduction / Motivation / Scenario</a:t>
            </a:r>
            <a:endParaRPr sz="20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de-DE" sz="2000"/>
              <a:t>Part 2 </a:t>
            </a:r>
            <a:r>
              <a:rPr lang="de-DE" sz="2000" b="0"/>
              <a:t>(75 min)</a:t>
            </a:r>
            <a:r>
              <a:rPr lang="de-DE" sz="2000"/>
              <a:t>: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de-DE" sz="2000"/>
              <a:t>LLM Calls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de-DE" sz="2000"/>
              <a:t>Retrieval Augmented Generation (RAG)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de-DE" sz="2000"/>
              <a:t>Geocoding/ Query Interpretation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de-DE" sz="2000"/>
              <a:t>Conversation</a:t>
            </a:r>
            <a:endParaRPr sz="200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de-DE" sz="2000"/>
              <a:t>Part 3 </a:t>
            </a:r>
            <a:r>
              <a:rPr lang="de-DE" sz="2000" b="0"/>
              <a:t>(75 min)</a:t>
            </a:r>
            <a:r>
              <a:rPr lang="de-DE" sz="2000"/>
              <a:t>: 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-"/>
            </a:pPr>
            <a:r>
              <a:rPr lang="de-DE" sz="2000"/>
              <a:t>Agents</a:t>
            </a:r>
            <a:r>
              <a:rPr lang="de-DE" sz="2000" b="0"/>
              <a:t> </a:t>
            </a:r>
            <a:endParaRPr sz="2000" b="0"/>
          </a:p>
          <a:p>
            <a: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de-DE" sz="2000"/>
              <a:t>SmolAgents Framework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 sz="2000" b="0"/>
          </a:p>
        </p:txBody>
      </p:sp>
      <p:sp>
        <p:nvSpPr>
          <p:cNvPr id="290" name="Google Shape;290;p2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endParaRPr sz="162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"/>
          <p:cNvSpPr txBox="1">
            <a:spLocks noGrp="1"/>
          </p:cNvSpPr>
          <p:nvPr>
            <p:ph type="title"/>
          </p:nvPr>
        </p:nvSpPr>
        <p:spPr>
          <a:xfrm>
            <a:off x="874712" y="3387259"/>
            <a:ext cx="849591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Motivation: LLMs for Conversational </a:t>
            </a:r>
            <a:br>
              <a:rPr lang="de-DE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Geodata Search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e3ec8349_0_12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/>
              <a:t>Traditional Search Approach</a:t>
            </a:r>
            <a:endParaRPr/>
          </a:p>
        </p:txBody>
      </p:sp>
      <p:pic>
        <p:nvPicPr>
          <p:cNvPr id="303" name="Google Shape;303;g35fe3ec8349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650" y="1991291"/>
            <a:ext cx="10770824" cy="9503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sp>
        <p:nvSpPr>
          <p:cNvPr id="304" name="Google Shape;304;g35fe3ec8349_0_12"/>
          <p:cNvSpPr txBox="1">
            <a:spLocks noGrp="1"/>
          </p:cNvSpPr>
          <p:nvPr>
            <p:ph type="body" idx="1"/>
          </p:nvPr>
        </p:nvSpPr>
        <p:spPr>
          <a:xfrm>
            <a:off x="977111" y="1361038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de-DE"/>
              <a:t>Metadata Catalogues / Geoportals  </a:t>
            </a:r>
            <a:r>
              <a:rPr lang="de-DE" b="0"/>
              <a:t>(e.g. </a:t>
            </a:r>
            <a:r>
              <a:rPr lang="de-DE" b="0" u="sng">
                <a:solidFill>
                  <a:schemeClr val="hlink"/>
                </a:solidFill>
                <a:hlinkClick r:id="rId4"/>
              </a:rPr>
              <a:t>EEA SDI Catalogue</a:t>
            </a:r>
            <a:r>
              <a:rPr lang="de-DE" b="0"/>
              <a:t>)</a:t>
            </a:r>
            <a:endParaRPr b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Full-text interface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9144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de-DE" b="0"/>
              <a:t>Search Filter</a:t>
            </a:r>
            <a:endParaRPr b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305" name="Google Shape;305;g35fe3ec8349_0_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4160" y="3574675"/>
            <a:ext cx="3693550" cy="2599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  <p:pic>
        <p:nvPicPr>
          <p:cNvPr id="306" name="Google Shape;306;g35fe3ec8349_0_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15171" y="3249675"/>
            <a:ext cx="3995400" cy="2924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fe3ec8349_0_21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/>
              <a:t>Traditional Search Approach</a:t>
            </a:r>
            <a:endParaRPr/>
          </a:p>
        </p:txBody>
      </p:sp>
      <p:sp>
        <p:nvSpPr>
          <p:cNvPr id="313" name="Google Shape;313;g35fe3ec8349_0_21"/>
          <p:cNvSpPr txBox="1">
            <a:spLocks noGrp="1"/>
          </p:cNvSpPr>
          <p:nvPr>
            <p:ph type="body" idx="1"/>
          </p:nvPr>
        </p:nvSpPr>
        <p:spPr>
          <a:xfrm>
            <a:off x="977111" y="1361038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de-DE"/>
              <a:t>Metadata Catalogues / Geoportals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SERP-based result list</a:t>
            </a:r>
            <a:endParaRPr b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314" name="Google Shape;314;g35fe3ec8349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111" y="2263367"/>
            <a:ext cx="9850757" cy="390604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e3ec8349_0_31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/>
              <a:t>Traditional Search Approach</a:t>
            </a:r>
            <a:endParaRPr/>
          </a:p>
        </p:txBody>
      </p:sp>
      <p:sp>
        <p:nvSpPr>
          <p:cNvPr id="321" name="Google Shape;321;g35fe3ec8349_0_31"/>
          <p:cNvSpPr txBox="1">
            <a:spLocks noGrp="1"/>
          </p:cNvSpPr>
          <p:nvPr>
            <p:ph type="body" idx="1"/>
          </p:nvPr>
        </p:nvSpPr>
        <p:spPr>
          <a:xfrm>
            <a:off x="977111" y="1361038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de-DE"/>
              <a:t>Cycle of single-hop search + refinements</a:t>
            </a:r>
            <a:endParaRPr b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grpSp>
        <p:nvGrpSpPr>
          <p:cNvPr id="322" name="Google Shape;322;g35fe3ec8349_0_31"/>
          <p:cNvGrpSpPr/>
          <p:nvPr/>
        </p:nvGrpSpPr>
        <p:grpSpPr>
          <a:xfrm>
            <a:off x="3622332" y="2006702"/>
            <a:ext cx="4030923" cy="4030923"/>
            <a:chOff x="576344" y="-1023"/>
            <a:chExt cx="4030923" cy="4030923"/>
          </a:xfrm>
        </p:grpSpPr>
        <p:sp>
          <p:nvSpPr>
            <p:cNvPr id="323" name="Google Shape;323;g35fe3ec8349_0_31"/>
            <p:cNvSpPr/>
            <p:nvPr/>
          </p:nvSpPr>
          <p:spPr>
            <a:xfrm>
              <a:off x="3089956" y="88769"/>
              <a:ext cx="1427518" cy="1427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35fe3ec8349_0_31"/>
            <p:cNvSpPr txBox="1"/>
            <p:nvPr/>
          </p:nvSpPr>
          <p:spPr>
            <a:xfrm>
              <a:off x="3089956" y="88769"/>
              <a:ext cx="1427518" cy="1427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Review of the results</a:t>
              </a: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35fe3ec8349_0_31"/>
            <p:cNvSpPr/>
            <p:nvPr/>
          </p:nvSpPr>
          <p:spPr>
            <a:xfrm>
              <a:off x="576344" y="-1023"/>
              <a:ext cx="4030923" cy="40309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123" y="44167"/>
                  </a:moveTo>
                  <a:lnTo>
                    <a:pt x="112123" y="44167"/>
                  </a:lnTo>
                  <a:cubicBezTo>
                    <a:pt x="114587" y="52278"/>
                    <a:pt x="115124" y="60852"/>
                    <a:pt x="113692" y="69206"/>
                  </a:cubicBezTo>
                  <a:lnTo>
                    <a:pt x="118944" y="70802"/>
                  </a:lnTo>
                  <a:lnTo>
                    <a:pt x="108159" y="74629"/>
                  </a:lnTo>
                  <a:lnTo>
                    <a:pt x="100442" y="65182"/>
                  </a:lnTo>
                  <a:lnTo>
                    <a:pt x="105688" y="66775"/>
                  </a:lnTo>
                  <a:cubicBezTo>
                    <a:pt x="106691" y="60014"/>
                    <a:pt x="106181" y="53115"/>
                    <a:pt x="104194" y="46575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35fe3ec8349_0_31"/>
            <p:cNvSpPr/>
            <p:nvPr/>
          </p:nvSpPr>
          <p:spPr>
            <a:xfrm>
              <a:off x="3089956" y="2512588"/>
              <a:ext cx="1427518" cy="1427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35fe3ec8349_0_31"/>
            <p:cNvSpPr txBox="1"/>
            <p:nvPr/>
          </p:nvSpPr>
          <p:spPr>
            <a:xfrm>
              <a:off x="3089956" y="2512588"/>
              <a:ext cx="1427518" cy="1427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Evaluation  of „fitness for use“</a:t>
              </a: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35fe3ec8349_0_31"/>
            <p:cNvSpPr/>
            <p:nvPr/>
          </p:nvSpPr>
          <p:spPr>
            <a:xfrm>
              <a:off x="576344" y="-1023"/>
              <a:ext cx="4030923" cy="40309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833" y="112123"/>
                  </a:moveTo>
                  <a:cubicBezTo>
                    <a:pt x="67722" y="114587"/>
                    <a:pt x="59148" y="115124"/>
                    <a:pt x="50794" y="113692"/>
                  </a:cubicBezTo>
                  <a:lnTo>
                    <a:pt x="49198" y="118944"/>
                  </a:lnTo>
                  <a:lnTo>
                    <a:pt x="45371" y="108159"/>
                  </a:lnTo>
                  <a:lnTo>
                    <a:pt x="54818" y="100442"/>
                  </a:lnTo>
                  <a:lnTo>
                    <a:pt x="53225" y="105688"/>
                  </a:lnTo>
                  <a:lnTo>
                    <a:pt x="53225" y="105688"/>
                  </a:lnTo>
                  <a:cubicBezTo>
                    <a:pt x="59986" y="106691"/>
                    <a:pt x="66885" y="106181"/>
                    <a:pt x="73425" y="104194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35fe3ec8349_0_31"/>
            <p:cNvSpPr/>
            <p:nvPr/>
          </p:nvSpPr>
          <p:spPr>
            <a:xfrm>
              <a:off x="666137" y="2512588"/>
              <a:ext cx="1427518" cy="1427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35fe3ec8349_0_31"/>
            <p:cNvSpPr txBox="1"/>
            <p:nvPr/>
          </p:nvSpPr>
          <p:spPr>
            <a:xfrm>
              <a:off x="666137" y="2512588"/>
              <a:ext cx="1427518" cy="1427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Query/Filter Refinement</a:t>
              </a:r>
              <a:endPara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35fe3ec8349_0_31"/>
            <p:cNvSpPr/>
            <p:nvPr/>
          </p:nvSpPr>
          <p:spPr>
            <a:xfrm>
              <a:off x="576344" y="-1023"/>
              <a:ext cx="4030923" cy="40309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77" y="75833"/>
                  </a:moveTo>
                  <a:cubicBezTo>
                    <a:pt x="5413" y="67722"/>
                    <a:pt x="4876" y="59148"/>
                    <a:pt x="6308" y="50794"/>
                  </a:cubicBezTo>
                  <a:lnTo>
                    <a:pt x="1056" y="49198"/>
                  </a:lnTo>
                  <a:lnTo>
                    <a:pt x="11841" y="45371"/>
                  </a:lnTo>
                  <a:lnTo>
                    <a:pt x="19558" y="54818"/>
                  </a:lnTo>
                  <a:lnTo>
                    <a:pt x="14312" y="53225"/>
                  </a:lnTo>
                  <a:lnTo>
                    <a:pt x="14312" y="53225"/>
                  </a:lnTo>
                  <a:cubicBezTo>
                    <a:pt x="13309" y="59986"/>
                    <a:pt x="13819" y="66885"/>
                    <a:pt x="15806" y="73425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35fe3ec8349_0_31"/>
            <p:cNvSpPr/>
            <p:nvPr/>
          </p:nvSpPr>
          <p:spPr>
            <a:xfrm>
              <a:off x="666137" y="88769"/>
              <a:ext cx="1427518" cy="1427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35fe3ec8349_0_31"/>
            <p:cNvSpPr txBox="1"/>
            <p:nvPr/>
          </p:nvSpPr>
          <p:spPr>
            <a:xfrm>
              <a:off x="666137" y="88769"/>
              <a:ext cx="1427518" cy="1427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de-DE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Full-text search + Filters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35fe3ec8349_0_31"/>
            <p:cNvSpPr/>
            <p:nvPr/>
          </p:nvSpPr>
          <p:spPr>
            <a:xfrm>
              <a:off x="576344" y="-1023"/>
              <a:ext cx="4030923" cy="40309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167" y="7877"/>
                  </a:moveTo>
                  <a:lnTo>
                    <a:pt x="44167" y="7877"/>
                  </a:lnTo>
                  <a:cubicBezTo>
                    <a:pt x="52278" y="5413"/>
                    <a:pt x="60852" y="4876"/>
                    <a:pt x="69206" y="6308"/>
                  </a:cubicBezTo>
                  <a:lnTo>
                    <a:pt x="70802" y="1056"/>
                  </a:lnTo>
                  <a:lnTo>
                    <a:pt x="74629" y="11841"/>
                  </a:lnTo>
                  <a:lnTo>
                    <a:pt x="65182" y="19558"/>
                  </a:lnTo>
                  <a:lnTo>
                    <a:pt x="66775" y="14312"/>
                  </a:lnTo>
                  <a:lnTo>
                    <a:pt x="66775" y="14312"/>
                  </a:lnTo>
                  <a:cubicBezTo>
                    <a:pt x="60014" y="13309"/>
                    <a:pt x="53115" y="13819"/>
                    <a:pt x="46575" y="15806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5" name="Google Shape;335;g35fe3ec8349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745" y="2112418"/>
            <a:ext cx="3441266" cy="771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35fe3ec8349_0_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8740" y="2007725"/>
            <a:ext cx="3632058" cy="3722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35fe3ec8349_0_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613" y="3328611"/>
            <a:ext cx="3073935" cy="270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/>
              <a:t>Challenges with traditional search approach</a:t>
            </a:r>
            <a:endParaRPr/>
          </a:p>
        </p:txBody>
      </p:sp>
      <p:sp>
        <p:nvSpPr>
          <p:cNvPr id="344" name="Google Shape;344;p5"/>
          <p:cNvSpPr txBox="1">
            <a:spLocks noGrp="1"/>
          </p:cNvSpPr>
          <p:nvPr>
            <p:ph type="body" idx="1"/>
          </p:nvPr>
        </p:nvSpPr>
        <p:spPr>
          <a:xfrm>
            <a:off x="977111" y="1361038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de-DE" b="0"/>
              <a:t>Dependency on attributes / metadata quality (completeness / accuracy)</a:t>
            </a:r>
            <a:endParaRPr b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345" name="Google Shape;3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1148" y="1797509"/>
            <a:ext cx="7979190" cy="4526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/>
              <a:t>Challenges with traditional search approach</a:t>
            </a:r>
            <a:endParaRPr/>
          </a:p>
        </p:txBody>
      </p:sp>
      <p:sp>
        <p:nvSpPr>
          <p:cNvPr id="352" name="Google Shape;352;p6"/>
          <p:cNvSpPr txBox="1">
            <a:spLocks noGrp="1"/>
          </p:cNvSpPr>
          <p:nvPr>
            <p:ph type="body" idx="1"/>
          </p:nvPr>
        </p:nvSpPr>
        <p:spPr>
          <a:xfrm>
            <a:off x="977111" y="1361038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de-DE" b="0"/>
              <a:t>Dependency on attributes</a:t>
            </a:r>
            <a:endParaRPr b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353" name="Google Shape;3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5454" y="1841082"/>
            <a:ext cx="8505293" cy="4670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"/>
          <p:cNvSpPr txBox="1">
            <a:spLocks noGrp="1"/>
          </p:cNvSpPr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/>
              <a:t>Challenges with traditional search approach</a:t>
            </a:r>
            <a:endParaRPr/>
          </a:p>
        </p:txBody>
      </p:sp>
      <p:sp>
        <p:nvSpPr>
          <p:cNvPr id="360" name="Google Shape;360;p7"/>
          <p:cNvSpPr txBox="1">
            <a:spLocks noGrp="1"/>
          </p:cNvSpPr>
          <p:nvPr>
            <p:ph type="body" idx="1"/>
          </p:nvPr>
        </p:nvSpPr>
        <p:spPr>
          <a:xfrm>
            <a:off x="977111" y="1361038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de-DE" b="0"/>
              <a:t>Lexical Search =&gt; No semantic search</a:t>
            </a:r>
            <a:endParaRPr b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361" name="Google Shape;36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03" y="2026601"/>
            <a:ext cx="5675624" cy="57966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2" name="Google Shape;3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670" y="2056210"/>
            <a:ext cx="5420481" cy="60015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3" name="Google Shape;363;p7"/>
          <p:cNvPicPr preferRelativeResize="0"/>
          <p:nvPr/>
        </p:nvPicPr>
        <p:blipFill rotWithShape="1">
          <a:blip r:embed="rId5">
            <a:alphaModFix/>
          </a:blip>
          <a:srcRect r="16158"/>
          <a:stretch/>
        </p:blipFill>
        <p:spPr>
          <a:xfrm>
            <a:off x="6539054" y="2686953"/>
            <a:ext cx="4675835" cy="34521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4" name="Google Shape;364;p7"/>
          <p:cNvPicPr preferRelativeResize="0"/>
          <p:nvPr/>
        </p:nvPicPr>
        <p:blipFill rotWithShape="1">
          <a:blip r:embed="rId6">
            <a:alphaModFix/>
          </a:blip>
          <a:srcRect t="1" r="20056" b="2515"/>
          <a:stretch/>
        </p:blipFill>
        <p:spPr>
          <a:xfrm>
            <a:off x="882733" y="2771600"/>
            <a:ext cx="4431651" cy="321263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65" name="Google Shape;365;p7"/>
          <p:cNvCxnSpPr/>
          <p:nvPr/>
        </p:nvCxnSpPr>
        <p:spPr>
          <a:xfrm>
            <a:off x="6280670" y="1855960"/>
            <a:ext cx="0" cy="474453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Widescreen</PresentationFormat>
  <Paragraphs>109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Noto Sans Symbols</vt:lpstr>
      <vt:lpstr>Calibri</vt:lpstr>
      <vt:lpstr>Open Sans</vt:lpstr>
      <vt:lpstr>Arial</vt:lpstr>
      <vt:lpstr>TUD_2018_16zu9</vt:lpstr>
      <vt:lpstr>Large Language Models for  Conversational Geodata Search</vt:lpstr>
      <vt:lpstr>Agenda</vt:lpstr>
      <vt:lpstr>Motivation: LLMs for Conversational  Geodata Search</vt:lpstr>
      <vt:lpstr>Traditional Search Approach</vt:lpstr>
      <vt:lpstr>Traditional Search Approach</vt:lpstr>
      <vt:lpstr>Traditional Search Approach</vt:lpstr>
      <vt:lpstr>Challenges with traditional search approach</vt:lpstr>
      <vt:lpstr>Challenges with traditional search approach</vt:lpstr>
      <vt:lpstr>Challenges with traditional search approach</vt:lpstr>
      <vt:lpstr>Challenges with traditional search approach</vt:lpstr>
      <vt:lpstr>Challenges with traditional search approach</vt:lpstr>
      <vt:lpstr>Improvements with LLM-based search</vt:lpstr>
      <vt:lpstr>Scenario in this tutorial</vt:lpstr>
      <vt:lpstr>Scenario: Design of a LLM-driven search architecture for geodata </vt:lpstr>
      <vt:lpstr>Scenario</vt:lpstr>
      <vt:lpstr>Scenario</vt:lpstr>
      <vt:lpstr>Notebook:</vt:lpstr>
      <vt:lpstr>API Keys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Models for  Conversational Geodata Search</dc:title>
  <dc:creator>cd@tu-dresden.de</dc:creator>
  <cp:lastModifiedBy>Auriol Degbelo</cp:lastModifiedBy>
  <cp:revision>1</cp:revision>
  <dcterms:created xsi:type="dcterms:W3CDTF">2021-12-16T17:30:27Z</dcterms:created>
  <dcterms:modified xsi:type="dcterms:W3CDTF">2025-06-09T17:31:33Z</dcterms:modified>
</cp:coreProperties>
</file>