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Noto Sans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7eZro3XVuKWLBERKlIfW0XHo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otoSans-regular.fntdata"/><Relationship Id="rId25" Type="http://schemas.openxmlformats.org/officeDocument/2006/relationships/slide" Target="slides/slide21.xml"/><Relationship Id="rId28" Type="http://schemas.openxmlformats.org/officeDocument/2006/relationships/font" Target="fonts/NotoSans-italic.fntdata"/><Relationship Id="rId27" Type="http://schemas.openxmlformats.org/officeDocument/2006/relationships/font" Target="fonts/No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o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48550/arXiv.2309.02427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48550/arXiv.2309.02427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1017/S0269888900008122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1017/S0269888900008122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i.org/10.1017/S0269888900008122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de-DE" u="sng">
                <a:solidFill>
                  <a:schemeClr val="hlink"/>
                </a:solidFill>
                <a:hlinkClick r:id="rId2"/>
              </a:rPr>
              <a:t>https://doi.org/10.48550/arXiv.2309.02427</a:t>
            </a:r>
            <a:endParaRPr/>
          </a:p>
        </p:txBody>
      </p:sp>
      <p:sp>
        <p:nvSpPr>
          <p:cNvPr id="355" name="Google Shape;35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de-DE" u="sng">
                <a:solidFill>
                  <a:schemeClr val="hlink"/>
                </a:solidFill>
                <a:hlinkClick r:id="rId2"/>
              </a:rPr>
              <a:t>https://doi.org/10.48550/arXiv.2309.02427</a:t>
            </a:r>
            <a:endParaRPr/>
          </a:p>
        </p:txBody>
      </p:sp>
      <p:sp>
        <p:nvSpPr>
          <p:cNvPr id="364" name="Google Shape;36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https://www.philschmid.de/langgraph-gemini-2-5-react-agent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https://arxiv.org/pdf/2210.03629 </a:t>
            </a:r>
            <a:endParaRPr/>
          </a:p>
        </p:txBody>
      </p:sp>
      <p:sp>
        <p:nvSpPr>
          <p:cNvPr id="375" name="Google Shape;375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https://www.philschmid.de/langgraph-gemini-2-5-react-agent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https://arxiv.org/pdf/2210.03629 </a:t>
            </a:r>
            <a:endParaRPr/>
          </a:p>
        </p:txBody>
      </p:sp>
      <p:sp>
        <p:nvSpPr>
          <p:cNvPr id="384" name="Google Shape;38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https://www.philschmid.de/langgraph-gemini-2-5-react-agent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https://arxiv.org/pdf/2210.03629 </a:t>
            </a:r>
            <a:endParaRPr/>
          </a:p>
        </p:txBody>
      </p:sp>
      <p:sp>
        <p:nvSpPr>
          <p:cNvPr id="395" name="Google Shape;39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https://www.philschmid.de/langgraph-gemini-2-5-react-agent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https://arxiv.org/pdf/2210.03629 </a:t>
            </a:r>
            <a:endParaRPr/>
          </a:p>
        </p:txBody>
      </p:sp>
      <p:sp>
        <p:nvSpPr>
          <p:cNvPr id="408" name="Google Shape;408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61259e0bbe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361259e0b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g361259e0bbe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19b7f7e37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3619b7f7e3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g3619b7f7e37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1259e0bb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361259e0bb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361259e0bbe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619b7f7e37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3619b7f7e3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g3619b7f7e37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7" name="Google Shape;45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Types of agents according to IBM: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https://www.ibm.com/think/topics/ai-agent-types </a:t>
            </a:r>
            <a:endParaRPr/>
          </a:p>
        </p:txBody>
      </p:sp>
      <p:sp>
        <p:nvSpPr>
          <p:cNvPr id="298" name="Google Shape;29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de-DE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 </a:t>
            </a:r>
            <a:r>
              <a:rPr b="0" i="0" lang="de-DE" u="sng" strike="noStrike">
                <a:solidFill>
                  <a:srgbClr val="006FCA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https://doi.org/10.1017/S0269888900008122</a:t>
            </a:r>
            <a:endParaRPr/>
          </a:p>
        </p:txBody>
      </p:sp>
      <p:sp>
        <p:nvSpPr>
          <p:cNvPr id="305" name="Google Shape;30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de-DE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 </a:t>
            </a:r>
            <a:r>
              <a:rPr b="0" i="0" lang="de-DE" u="sng" strike="noStrike">
                <a:solidFill>
                  <a:srgbClr val="006FCA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https://doi.org/10.1017/S0269888900008122</a:t>
            </a:r>
            <a:endParaRPr/>
          </a:p>
        </p:txBody>
      </p:sp>
      <p:sp>
        <p:nvSpPr>
          <p:cNvPr id="314" name="Google Shape;31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de-DE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 </a:t>
            </a:r>
            <a:r>
              <a:rPr b="0" i="0" lang="de-DE" u="sng" strike="noStrike">
                <a:solidFill>
                  <a:srgbClr val="006FCA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https://doi.org/10.1017/S0269888900008122</a:t>
            </a:r>
            <a:endParaRPr/>
          </a:p>
        </p:txBody>
      </p:sp>
      <p:sp>
        <p:nvSpPr>
          <p:cNvPr id="323" name="Google Shape;32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Supervisior agent makes decision on what agent should called next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Supervisor agents uses a tool-calling LLM to decide what agent to call next</a:t>
            </a:r>
            <a:endParaRPr/>
          </a:p>
        </p:txBody>
      </p:sp>
      <p:sp>
        <p:nvSpPr>
          <p:cNvPr id="332" name="Google Shape;33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https://github.com/ysymyth/awesome-language-agents</a:t>
            </a:r>
            <a:endParaRPr/>
          </a:p>
        </p:txBody>
      </p:sp>
      <p:sp>
        <p:nvSpPr>
          <p:cNvPr id="346" name="Google Shape;34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weiß-blau" showMasterSp="0">
  <p:cSld name="1_Titelfolie_TUD_weiß-blau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4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34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5" type="body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_TUD_weiß-blau" showMasterSp="0">
  <p:cSld name="2_Titelfolie_TUD_weiß-blau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43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3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1" name="Google Shape;141;p43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5" type="body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44" name="Google Shape;14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folie_TUD_weiß-blau" showMasterSp="0">
  <p:cSld name="3_Titelfolie_TUD_weiß-blau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4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951B81"/>
              </a:gs>
              <a:gs pos="14000">
                <a:srgbClr val="951B81"/>
              </a:gs>
              <a:gs pos="100000">
                <a:srgbClr val="59358C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44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49" name="Google Shape;149;p44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1" name="Google Shape;151;p44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52" name="Google Shape;152;p44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53" name="Google Shape;153;p44"/>
          <p:cNvSpPr txBox="1"/>
          <p:nvPr>
            <p:ph idx="5" type="body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54" name="Google Shape;154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folie_TUD_weiß-blau" showMasterSp="0">
  <p:cSld name="4_Titelfolie_TUD_weiß-blau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5"/>
          <p:cNvSpPr/>
          <p:nvPr/>
        </p:nvSpPr>
        <p:spPr>
          <a:xfrm>
            <a:off x="0" y="1204912"/>
            <a:ext cx="12192000" cy="5653089"/>
          </a:xfrm>
          <a:prstGeom prst="rect">
            <a:avLst/>
          </a:prstGeom>
          <a:gradFill>
            <a:gsLst>
              <a:gs pos="0">
                <a:srgbClr val="DE2526"/>
              </a:gs>
              <a:gs pos="14000">
                <a:srgbClr val="DE2526"/>
              </a:gs>
              <a:gs pos="100000">
                <a:srgbClr val="CD1719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45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1" name="Google Shape;161;p45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62" name="Google Shape;162;p45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63" name="Google Shape;163;p45"/>
          <p:cNvSpPr txBox="1"/>
          <p:nvPr>
            <p:ph idx="5" type="body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64" name="Google Shape;16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elfolie_TUD_weiß-blau" showMasterSp="0">
  <p:cSld name="5_Titelfolie_TUD_weiß-blau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6"/>
          <p:cNvSpPr/>
          <p:nvPr/>
        </p:nvSpPr>
        <p:spPr>
          <a:xfrm>
            <a:off x="3151994" y="2563831"/>
            <a:ext cx="9050720" cy="4317954"/>
          </a:xfrm>
          <a:custGeom>
            <a:rect b="b" l="l" r="r" t="t"/>
            <a:pathLst>
              <a:path extrusionOk="0" h="3981196" w="8344852">
                <a:moveTo>
                  <a:pt x="3984796" y="381"/>
                </a:moveTo>
                <a:lnTo>
                  <a:pt x="8344852" y="0"/>
                </a:lnTo>
                <a:lnTo>
                  <a:pt x="8344852" y="3967748"/>
                </a:lnTo>
                <a:lnTo>
                  <a:pt x="0" y="3981196"/>
                </a:lnTo>
                <a:lnTo>
                  <a:pt x="3984796" y="381"/>
                </a:ln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46"/>
          <p:cNvSpPr/>
          <p:nvPr/>
        </p:nvSpPr>
        <p:spPr>
          <a:xfrm>
            <a:off x="-1" y="3692352"/>
            <a:ext cx="9555747" cy="3185710"/>
          </a:xfrm>
          <a:custGeom>
            <a:rect b="b" l="l" r="r" t="t"/>
            <a:pathLst>
              <a:path extrusionOk="0" h="2937256" w="8810492">
                <a:moveTo>
                  <a:pt x="0" y="0"/>
                </a:moveTo>
                <a:lnTo>
                  <a:pt x="5858286" y="0"/>
                </a:lnTo>
                <a:lnTo>
                  <a:pt x="8810492" y="2937256"/>
                </a:lnTo>
                <a:lnTo>
                  <a:pt x="0" y="2937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6"/>
          <p:cNvSpPr/>
          <p:nvPr/>
        </p:nvSpPr>
        <p:spPr>
          <a:xfrm>
            <a:off x="-709" y="2302249"/>
            <a:ext cx="6020777" cy="4581946"/>
          </a:xfrm>
          <a:custGeom>
            <a:rect b="b" l="l" r="r" t="t"/>
            <a:pathLst>
              <a:path extrusionOk="0" h="4224599" w="5551215">
                <a:moveTo>
                  <a:pt x="709" y="0"/>
                </a:moveTo>
                <a:lnTo>
                  <a:pt x="1485014" y="185"/>
                </a:lnTo>
                <a:lnTo>
                  <a:pt x="5551215" y="4224599"/>
                </a:lnTo>
                <a:lnTo>
                  <a:pt x="710" y="4220095"/>
                </a:lnTo>
                <a:cubicBezTo>
                  <a:pt x="-1748" y="2818313"/>
                  <a:pt x="3167" y="1401782"/>
                  <a:pt x="709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46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71" name="Google Shape;171;p46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46"/>
          <p:cNvSpPr txBox="1"/>
          <p:nvPr>
            <p:ph idx="2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3" name="Google Shape;173;p46"/>
          <p:cNvSpPr txBox="1"/>
          <p:nvPr>
            <p:ph idx="3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74" name="Google Shape;174;p46"/>
          <p:cNvSpPr txBox="1"/>
          <p:nvPr>
            <p:ph idx="4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75" name="Google Shape;175;p46"/>
          <p:cNvSpPr txBox="1"/>
          <p:nvPr>
            <p:ph idx="5" type="body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76" name="Google Shape;17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2 Inhalte_">
  <p:cSld name="2_Titel und 2 Inhalte_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1" type="body"/>
          </p:nvPr>
        </p:nvSpPr>
        <p:spPr>
          <a:xfrm>
            <a:off x="874713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2" type="body"/>
          </p:nvPr>
        </p:nvSpPr>
        <p:spPr>
          <a:xfrm>
            <a:off x="6267450" y="1481138"/>
            <a:ext cx="5195887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2 Inhalte">
  <p:cSld name="2_Titel und 2 Inhalte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8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8"/>
          <p:cNvSpPr/>
          <p:nvPr>
            <p:ph idx="2" type="pic"/>
          </p:nvPr>
        </p:nvSpPr>
        <p:spPr>
          <a:xfrm>
            <a:off x="6267449" y="1484314"/>
            <a:ext cx="5187950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48"/>
          <p:cNvSpPr txBox="1"/>
          <p:nvPr>
            <p:ph idx="1" type="body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 und Bild">
  <p:cSld name="2_Titel und Inhalt und Bild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9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9"/>
          <p:cNvSpPr/>
          <p:nvPr>
            <p:ph idx="2" type="pic"/>
          </p:nvPr>
        </p:nvSpPr>
        <p:spPr>
          <a:xfrm>
            <a:off x="8070849" y="1484314"/>
            <a:ext cx="3384549" cy="4344985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49"/>
          <p:cNvSpPr txBox="1"/>
          <p:nvPr>
            <p:ph idx="1" type="body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 und Bild_quer">
  <p:cSld name="2_Titel und Inhalt und Bild_quer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0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0"/>
          <p:cNvSpPr/>
          <p:nvPr>
            <p:ph idx="2" type="pic"/>
          </p:nvPr>
        </p:nvSpPr>
        <p:spPr>
          <a:xfrm>
            <a:off x="0" y="4101152"/>
            <a:ext cx="12191999" cy="2028186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50"/>
          <p:cNvSpPr txBox="1"/>
          <p:nvPr>
            <p:ph idx="1" type="body"/>
          </p:nvPr>
        </p:nvSpPr>
        <p:spPr>
          <a:xfrm>
            <a:off x="874713" y="1484313"/>
            <a:ext cx="10580687" cy="23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 und Bild_">
  <p:cSld name="2_Titel und Inhalt und Bild_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1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1"/>
          <p:cNvSpPr/>
          <p:nvPr>
            <p:ph idx="2" type="pic"/>
          </p:nvPr>
        </p:nvSpPr>
        <p:spPr>
          <a:xfrm>
            <a:off x="8070849" y="1484314"/>
            <a:ext cx="4121151" cy="4645024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51"/>
          <p:cNvSpPr txBox="1"/>
          <p:nvPr>
            <p:ph idx="1" type="body"/>
          </p:nvPr>
        </p:nvSpPr>
        <p:spPr>
          <a:xfrm>
            <a:off x="874713" y="1484313"/>
            <a:ext cx="69992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3 Inhalte">
  <p:cSld name="3_Titel und 3 Inhalt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2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52"/>
          <p:cNvSpPr txBox="1"/>
          <p:nvPr>
            <p:ph idx="1" type="body"/>
          </p:nvPr>
        </p:nvSpPr>
        <p:spPr>
          <a:xfrm>
            <a:off x="874713" y="1481138"/>
            <a:ext cx="3398837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01" name="Google Shape;201;p52"/>
          <p:cNvSpPr txBox="1"/>
          <p:nvPr>
            <p:ph idx="2" type="body"/>
          </p:nvPr>
        </p:nvSpPr>
        <p:spPr>
          <a:xfrm>
            <a:off x="4457699" y="1481138"/>
            <a:ext cx="3416301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02" name="Google Shape;202;p52"/>
          <p:cNvSpPr txBox="1"/>
          <p:nvPr>
            <p:ph idx="3" type="body"/>
          </p:nvPr>
        </p:nvSpPr>
        <p:spPr>
          <a:xfrm>
            <a:off x="8070850" y="1481138"/>
            <a:ext cx="3384550" cy="4360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ein Inhalt">
  <p:cSld name="2_Titel und ein Inhal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" type="body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302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 und 4 Inhalte">
  <p:cSld name="4_Titel und 4 Inhalte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3"/>
          <p:cNvSpPr/>
          <p:nvPr>
            <p:ph idx="2" type="pic"/>
          </p:nvPr>
        </p:nvSpPr>
        <p:spPr>
          <a:xfrm>
            <a:off x="874711" y="1484313"/>
            <a:ext cx="4300539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53"/>
          <p:cNvSpPr/>
          <p:nvPr>
            <p:ph idx="3" type="pic"/>
          </p:nvPr>
        </p:nvSpPr>
        <p:spPr>
          <a:xfrm>
            <a:off x="874712" y="2943181"/>
            <a:ext cx="4300537" cy="13320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53"/>
          <p:cNvSpPr/>
          <p:nvPr>
            <p:ph idx="4" type="pic"/>
          </p:nvPr>
        </p:nvSpPr>
        <p:spPr>
          <a:xfrm>
            <a:off x="874710" y="4402050"/>
            <a:ext cx="4300537" cy="1427249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53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53"/>
          <p:cNvSpPr txBox="1"/>
          <p:nvPr>
            <p:ph idx="1" type="body"/>
          </p:nvPr>
        </p:nvSpPr>
        <p:spPr>
          <a:xfrm>
            <a:off x="5365750" y="1484313"/>
            <a:ext cx="6089650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2 Titel und 2 Inhalte">
  <p:cSld name="5_2 Titel und 2 Inhalte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4"/>
          <p:cNvSpPr txBox="1"/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</a:pPr>
            <a:r>
              <a:rPr b="1" i="0" lang="de-DE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Titelmasterformat durch Klicken bearbeiten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4"/>
          <p:cNvSpPr txBox="1"/>
          <p:nvPr>
            <p:ph type="title"/>
          </p:nvPr>
        </p:nvSpPr>
        <p:spPr>
          <a:xfrm>
            <a:off x="874712" y="367507"/>
            <a:ext cx="5195887" cy="6627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4"/>
          <p:cNvSpPr txBox="1"/>
          <p:nvPr>
            <p:ph idx="1" type="body"/>
          </p:nvPr>
        </p:nvSpPr>
        <p:spPr>
          <a:xfrm>
            <a:off x="874713" y="1484313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213" name="Google Shape;213;p54"/>
          <p:cNvSpPr txBox="1"/>
          <p:nvPr>
            <p:ph idx="2" type="body"/>
          </p:nvPr>
        </p:nvSpPr>
        <p:spPr>
          <a:xfrm>
            <a:off x="6273895" y="1486586"/>
            <a:ext cx="5195887" cy="435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 und 18 Bilder">
  <p:cSld name="6_Titel und 18 Bild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5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5"/>
          <p:cNvSpPr/>
          <p:nvPr>
            <p:ph idx="2" type="pic"/>
          </p:nvPr>
        </p:nvSpPr>
        <p:spPr>
          <a:xfrm>
            <a:off x="879785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7" name="Google Shape;217;p55"/>
          <p:cNvSpPr/>
          <p:nvPr>
            <p:ph idx="3" type="pic"/>
          </p:nvPr>
        </p:nvSpPr>
        <p:spPr>
          <a:xfrm>
            <a:off x="2579023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8" name="Google Shape;218;p55"/>
          <p:cNvSpPr/>
          <p:nvPr>
            <p:ph idx="4" type="pic"/>
          </p:nvPr>
        </p:nvSpPr>
        <p:spPr>
          <a:xfrm>
            <a:off x="4278261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9" name="Google Shape;219;p55"/>
          <p:cNvSpPr/>
          <p:nvPr>
            <p:ph idx="5" type="pic"/>
          </p:nvPr>
        </p:nvSpPr>
        <p:spPr>
          <a:xfrm>
            <a:off x="5977499" y="1039484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0" name="Google Shape;220;p55"/>
          <p:cNvSpPr/>
          <p:nvPr>
            <p:ph idx="6" type="pic"/>
          </p:nvPr>
        </p:nvSpPr>
        <p:spPr>
          <a:xfrm>
            <a:off x="7676735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1" name="Google Shape;221;p55"/>
          <p:cNvSpPr/>
          <p:nvPr>
            <p:ph idx="7" type="pic"/>
          </p:nvPr>
        </p:nvSpPr>
        <p:spPr>
          <a:xfrm>
            <a:off x="887333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2" name="Google Shape;222;p55"/>
          <p:cNvSpPr/>
          <p:nvPr>
            <p:ph idx="8" type="pic"/>
          </p:nvPr>
        </p:nvSpPr>
        <p:spPr>
          <a:xfrm>
            <a:off x="2586571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3" name="Google Shape;223;p55"/>
          <p:cNvSpPr/>
          <p:nvPr>
            <p:ph idx="9" type="pic"/>
          </p:nvPr>
        </p:nvSpPr>
        <p:spPr>
          <a:xfrm>
            <a:off x="4285809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4" name="Google Shape;224;p55"/>
          <p:cNvSpPr/>
          <p:nvPr>
            <p:ph idx="13" type="pic"/>
          </p:nvPr>
        </p:nvSpPr>
        <p:spPr>
          <a:xfrm>
            <a:off x="5985047" y="274907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5" name="Google Shape;225;p55"/>
          <p:cNvSpPr/>
          <p:nvPr>
            <p:ph idx="14" type="pic"/>
          </p:nvPr>
        </p:nvSpPr>
        <p:spPr>
          <a:xfrm>
            <a:off x="7684283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6" name="Google Shape;226;p55"/>
          <p:cNvSpPr/>
          <p:nvPr>
            <p:ph idx="15" type="pic"/>
          </p:nvPr>
        </p:nvSpPr>
        <p:spPr>
          <a:xfrm>
            <a:off x="885829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55"/>
          <p:cNvSpPr/>
          <p:nvPr>
            <p:ph idx="16" type="pic"/>
          </p:nvPr>
        </p:nvSpPr>
        <p:spPr>
          <a:xfrm>
            <a:off x="2585067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55"/>
          <p:cNvSpPr/>
          <p:nvPr>
            <p:ph idx="17" type="pic"/>
          </p:nvPr>
        </p:nvSpPr>
        <p:spPr>
          <a:xfrm>
            <a:off x="4284305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55"/>
          <p:cNvSpPr/>
          <p:nvPr>
            <p:ph idx="18" type="pic"/>
          </p:nvPr>
        </p:nvSpPr>
        <p:spPr>
          <a:xfrm>
            <a:off x="5983543" y="4449615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0" name="Google Shape;230;p55"/>
          <p:cNvSpPr/>
          <p:nvPr>
            <p:ph idx="19" type="pic"/>
          </p:nvPr>
        </p:nvSpPr>
        <p:spPr>
          <a:xfrm>
            <a:off x="7682779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1" name="Google Shape;231;p55"/>
          <p:cNvSpPr/>
          <p:nvPr>
            <p:ph idx="20" type="pic"/>
          </p:nvPr>
        </p:nvSpPr>
        <p:spPr>
          <a:xfrm>
            <a:off x="9385079" y="1037468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2" name="Google Shape;232;p55"/>
          <p:cNvSpPr/>
          <p:nvPr>
            <p:ph idx="21" type="pic"/>
          </p:nvPr>
        </p:nvSpPr>
        <p:spPr>
          <a:xfrm>
            <a:off x="9385079" y="274705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3" name="Google Shape;233;p55"/>
          <p:cNvSpPr/>
          <p:nvPr>
            <p:ph idx="22" type="pic"/>
          </p:nvPr>
        </p:nvSpPr>
        <p:spPr>
          <a:xfrm>
            <a:off x="9383575" y="4447599"/>
            <a:ext cx="1566000" cy="156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 und 8 Bilder">
  <p:cSld name="6_Titel und 8 Bilder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6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6"/>
          <p:cNvSpPr/>
          <p:nvPr>
            <p:ph idx="2" type="pic"/>
          </p:nvPr>
        </p:nvSpPr>
        <p:spPr>
          <a:xfrm>
            <a:off x="879785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56"/>
          <p:cNvSpPr/>
          <p:nvPr>
            <p:ph idx="3" type="pic"/>
          </p:nvPr>
        </p:nvSpPr>
        <p:spPr>
          <a:xfrm>
            <a:off x="3575257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8" name="Google Shape;238;p56"/>
          <p:cNvSpPr/>
          <p:nvPr>
            <p:ph idx="4" type="pic"/>
          </p:nvPr>
        </p:nvSpPr>
        <p:spPr>
          <a:xfrm>
            <a:off x="6270729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9" name="Google Shape;239;p56"/>
          <p:cNvSpPr/>
          <p:nvPr>
            <p:ph idx="5" type="pic"/>
          </p:nvPr>
        </p:nvSpPr>
        <p:spPr>
          <a:xfrm>
            <a:off x="8966200" y="1030288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0" name="Google Shape;240;p56"/>
          <p:cNvSpPr/>
          <p:nvPr>
            <p:ph idx="6" type="pic"/>
          </p:nvPr>
        </p:nvSpPr>
        <p:spPr>
          <a:xfrm>
            <a:off x="880142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1" name="Google Shape;241;p56"/>
          <p:cNvSpPr/>
          <p:nvPr>
            <p:ph idx="7" type="pic"/>
          </p:nvPr>
        </p:nvSpPr>
        <p:spPr>
          <a:xfrm>
            <a:off x="3575614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2" name="Google Shape;242;p56"/>
          <p:cNvSpPr/>
          <p:nvPr>
            <p:ph idx="8" type="pic"/>
          </p:nvPr>
        </p:nvSpPr>
        <p:spPr>
          <a:xfrm>
            <a:off x="6271086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56"/>
          <p:cNvSpPr/>
          <p:nvPr>
            <p:ph idx="9" type="pic"/>
          </p:nvPr>
        </p:nvSpPr>
        <p:spPr>
          <a:xfrm>
            <a:off x="8966557" y="3572347"/>
            <a:ext cx="2498415" cy="234189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el und 6 Bilder_">
  <p:cSld name="6_Titel und 6 Bilder_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7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57"/>
          <p:cNvSpPr/>
          <p:nvPr>
            <p:ph idx="2" type="pic"/>
          </p:nvPr>
        </p:nvSpPr>
        <p:spPr>
          <a:xfrm>
            <a:off x="9703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7" name="Google Shape;247;p57"/>
          <p:cNvSpPr/>
          <p:nvPr>
            <p:ph idx="3" type="pic"/>
          </p:nvPr>
        </p:nvSpPr>
        <p:spPr>
          <a:xfrm>
            <a:off x="4081331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8" name="Google Shape;248;p57"/>
          <p:cNvSpPr/>
          <p:nvPr>
            <p:ph idx="4" type="pic"/>
          </p:nvPr>
        </p:nvSpPr>
        <p:spPr>
          <a:xfrm>
            <a:off x="8152960" y="105758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57"/>
          <p:cNvSpPr/>
          <p:nvPr>
            <p:ph idx="5" type="pic"/>
          </p:nvPr>
        </p:nvSpPr>
        <p:spPr>
          <a:xfrm>
            <a:off x="5151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0" name="Google Shape;250;p57"/>
          <p:cNvSpPr/>
          <p:nvPr>
            <p:ph idx="6" type="pic"/>
          </p:nvPr>
        </p:nvSpPr>
        <p:spPr>
          <a:xfrm>
            <a:off x="4076779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1" name="Google Shape;251;p57"/>
          <p:cNvSpPr/>
          <p:nvPr>
            <p:ph idx="7" type="pic"/>
          </p:nvPr>
        </p:nvSpPr>
        <p:spPr>
          <a:xfrm>
            <a:off x="8148408" y="3602514"/>
            <a:ext cx="4050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Nur Titel">
  <p:cSld name="2_Nur Titel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8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9"/>
          <p:cNvSpPr txBox="1"/>
          <p:nvPr>
            <p:ph type="title"/>
          </p:nvPr>
        </p:nvSpPr>
        <p:spPr>
          <a:xfrm>
            <a:off x="874712" y="346076"/>
            <a:ext cx="10580687" cy="509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59"/>
          <p:cNvSpPr/>
          <p:nvPr>
            <p:ph idx="2" type="pic"/>
          </p:nvPr>
        </p:nvSpPr>
        <p:spPr>
          <a:xfrm>
            <a:off x="0" y="1030288"/>
            <a:ext cx="12192000" cy="50990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0"/>
          <p:cNvSpPr/>
          <p:nvPr>
            <p:ph idx="2" type="pic"/>
          </p:nvPr>
        </p:nvSpPr>
        <p:spPr>
          <a:xfrm>
            <a:off x="0" y="6"/>
            <a:ext cx="12192000" cy="612933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1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61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1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enutzerdefiniertes Layout">
  <p:cSld name="2_Benutzerdefiniertes Layou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5"/>
              </a:gs>
              <a:gs pos="14000">
                <a:schemeClr val="accent5"/>
              </a:gs>
              <a:gs pos="100000">
                <a:schemeClr val="accent4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62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2"/>
          <p:cNvSpPr txBox="1"/>
          <p:nvPr>
            <p:ph idx="1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>
  <p:cSld name="Benutzerdefiniertes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36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enutzerdefiniertes Layout">
  <p:cSld name="3_Benutzerdefiniertes Layou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3"/>
          <p:cNvSpPr/>
          <p:nvPr>
            <p:ph idx="2" type="pic"/>
          </p:nvPr>
        </p:nvSpPr>
        <p:spPr>
          <a:xfrm>
            <a:off x="0" y="0"/>
            <a:ext cx="12192000" cy="61293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9" name="Google Shape;269;p63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3"/>
          <p:cNvSpPr txBox="1"/>
          <p:nvPr>
            <p:ph idx="1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blau" showMasterSp="0">
  <p:cSld name="1_Titelfolie_TUD_blau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ogo. Acht unregelmäßige Dreiecksflächen sind, im Uhrzeigersinn zu einem regelmäßig achteckigen Ring angeordnet. Links daneben zweizeilig der Schriftzug &quot;DRESDEN concept" id="35" name="Google Shape;35;p37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7694" y="329323"/>
            <a:ext cx="146390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36" name="Google Shape;36;p37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31"/>
            <a:ext cx="1765029" cy="5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7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1" name="Google Shape;41;p37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5" type="body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blauverlauf" showMasterSp="0">
  <p:cSld name="1_Titelfolie_TUD_blauverlauf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0">
                <a:schemeClr val="accent2"/>
              </a:gs>
              <a:gs pos="14000">
                <a:schemeClr val="accent2"/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38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1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5" type="body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Logo. Acht unregelmäßige Dreiecksflächen sind, im Uhrzeigersinn zu einem regelmäßig achteckigen Ring angeordnet. Links daneben zweizeilig der Schriftzug &quot;DRESDEN concept" id="51" name="Google Shape;51;p38" title="Logo Dresden concept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7694" y="329323"/>
            <a:ext cx="1463906" cy="54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 Schriftzug &quot;Technische Universität Dresden&quot;. Links davon befindet sich ein Achteck, das in zwei Bereiche aufgeteilt ist, die zusammen die Buchstaben &quot;T&quot; und &quot;U&quot; ergeben." id="52" name="Google Shape;52;p38" title="Logo der TU Dresden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31"/>
            <a:ext cx="1765029" cy="5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_TUD_weiß" showMasterSp="0">
  <p:cSld name="1_Titelfolie_TUD_weiß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9"/>
          <p:cNvSpPr txBox="1"/>
          <p:nvPr>
            <p:ph idx="1" type="body"/>
          </p:nvPr>
        </p:nvSpPr>
        <p:spPr>
          <a:xfrm>
            <a:off x="882808" y="2852116"/>
            <a:ext cx="16929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39"/>
          <p:cNvSpPr txBox="1"/>
          <p:nvPr>
            <p:ph type="title"/>
          </p:nvPr>
        </p:nvSpPr>
        <p:spPr>
          <a:xfrm>
            <a:off x="882771" y="3835706"/>
            <a:ext cx="388143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2" type="subTitle"/>
          </p:nvPr>
        </p:nvSpPr>
        <p:spPr>
          <a:xfrm>
            <a:off x="882772" y="5028236"/>
            <a:ext cx="59816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39"/>
          <p:cNvSpPr txBox="1"/>
          <p:nvPr>
            <p:ph idx="3" type="body"/>
          </p:nvPr>
        </p:nvSpPr>
        <p:spPr>
          <a:xfrm>
            <a:off x="882808" y="3138045"/>
            <a:ext cx="302896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4" type="body"/>
          </p:nvPr>
        </p:nvSpPr>
        <p:spPr>
          <a:xfrm>
            <a:off x="882770" y="4375609"/>
            <a:ext cx="469429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5" type="body"/>
          </p:nvPr>
        </p:nvSpPr>
        <p:spPr>
          <a:xfrm>
            <a:off x="882808" y="5312641"/>
            <a:ext cx="460202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60" name="Google Shape;60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folie_TUD_Foto_a" showMasterSp="0">
  <p:cSld name="2_Titelfolie_TUD_Foto_a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64" name="Google Shape;64;p40"/>
          <p:cNvGrpSpPr/>
          <p:nvPr/>
        </p:nvGrpSpPr>
        <p:grpSpPr>
          <a:xfrm>
            <a:off x="10411983" y="326258"/>
            <a:ext cx="1467221" cy="557364"/>
            <a:chOff x="13050" y="-8950"/>
            <a:chExt cx="2996775" cy="3035750"/>
          </a:xfrm>
        </p:grpSpPr>
        <p:sp>
          <p:nvSpPr>
            <p:cNvPr id="65" name="Google Shape;65;p40"/>
            <p:cNvSpPr/>
            <p:nvPr/>
          </p:nvSpPr>
          <p:spPr>
            <a:xfrm>
              <a:off x="13050" y="1830350"/>
              <a:ext cx="130750" cy="473225"/>
            </a:xfrm>
            <a:custGeom>
              <a:rect b="b" l="l" r="r" t="t"/>
              <a:pathLst>
                <a:path extrusionOk="0" h="18929" w="5230">
                  <a:moveTo>
                    <a:pt x="3007" y="0"/>
                  </a:moveTo>
                  <a:cubicBezTo>
                    <a:pt x="1439" y="0"/>
                    <a:pt x="1" y="2500"/>
                    <a:pt x="1" y="9643"/>
                  </a:cubicBezTo>
                  <a:cubicBezTo>
                    <a:pt x="1" y="16429"/>
                    <a:pt x="1439" y="18929"/>
                    <a:pt x="3007" y="18929"/>
                  </a:cubicBezTo>
                  <a:cubicBezTo>
                    <a:pt x="3922" y="18929"/>
                    <a:pt x="4707" y="18215"/>
                    <a:pt x="5230" y="16786"/>
                  </a:cubicBezTo>
                  <a:cubicBezTo>
                    <a:pt x="5230" y="16786"/>
                    <a:pt x="5230" y="16786"/>
                    <a:pt x="4315" y="14286"/>
                  </a:cubicBezTo>
                  <a:cubicBezTo>
                    <a:pt x="3922" y="15357"/>
                    <a:pt x="3530" y="16072"/>
                    <a:pt x="3007" y="16072"/>
                  </a:cubicBezTo>
                  <a:cubicBezTo>
                    <a:pt x="2485" y="16072"/>
                    <a:pt x="2092" y="15357"/>
                    <a:pt x="1831" y="14286"/>
                  </a:cubicBezTo>
                  <a:cubicBezTo>
                    <a:pt x="1439" y="13215"/>
                    <a:pt x="1308" y="11786"/>
                    <a:pt x="1308" y="9643"/>
                  </a:cubicBezTo>
                  <a:cubicBezTo>
                    <a:pt x="1308" y="7500"/>
                    <a:pt x="1439" y="6072"/>
                    <a:pt x="1831" y="5000"/>
                  </a:cubicBezTo>
                  <a:cubicBezTo>
                    <a:pt x="2092" y="3929"/>
                    <a:pt x="2485" y="3215"/>
                    <a:pt x="3007" y="3215"/>
                  </a:cubicBezTo>
                  <a:cubicBezTo>
                    <a:pt x="3530" y="3215"/>
                    <a:pt x="3922" y="3929"/>
                    <a:pt x="4315" y="5000"/>
                  </a:cubicBezTo>
                  <a:cubicBezTo>
                    <a:pt x="4315" y="5000"/>
                    <a:pt x="4315" y="5000"/>
                    <a:pt x="5230" y="2500"/>
                  </a:cubicBezTo>
                  <a:cubicBezTo>
                    <a:pt x="4707" y="715"/>
                    <a:pt x="3922" y="0"/>
                    <a:pt x="3007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0"/>
            <p:cNvSpPr/>
            <p:nvPr/>
          </p:nvSpPr>
          <p:spPr>
            <a:xfrm>
              <a:off x="209150" y="1821425"/>
              <a:ext cx="143800" cy="482150"/>
            </a:xfrm>
            <a:custGeom>
              <a:rect b="b" l="l" r="r" t="t"/>
              <a:pathLst>
                <a:path extrusionOk="0" h="19286" w="5752">
                  <a:moveTo>
                    <a:pt x="2876" y="3572"/>
                  </a:moveTo>
                  <a:cubicBezTo>
                    <a:pt x="3137" y="3572"/>
                    <a:pt x="3529" y="3929"/>
                    <a:pt x="3791" y="4643"/>
                  </a:cubicBezTo>
                  <a:cubicBezTo>
                    <a:pt x="4183" y="5714"/>
                    <a:pt x="4314" y="7857"/>
                    <a:pt x="4314" y="9643"/>
                  </a:cubicBezTo>
                  <a:cubicBezTo>
                    <a:pt x="4314" y="11786"/>
                    <a:pt x="4183" y="13572"/>
                    <a:pt x="3791" y="15000"/>
                  </a:cubicBezTo>
                  <a:cubicBezTo>
                    <a:pt x="3660" y="15714"/>
                    <a:pt x="3268" y="16072"/>
                    <a:pt x="2876" y="16072"/>
                  </a:cubicBezTo>
                  <a:cubicBezTo>
                    <a:pt x="2353" y="16072"/>
                    <a:pt x="2092" y="15714"/>
                    <a:pt x="1830" y="15000"/>
                  </a:cubicBezTo>
                  <a:cubicBezTo>
                    <a:pt x="1438" y="13572"/>
                    <a:pt x="1307" y="11786"/>
                    <a:pt x="1307" y="9643"/>
                  </a:cubicBezTo>
                  <a:cubicBezTo>
                    <a:pt x="1307" y="7857"/>
                    <a:pt x="1438" y="5714"/>
                    <a:pt x="1830" y="4643"/>
                  </a:cubicBezTo>
                  <a:cubicBezTo>
                    <a:pt x="2092" y="3929"/>
                    <a:pt x="2353" y="3572"/>
                    <a:pt x="2876" y="3572"/>
                  </a:cubicBezTo>
                  <a:close/>
                  <a:moveTo>
                    <a:pt x="2876" y="0"/>
                  </a:moveTo>
                  <a:cubicBezTo>
                    <a:pt x="1830" y="0"/>
                    <a:pt x="1307" y="1072"/>
                    <a:pt x="784" y="2143"/>
                  </a:cubicBezTo>
                  <a:cubicBezTo>
                    <a:pt x="131" y="4286"/>
                    <a:pt x="0" y="6429"/>
                    <a:pt x="0" y="9643"/>
                  </a:cubicBezTo>
                  <a:cubicBezTo>
                    <a:pt x="0" y="12857"/>
                    <a:pt x="131" y="15357"/>
                    <a:pt x="784" y="17143"/>
                  </a:cubicBezTo>
                  <a:cubicBezTo>
                    <a:pt x="1176" y="18572"/>
                    <a:pt x="1830" y="19286"/>
                    <a:pt x="2876" y="19286"/>
                  </a:cubicBezTo>
                  <a:cubicBezTo>
                    <a:pt x="3660" y="19286"/>
                    <a:pt x="4444" y="18572"/>
                    <a:pt x="4837" y="17143"/>
                  </a:cubicBezTo>
                  <a:cubicBezTo>
                    <a:pt x="5490" y="15357"/>
                    <a:pt x="5621" y="12857"/>
                    <a:pt x="5752" y="9643"/>
                  </a:cubicBezTo>
                  <a:cubicBezTo>
                    <a:pt x="5752" y="6429"/>
                    <a:pt x="5490" y="4286"/>
                    <a:pt x="4837" y="2143"/>
                  </a:cubicBezTo>
                  <a:cubicBezTo>
                    <a:pt x="4444" y="1072"/>
                    <a:pt x="3791" y="0"/>
                    <a:pt x="2876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0"/>
            <p:cNvSpPr/>
            <p:nvPr/>
          </p:nvSpPr>
          <p:spPr>
            <a:xfrm>
              <a:off x="431350" y="1821425"/>
              <a:ext cx="137300" cy="482150"/>
            </a:xfrm>
            <a:custGeom>
              <a:rect b="b" l="l" r="r" t="t"/>
              <a:pathLst>
                <a:path extrusionOk="0" h="19286" w="5492">
                  <a:moveTo>
                    <a:pt x="3138" y="0"/>
                  </a:moveTo>
                  <a:cubicBezTo>
                    <a:pt x="2485" y="0"/>
                    <a:pt x="1831" y="714"/>
                    <a:pt x="1308" y="2143"/>
                  </a:cubicBezTo>
                  <a:cubicBezTo>
                    <a:pt x="1308" y="2143"/>
                    <a:pt x="1308" y="2143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19286"/>
                  </a:cubicBezTo>
                  <a:lnTo>
                    <a:pt x="1308" y="19286"/>
                  </a:lnTo>
                  <a:cubicBezTo>
                    <a:pt x="1308" y="19286"/>
                    <a:pt x="1308" y="19286"/>
                    <a:pt x="1308" y="7857"/>
                  </a:cubicBezTo>
                  <a:cubicBezTo>
                    <a:pt x="1308" y="5000"/>
                    <a:pt x="1962" y="3572"/>
                    <a:pt x="2746" y="3572"/>
                  </a:cubicBezTo>
                  <a:cubicBezTo>
                    <a:pt x="3530" y="3572"/>
                    <a:pt x="4184" y="4643"/>
                    <a:pt x="4184" y="7857"/>
                  </a:cubicBezTo>
                  <a:cubicBezTo>
                    <a:pt x="4184" y="7857"/>
                    <a:pt x="4184" y="7857"/>
                    <a:pt x="4184" y="19286"/>
                  </a:cubicBezTo>
                  <a:lnTo>
                    <a:pt x="5491" y="19286"/>
                  </a:lnTo>
                  <a:cubicBezTo>
                    <a:pt x="5491" y="19286"/>
                    <a:pt x="5491" y="19286"/>
                    <a:pt x="5491" y="7143"/>
                  </a:cubicBezTo>
                  <a:cubicBezTo>
                    <a:pt x="5491" y="5000"/>
                    <a:pt x="5360" y="3214"/>
                    <a:pt x="4838" y="1786"/>
                  </a:cubicBezTo>
                  <a:cubicBezTo>
                    <a:pt x="4445" y="714"/>
                    <a:pt x="3922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0"/>
            <p:cNvSpPr/>
            <p:nvPr/>
          </p:nvSpPr>
          <p:spPr>
            <a:xfrm>
              <a:off x="643775" y="1830350"/>
              <a:ext cx="134025" cy="473225"/>
            </a:xfrm>
            <a:custGeom>
              <a:rect b="b" l="l" r="r" t="t"/>
              <a:pathLst>
                <a:path extrusionOk="0" h="18929" w="5361">
                  <a:moveTo>
                    <a:pt x="3138" y="0"/>
                  </a:moveTo>
                  <a:cubicBezTo>
                    <a:pt x="1569" y="0"/>
                    <a:pt x="1" y="2500"/>
                    <a:pt x="1" y="9643"/>
                  </a:cubicBezTo>
                  <a:cubicBezTo>
                    <a:pt x="1" y="16429"/>
                    <a:pt x="1569" y="18929"/>
                    <a:pt x="3138" y="18929"/>
                  </a:cubicBezTo>
                  <a:cubicBezTo>
                    <a:pt x="4053" y="18929"/>
                    <a:pt x="4707" y="18215"/>
                    <a:pt x="5360" y="16786"/>
                  </a:cubicBezTo>
                  <a:cubicBezTo>
                    <a:pt x="5360" y="16786"/>
                    <a:pt x="5360" y="16786"/>
                    <a:pt x="4445" y="14286"/>
                  </a:cubicBezTo>
                  <a:cubicBezTo>
                    <a:pt x="4053" y="15357"/>
                    <a:pt x="3661" y="16072"/>
                    <a:pt x="3138" y="16072"/>
                  </a:cubicBezTo>
                  <a:cubicBezTo>
                    <a:pt x="2615" y="16072"/>
                    <a:pt x="2223" y="15357"/>
                    <a:pt x="1831" y="14286"/>
                  </a:cubicBezTo>
                  <a:cubicBezTo>
                    <a:pt x="1569" y="13215"/>
                    <a:pt x="1439" y="11786"/>
                    <a:pt x="1439" y="9643"/>
                  </a:cubicBezTo>
                  <a:cubicBezTo>
                    <a:pt x="1439" y="7500"/>
                    <a:pt x="1569" y="6072"/>
                    <a:pt x="1831" y="5000"/>
                  </a:cubicBezTo>
                  <a:cubicBezTo>
                    <a:pt x="2092" y="3929"/>
                    <a:pt x="2615" y="3215"/>
                    <a:pt x="3138" y="3215"/>
                  </a:cubicBezTo>
                  <a:cubicBezTo>
                    <a:pt x="3661" y="3215"/>
                    <a:pt x="4053" y="3929"/>
                    <a:pt x="4445" y="5000"/>
                  </a:cubicBezTo>
                  <a:cubicBezTo>
                    <a:pt x="4445" y="5000"/>
                    <a:pt x="4445" y="5000"/>
                    <a:pt x="5360" y="2500"/>
                  </a:cubicBezTo>
                  <a:cubicBezTo>
                    <a:pt x="4707" y="715"/>
                    <a:pt x="4053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0"/>
            <p:cNvSpPr/>
            <p:nvPr/>
          </p:nvSpPr>
          <p:spPr>
            <a:xfrm>
              <a:off x="839850" y="1830350"/>
              <a:ext cx="147100" cy="482150"/>
            </a:xfrm>
            <a:custGeom>
              <a:rect b="b" l="l" r="r" t="t"/>
              <a:pathLst>
                <a:path extrusionOk="0" h="19286" w="5884">
                  <a:moveTo>
                    <a:pt x="2877" y="2857"/>
                  </a:moveTo>
                  <a:cubicBezTo>
                    <a:pt x="3530" y="2857"/>
                    <a:pt x="4053" y="3929"/>
                    <a:pt x="4314" y="5357"/>
                  </a:cubicBezTo>
                  <a:cubicBezTo>
                    <a:pt x="4314" y="6072"/>
                    <a:pt x="4445" y="6786"/>
                    <a:pt x="4445" y="7857"/>
                  </a:cubicBezTo>
                  <a:lnTo>
                    <a:pt x="1439" y="7857"/>
                  </a:lnTo>
                  <a:cubicBezTo>
                    <a:pt x="1439" y="6786"/>
                    <a:pt x="1439" y="6072"/>
                    <a:pt x="1569" y="5357"/>
                  </a:cubicBezTo>
                  <a:cubicBezTo>
                    <a:pt x="1700" y="3929"/>
                    <a:pt x="2223" y="2857"/>
                    <a:pt x="2877" y="2857"/>
                  </a:cubicBezTo>
                  <a:close/>
                  <a:moveTo>
                    <a:pt x="2877" y="0"/>
                  </a:moveTo>
                  <a:cubicBezTo>
                    <a:pt x="1177" y="0"/>
                    <a:pt x="1" y="3572"/>
                    <a:pt x="1" y="9643"/>
                  </a:cubicBezTo>
                  <a:cubicBezTo>
                    <a:pt x="1" y="16786"/>
                    <a:pt x="1308" y="19286"/>
                    <a:pt x="3007" y="19286"/>
                  </a:cubicBezTo>
                  <a:cubicBezTo>
                    <a:pt x="4314" y="19286"/>
                    <a:pt x="4968" y="18215"/>
                    <a:pt x="5622" y="16072"/>
                  </a:cubicBezTo>
                  <a:cubicBezTo>
                    <a:pt x="5622" y="16072"/>
                    <a:pt x="5622" y="16072"/>
                    <a:pt x="4707" y="13929"/>
                  </a:cubicBezTo>
                  <a:cubicBezTo>
                    <a:pt x="4314" y="15357"/>
                    <a:pt x="3792" y="15715"/>
                    <a:pt x="3007" y="15715"/>
                  </a:cubicBezTo>
                  <a:cubicBezTo>
                    <a:pt x="1962" y="15715"/>
                    <a:pt x="1308" y="13929"/>
                    <a:pt x="1308" y="10357"/>
                  </a:cubicBezTo>
                  <a:lnTo>
                    <a:pt x="5883" y="10357"/>
                  </a:lnTo>
                  <a:cubicBezTo>
                    <a:pt x="5883" y="10357"/>
                    <a:pt x="5883" y="10357"/>
                    <a:pt x="5883" y="8929"/>
                  </a:cubicBezTo>
                  <a:cubicBezTo>
                    <a:pt x="5883" y="3929"/>
                    <a:pt x="4707" y="0"/>
                    <a:pt x="2877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0"/>
            <p:cNvSpPr/>
            <p:nvPr/>
          </p:nvSpPr>
          <p:spPr>
            <a:xfrm>
              <a:off x="1062075" y="1821425"/>
              <a:ext cx="140550" cy="669650"/>
            </a:xfrm>
            <a:custGeom>
              <a:rect b="b" l="l" r="r" t="t"/>
              <a:pathLst>
                <a:path extrusionOk="0" h="26786" w="5622">
                  <a:moveTo>
                    <a:pt x="2746" y="3572"/>
                  </a:moveTo>
                  <a:cubicBezTo>
                    <a:pt x="4053" y="3572"/>
                    <a:pt x="4314" y="6429"/>
                    <a:pt x="4184" y="9643"/>
                  </a:cubicBezTo>
                  <a:cubicBezTo>
                    <a:pt x="4184" y="12857"/>
                    <a:pt x="4053" y="16072"/>
                    <a:pt x="2746" y="16072"/>
                  </a:cubicBezTo>
                  <a:cubicBezTo>
                    <a:pt x="1569" y="16072"/>
                    <a:pt x="1308" y="12857"/>
                    <a:pt x="1308" y="9643"/>
                  </a:cubicBezTo>
                  <a:cubicBezTo>
                    <a:pt x="1308" y="6429"/>
                    <a:pt x="1569" y="3572"/>
                    <a:pt x="2746" y="3572"/>
                  </a:cubicBezTo>
                  <a:close/>
                  <a:moveTo>
                    <a:pt x="3138" y="0"/>
                  </a:moveTo>
                  <a:cubicBezTo>
                    <a:pt x="2484" y="0"/>
                    <a:pt x="1831" y="714"/>
                    <a:pt x="1308" y="2143"/>
                  </a:cubicBezTo>
                  <a:cubicBezTo>
                    <a:pt x="1308" y="2143"/>
                    <a:pt x="1308" y="2143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26786"/>
                  </a:cubicBezTo>
                  <a:lnTo>
                    <a:pt x="1308" y="26786"/>
                  </a:lnTo>
                  <a:cubicBezTo>
                    <a:pt x="1308" y="26786"/>
                    <a:pt x="1308" y="26786"/>
                    <a:pt x="1308" y="17143"/>
                  </a:cubicBezTo>
                  <a:cubicBezTo>
                    <a:pt x="1831" y="18929"/>
                    <a:pt x="2484" y="19286"/>
                    <a:pt x="3138" y="19286"/>
                  </a:cubicBezTo>
                  <a:cubicBezTo>
                    <a:pt x="3792" y="19286"/>
                    <a:pt x="4445" y="18572"/>
                    <a:pt x="4837" y="17857"/>
                  </a:cubicBezTo>
                  <a:cubicBezTo>
                    <a:pt x="5622" y="15714"/>
                    <a:pt x="5622" y="12500"/>
                    <a:pt x="5622" y="9643"/>
                  </a:cubicBezTo>
                  <a:cubicBezTo>
                    <a:pt x="5622" y="6786"/>
                    <a:pt x="5491" y="3572"/>
                    <a:pt x="4837" y="1786"/>
                  </a:cubicBezTo>
                  <a:cubicBezTo>
                    <a:pt x="4445" y="714"/>
                    <a:pt x="3792" y="0"/>
                    <a:pt x="3138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0"/>
            <p:cNvSpPr/>
            <p:nvPr/>
          </p:nvSpPr>
          <p:spPr>
            <a:xfrm>
              <a:off x="1267950" y="1696425"/>
              <a:ext cx="85000" cy="607150"/>
            </a:xfrm>
            <a:custGeom>
              <a:rect b="b" l="l" r="r" t="t"/>
              <a:pathLst>
                <a:path extrusionOk="0" h="24286" w="3400">
                  <a:moveTo>
                    <a:pt x="785" y="0"/>
                  </a:moveTo>
                  <a:cubicBezTo>
                    <a:pt x="785" y="0"/>
                    <a:pt x="785" y="0"/>
                    <a:pt x="785" y="5714"/>
                  </a:cubicBezTo>
                  <a:lnTo>
                    <a:pt x="1" y="5714"/>
                  </a:lnTo>
                  <a:cubicBezTo>
                    <a:pt x="1" y="5714"/>
                    <a:pt x="1" y="5714"/>
                    <a:pt x="1" y="8572"/>
                  </a:cubicBezTo>
                  <a:lnTo>
                    <a:pt x="785" y="8572"/>
                  </a:lnTo>
                  <a:cubicBezTo>
                    <a:pt x="785" y="8572"/>
                    <a:pt x="785" y="8572"/>
                    <a:pt x="785" y="18929"/>
                  </a:cubicBezTo>
                  <a:cubicBezTo>
                    <a:pt x="785" y="21429"/>
                    <a:pt x="1308" y="24286"/>
                    <a:pt x="2615" y="24286"/>
                  </a:cubicBezTo>
                  <a:lnTo>
                    <a:pt x="3400" y="24286"/>
                  </a:lnTo>
                  <a:cubicBezTo>
                    <a:pt x="3400" y="24286"/>
                    <a:pt x="3400" y="24286"/>
                    <a:pt x="3400" y="20714"/>
                  </a:cubicBezTo>
                  <a:lnTo>
                    <a:pt x="2877" y="20714"/>
                  </a:lnTo>
                  <a:cubicBezTo>
                    <a:pt x="2354" y="20714"/>
                    <a:pt x="2092" y="20000"/>
                    <a:pt x="2092" y="18572"/>
                  </a:cubicBezTo>
                  <a:cubicBezTo>
                    <a:pt x="2092" y="18572"/>
                    <a:pt x="2092" y="18572"/>
                    <a:pt x="2092" y="8572"/>
                  </a:cubicBezTo>
                  <a:lnTo>
                    <a:pt x="3400" y="8572"/>
                  </a:lnTo>
                  <a:cubicBezTo>
                    <a:pt x="3400" y="8572"/>
                    <a:pt x="3400" y="8572"/>
                    <a:pt x="3400" y="5714"/>
                  </a:cubicBezTo>
                  <a:lnTo>
                    <a:pt x="2092" y="5714"/>
                  </a:lnTo>
                  <a:cubicBezTo>
                    <a:pt x="2092" y="5714"/>
                    <a:pt x="2092" y="5714"/>
                    <a:pt x="2092" y="0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0"/>
            <p:cNvSpPr/>
            <p:nvPr/>
          </p:nvSpPr>
          <p:spPr>
            <a:xfrm>
              <a:off x="16325" y="723200"/>
              <a:ext cx="173225" cy="651800"/>
            </a:xfrm>
            <a:custGeom>
              <a:rect b="b" l="l" r="r" t="t"/>
              <a:pathLst>
                <a:path extrusionOk="0" h="26072" w="6929">
                  <a:moveTo>
                    <a:pt x="3269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3215"/>
                  </a:cubicBezTo>
                  <a:cubicBezTo>
                    <a:pt x="5360" y="16786"/>
                    <a:pt x="5360" y="19643"/>
                    <a:pt x="4837" y="21072"/>
                  </a:cubicBezTo>
                  <a:cubicBezTo>
                    <a:pt x="4445" y="22143"/>
                    <a:pt x="3922" y="22858"/>
                    <a:pt x="3269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072"/>
                  </a:cubicBezTo>
                  <a:lnTo>
                    <a:pt x="3399" y="26072"/>
                  </a:lnTo>
                  <a:cubicBezTo>
                    <a:pt x="4314" y="26072"/>
                    <a:pt x="5229" y="25358"/>
                    <a:pt x="5883" y="23929"/>
                  </a:cubicBezTo>
                  <a:cubicBezTo>
                    <a:pt x="6929" y="21072"/>
                    <a:pt x="6929" y="16786"/>
                    <a:pt x="6929" y="12858"/>
                  </a:cubicBezTo>
                  <a:cubicBezTo>
                    <a:pt x="6929" y="8929"/>
                    <a:pt x="6929" y="5358"/>
                    <a:pt x="5883" y="2501"/>
                  </a:cubicBezTo>
                  <a:cubicBezTo>
                    <a:pt x="5229" y="715"/>
                    <a:pt x="4314" y="1"/>
                    <a:pt x="3399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0"/>
            <p:cNvSpPr/>
            <p:nvPr/>
          </p:nvSpPr>
          <p:spPr>
            <a:xfrm>
              <a:off x="274500" y="723200"/>
              <a:ext cx="173225" cy="660750"/>
            </a:xfrm>
            <a:custGeom>
              <a:rect b="b" l="l" r="r" t="t"/>
              <a:pathLst>
                <a:path extrusionOk="0" h="26430" w="6929">
                  <a:moveTo>
                    <a:pt x="3530" y="3572"/>
                  </a:moveTo>
                  <a:cubicBezTo>
                    <a:pt x="4576" y="3572"/>
                    <a:pt x="5229" y="5001"/>
                    <a:pt x="5229" y="7501"/>
                  </a:cubicBezTo>
                  <a:cubicBezTo>
                    <a:pt x="5229" y="10358"/>
                    <a:pt x="4576" y="11786"/>
                    <a:pt x="3530" y="11786"/>
                  </a:cubicBezTo>
                  <a:lnTo>
                    <a:pt x="1308" y="11786"/>
                  </a:lnTo>
                  <a:cubicBezTo>
                    <a:pt x="1308" y="11786"/>
                    <a:pt x="1308" y="11786"/>
                    <a:pt x="1308" y="35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26429"/>
                  </a:cubicBezTo>
                  <a:lnTo>
                    <a:pt x="1438" y="26429"/>
                  </a:lnTo>
                  <a:cubicBezTo>
                    <a:pt x="1438" y="26429"/>
                    <a:pt x="1438" y="26429"/>
                    <a:pt x="1438" y="15358"/>
                  </a:cubicBezTo>
                  <a:lnTo>
                    <a:pt x="3268" y="15358"/>
                  </a:lnTo>
                  <a:cubicBezTo>
                    <a:pt x="3268" y="15358"/>
                    <a:pt x="3268" y="15358"/>
                    <a:pt x="5229" y="26429"/>
                  </a:cubicBezTo>
                  <a:lnTo>
                    <a:pt x="6928" y="26429"/>
                  </a:lnTo>
                  <a:cubicBezTo>
                    <a:pt x="6928" y="26429"/>
                    <a:pt x="6928" y="26429"/>
                    <a:pt x="4706" y="14643"/>
                  </a:cubicBezTo>
                  <a:cubicBezTo>
                    <a:pt x="5752" y="13929"/>
                    <a:pt x="6667" y="11429"/>
                    <a:pt x="6667" y="7501"/>
                  </a:cubicBezTo>
                  <a:cubicBezTo>
                    <a:pt x="6667" y="3215"/>
                    <a:pt x="5491" y="1"/>
                    <a:pt x="3661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0"/>
            <p:cNvSpPr/>
            <p:nvPr/>
          </p:nvSpPr>
          <p:spPr>
            <a:xfrm>
              <a:off x="526125" y="723200"/>
              <a:ext cx="153625" cy="660750"/>
            </a:xfrm>
            <a:custGeom>
              <a:rect b="b" l="l" r="r" t="t"/>
              <a:pathLst>
                <a:path extrusionOk="0" h="26430" w="6145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0"/>
            <p:cNvSpPr/>
            <p:nvPr/>
          </p:nvSpPr>
          <p:spPr>
            <a:xfrm>
              <a:off x="751625" y="723200"/>
              <a:ext cx="173225" cy="660750"/>
            </a:xfrm>
            <a:custGeom>
              <a:rect b="b" l="l" r="r" t="t"/>
              <a:pathLst>
                <a:path extrusionOk="0" h="26430" w="6929">
                  <a:moveTo>
                    <a:pt x="3530" y="1"/>
                  </a:moveTo>
                  <a:cubicBezTo>
                    <a:pt x="1569" y="1"/>
                    <a:pt x="262" y="3215"/>
                    <a:pt x="262" y="7501"/>
                  </a:cubicBezTo>
                  <a:cubicBezTo>
                    <a:pt x="262" y="9643"/>
                    <a:pt x="523" y="11429"/>
                    <a:pt x="1046" y="12501"/>
                  </a:cubicBezTo>
                  <a:cubicBezTo>
                    <a:pt x="1438" y="13929"/>
                    <a:pt x="2092" y="14643"/>
                    <a:pt x="2876" y="14643"/>
                  </a:cubicBezTo>
                  <a:cubicBezTo>
                    <a:pt x="2876" y="14643"/>
                    <a:pt x="2876" y="14643"/>
                    <a:pt x="3922" y="15358"/>
                  </a:cubicBezTo>
                  <a:cubicBezTo>
                    <a:pt x="4576" y="15358"/>
                    <a:pt x="4706" y="15715"/>
                    <a:pt x="4968" y="16429"/>
                  </a:cubicBezTo>
                  <a:cubicBezTo>
                    <a:pt x="5229" y="16786"/>
                    <a:pt x="5360" y="17858"/>
                    <a:pt x="5360" y="18929"/>
                  </a:cubicBezTo>
                  <a:cubicBezTo>
                    <a:pt x="5360" y="21786"/>
                    <a:pt x="4706" y="23215"/>
                    <a:pt x="3399" y="23215"/>
                  </a:cubicBezTo>
                  <a:cubicBezTo>
                    <a:pt x="2353" y="23215"/>
                    <a:pt x="1700" y="22501"/>
                    <a:pt x="915" y="20358"/>
                  </a:cubicBezTo>
                  <a:cubicBezTo>
                    <a:pt x="915" y="20358"/>
                    <a:pt x="915" y="20358"/>
                    <a:pt x="0" y="23215"/>
                  </a:cubicBezTo>
                  <a:cubicBezTo>
                    <a:pt x="785" y="25715"/>
                    <a:pt x="1830" y="26429"/>
                    <a:pt x="3399" y="26429"/>
                  </a:cubicBezTo>
                  <a:cubicBezTo>
                    <a:pt x="5360" y="26429"/>
                    <a:pt x="6798" y="23572"/>
                    <a:pt x="6928" y="19286"/>
                  </a:cubicBezTo>
                  <a:cubicBezTo>
                    <a:pt x="6928" y="16786"/>
                    <a:pt x="6667" y="15001"/>
                    <a:pt x="6144" y="13929"/>
                  </a:cubicBezTo>
                  <a:cubicBezTo>
                    <a:pt x="5752" y="12858"/>
                    <a:pt x="5229" y="12143"/>
                    <a:pt x="4314" y="11786"/>
                  </a:cubicBezTo>
                  <a:cubicBezTo>
                    <a:pt x="4314" y="11786"/>
                    <a:pt x="4314" y="11786"/>
                    <a:pt x="3138" y="11429"/>
                  </a:cubicBezTo>
                  <a:cubicBezTo>
                    <a:pt x="2745" y="11072"/>
                    <a:pt x="2353" y="10715"/>
                    <a:pt x="2092" y="10001"/>
                  </a:cubicBezTo>
                  <a:cubicBezTo>
                    <a:pt x="1830" y="9643"/>
                    <a:pt x="1700" y="8572"/>
                    <a:pt x="1700" y="7501"/>
                  </a:cubicBezTo>
                  <a:cubicBezTo>
                    <a:pt x="1700" y="5358"/>
                    <a:pt x="2353" y="3572"/>
                    <a:pt x="3530" y="3572"/>
                  </a:cubicBezTo>
                  <a:cubicBezTo>
                    <a:pt x="4314" y="3572"/>
                    <a:pt x="4968" y="3929"/>
                    <a:pt x="5621" y="5358"/>
                  </a:cubicBezTo>
                  <a:cubicBezTo>
                    <a:pt x="5621" y="5358"/>
                    <a:pt x="5621" y="5358"/>
                    <a:pt x="6536" y="2858"/>
                  </a:cubicBezTo>
                  <a:cubicBezTo>
                    <a:pt x="5752" y="715"/>
                    <a:pt x="4837" y="1"/>
                    <a:pt x="3530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>
              <a:off x="1000000" y="723200"/>
              <a:ext cx="173350" cy="651800"/>
            </a:xfrm>
            <a:custGeom>
              <a:rect b="b" l="l" r="r" t="t"/>
              <a:pathLst>
                <a:path extrusionOk="0" h="26072" w="6934">
                  <a:moveTo>
                    <a:pt x="3399" y="3572"/>
                  </a:moveTo>
                  <a:cubicBezTo>
                    <a:pt x="4052" y="3572"/>
                    <a:pt x="4575" y="3929"/>
                    <a:pt x="4967" y="5358"/>
                  </a:cubicBezTo>
                  <a:cubicBezTo>
                    <a:pt x="5490" y="6786"/>
                    <a:pt x="5490" y="9286"/>
                    <a:pt x="5490" y="13215"/>
                  </a:cubicBezTo>
                  <a:cubicBezTo>
                    <a:pt x="5490" y="16786"/>
                    <a:pt x="5490" y="19643"/>
                    <a:pt x="4967" y="21072"/>
                  </a:cubicBezTo>
                  <a:cubicBezTo>
                    <a:pt x="4575" y="22143"/>
                    <a:pt x="4052" y="22858"/>
                    <a:pt x="3399" y="22858"/>
                  </a:cubicBezTo>
                  <a:lnTo>
                    <a:pt x="1569" y="22858"/>
                  </a:lnTo>
                  <a:cubicBezTo>
                    <a:pt x="1569" y="22858"/>
                    <a:pt x="1569" y="22858"/>
                    <a:pt x="1569" y="3572"/>
                  </a:cubicBezTo>
                  <a:close/>
                  <a:moveTo>
                    <a:pt x="0" y="1"/>
                  </a:moveTo>
                  <a:cubicBezTo>
                    <a:pt x="0" y="1"/>
                    <a:pt x="0" y="1"/>
                    <a:pt x="0" y="26072"/>
                  </a:cubicBezTo>
                  <a:lnTo>
                    <a:pt x="3399" y="26072"/>
                  </a:lnTo>
                  <a:cubicBezTo>
                    <a:pt x="4444" y="26072"/>
                    <a:pt x="5359" y="25358"/>
                    <a:pt x="6013" y="23929"/>
                  </a:cubicBezTo>
                  <a:cubicBezTo>
                    <a:pt x="7059" y="21072"/>
                    <a:pt x="6928" y="16786"/>
                    <a:pt x="6928" y="12858"/>
                  </a:cubicBezTo>
                  <a:cubicBezTo>
                    <a:pt x="6928" y="8929"/>
                    <a:pt x="7059" y="5358"/>
                    <a:pt x="6013" y="2501"/>
                  </a:cubicBezTo>
                  <a:cubicBezTo>
                    <a:pt x="5359" y="715"/>
                    <a:pt x="4444" y="1"/>
                    <a:pt x="3399" y="1"/>
                  </a:cubicBez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0"/>
            <p:cNvSpPr/>
            <p:nvPr/>
          </p:nvSpPr>
          <p:spPr>
            <a:xfrm>
              <a:off x="1258150" y="723200"/>
              <a:ext cx="153625" cy="660750"/>
            </a:xfrm>
            <a:custGeom>
              <a:rect b="b" l="l" r="r" t="t"/>
              <a:pathLst>
                <a:path extrusionOk="0" h="26430" w="6145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0"/>
            <p:cNvSpPr/>
            <p:nvPr/>
          </p:nvSpPr>
          <p:spPr>
            <a:xfrm>
              <a:off x="1493450" y="723200"/>
              <a:ext cx="179775" cy="660750"/>
            </a:xfrm>
            <a:custGeom>
              <a:rect b="b" l="l" r="r" t="t"/>
              <a:pathLst>
                <a:path extrusionOk="0" h="26430" w="7191">
                  <a:moveTo>
                    <a:pt x="1" y="1"/>
                  </a:moveTo>
                  <a:lnTo>
                    <a:pt x="1" y="26429"/>
                  </a:lnTo>
                  <a:lnTo>
                    <a:pt x="1438" y="26429"/>
                  </a:lnTo>
                  <a:lnTo>
                    <a:pt x="1438" y="7858"/>
                  </a:lnTo>
                  <a:lnTo>
                    <a:pt x="5883" y="26429"/>
                  </a:lnTo>
                  <a:lnTo>
                    <a:pt x="7190" y="26429"/>
                  </a:lnTo>
                  <a:lnTo>
                    <a:pt x="7190" y="1"/>
                  </a:lnTo>
                  <a:lnTo>
                    <a:pt x="5752" y="1"/>
                  </a:lnTo>
                  <a:lnTo>
                    <a:pt x="5752" y="1857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0"/>
            <p:cNvSpPr/>
            <p:nvPr/>
          </p:nvSpPr>
          <p:spPr>
            <a:xfrm>
              <a:off x="2405225" y="1919625"/>
              <a:ext cx="405250" cy="1107175"/>
            </a:xfrm>
            <a:custGeom>
              <a:rect b="b" l="l" r="r" t="t"/>
              <a:pathLst>
                <a:path extrusionOk="0" h="44287" w="16210">
                  <a:moveTo>
                    <a:pt x="16209" y="1"/>
                  </a:moveTo>
                  <a:lnTo>
                    <a:pt x="0" y="44286"/>
                  </a:lnTo>
                  <a:lnTo>
                    <a:pt x="0" y="44286"/>
                  </a:lnTo>
                  <a:lnTo>
                    <a:pt x="16209" y="30358"/>
                  </a:lnTo>
                  <a:lnTo>
                    <a:pt x="16209" y="1"/>
                  </a:lnTo>
                  <a:close/>
                </a:path>
              </a:pathLst>
            </a:custGeom>
            <a:solidFill>
              <a:srgbClr val="0A9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0"/>
            <p:cNvSpPr/>
            <p:nvPr/>
          </p:nvSpPr>
          <p:spPr>
            <a:xfrm>
              <a:off x="2810450" y="1107125"/>
              <a:ext cx="199375" cy="1571450"/>
            </a:xfrm>
            <a:custGeom>
              <a:rect b="b" l="l" r="r" t="t"/>
              <a:pathLst>
                <a:path extrusionOk="0" h="62858" w="7975">
                  <a:moveTo>
                    <a:pt x="0" y="1"/>
                  </a:moveTo>
                  <a:lnTo>
                    <a:pt x="0" y="62858"/>
                  </a:lnTo>
                  <a:lnTo>
                    <a:pt x="7974" y="214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0D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>
              <a:off x="2601300" y="535700"/>
              <a:ext cx="408525" cy="1107175"/>
            </a:xfrm>
            <a:custGeom>
              <a:rect b="b" l="l" r="r" t="t"/>
              <a:pathLst>
                <a:path extrusionOk="0" h="44287" w="16341">
                  <a:moveTo>
                    <a:pt x="0" y="1"/>
                  </a:moveTo>
                  <a:lnTo>
                    <a:pt x="16340" y="44286"/>
                  </a:lnTo>
                  <a:lnTo>
                    <a:pt x="11111" y="1"/>
                  </a:lnTo>
                  <a:close/>
                </a:path>
              </a:pathLst>
            </a:custGeom>
            <a:solidFill>
              <a:srgbClr val="649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0"/>
            <p:cNvSpPr/>
            <p:nvPr/>
          </p:nvSpPr>
          <p:spPr>
            <a:xfrm>
              <a:off x="2303900" y="-8950"/>
              <a:ext cx="575200" cy="544675"/>
            </a:xfrm>
            <a:custGeom>
              <a:rect b="b" l="l" r="r" t="t"/>
              <a:pathLst>
                <a:path extrusionOk="0" h="21787" w="23008">
                  <a:moveTo>
                    <a:pt x="7975" y="1"/>
                  </a:moveTo>
                  <a:lnTo>
                    <a:pt x="1" y="21787"/>
                  </a:lnTo>
                  <a:lnTo>
                    <a:pt x="23007" y="21787"/>
                  </a:lnTo>
                  <a:lnTo>
                    <a:pt x="7975" y="1"/>
                  </a:lnTo>
                  <a:close/>
                </a:path>
              </a:pathLst>
            </a:custGeom>
            <a:solidFill>
              <a:srgbClr val="3264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0"/>
            <p:cNvSpPr/>
            <p:nvPr/>
          </p:nvSpPr>
          <p:spPr>
            <a:xfrm>
              <a:off x="2094750" y="-8950"/>
              <a:ext cx="408525" cy="1116100"/>
            </a:xfrm>
            <a:custGeom>
              <a:rect b="b" l="l" r="r" t="t"/>
              <a:pathLst>
                <a:path extrusionOk="0" h="44644" w="16341">
                  <a:moveTo>
                    <a:pt x="16341" y="1"/>
                  </a:moveTo>
                  <a:lnTo>
                    <a:pt x="1" y="13929"/>
                  </a:lnTo>
                  <a:lnTo>
                    <a:pt x="1" y="44644"/>
                  </a:lnTo>
                  <a:lnTo>
                    <a:pt x="16341" y="1"/>
                  </a:lnTo>
                  <a:close/>
                </a:path>
              </a:pathLst>
            </a:custGeom>
            <a:solidFill>
              <a:srgbClr val="192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0"/>
            <p:cNvSpPr/>
            <p:nvPr/>
          </p:nvSpPr>
          <p:spPr>
            <a:xfrm>
              <a:off x="2026125" y="2491050"/>
              <a:ext cx="575200" cy="535750"/>
            </a:xfrm>
            <a:custGeom>
              <a:rect b="b" l="l" r="r" t="t"/>
              <a:pathLst>
                <a:path extrusionOk="0" h="21430" w="23008">
                  <a:moveTo>
                    <a:pt x="1" y="1"/>
                  </a:moveTo>
                  <a:lnTo>
                    <a:pt x="15164" y="21429"/>
                  </a:lnTo>
                  <a:lnTo>
                    <a:pt x="23007" y="1"/>
                  </a:lnTo>
                  <a:close/>
                </a:path>
              </a:pathLst>
            </a:custGeom>
            <a:solidFill>
              <a:srgbClr val="37B4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0"/>
            <p:cNvSpPr/>
            <p:nvPr/>
          </p:nvSpPr>
          <p:spPr>
            <a:xfrm>
              <a:off x="1895400" y="339275"/>
              <a:ext cx="199375" cy="1580375"/>
            </a:xfrm>
            <a:custGeom>
              <a:rect b="b" l="l" r="r" t="t"/>
              <a:pathLst>
                <a:path extrusionOk="0" h="63215" w="7975">
                  <a:moveTo>
                    <a:pt x="7975" y="0"/>
                  </a:moveTo>
                  <a:lnTo>
                    <a:pt x="1" y="41429"/>
                  </a:lnTo>
                  <a:lnTo>
                    <a:pt x="7975" y="63215"/>
                  </a:lnTo>
                  <a:lnTo>
                    <a:pt x="7975" y="0"/>
                  </a:lnTo>
                  <a:close/>
                </a:path>
              </a:pathLst>
            </a:custGeom>
            <a:solidFill>
              <a:srgbClr val="CDDC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0"/>
            <p:cNvSpPr/>
            <p:nvPr/>
          </p:nvSpPr>
          <p:spPr>
            <a:xfrm>
              <a:off x="1895400" y="1375000"/>
              <a:ext cx="408525" cy="1116075"/>
            </a:xfrm>
            <a:custGeom>
              <a:rect b="b" l="l" r="r" t="t"/>
              <a:pathLst>
                <a:path extrusionOk="0" h="44643" w="16341">
                  <a:moveTo>
                    <a:pt x="1" y="0"/>
                  </a:moveTo>
                  <a:lnTo>
                    <a:pt x="5230" y="44643"/>
                  </a:lnTo>
                  <a:lnTo>
                    <a:pt x="16341" y="446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0C8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40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 txBox="1"/>
          <p:nvPr>
            <p:ph idx="3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0"/>
          <p:cNvSpPr txBox="1"/>
          <p:nvPr>
            <p:ph idx="4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40"/>
          <p:cNvSpPr txBox="1"/>
          <p:nvPr>
            <p:ph idx="5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6" type="body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93" name="Google Shape;93;p40"/>
          <p:cNvSpPr/>
          <p:nvPr/>
        </p:nvSpPr>
        <p:spPr>
          <a:xfrm>
            <a:off x="286458" y="334822"/>
            <a:ext cx="1766749" cy="526053"/>
          </a:xfrm>
          <a:custGeom>
            <a:rect b="b" l="l" r="r" t="t"/>
            <a:pathLst>
              <a:path extrusionOk="0" h="122623" w="120187">
                <a:moveTo>
                  <a:pt x="93023" y="7869"/>
                </a:moveTo>
                <a:cubicBezTo>
                  <a:pt x="93023" y="7869"/>
                  <a:pt x="93023" y="7869"/>
                  <a:pt x="93023" y="7869"/>
                </a:cubicBezTo>
                <a:cubicBezTo>
                  <a:pt x="93023" y="7869"/>
                  <a:pt x="93023" y="7869"/>
                  <a:pt x="93023" y="7869"/>
                </a:cubicBezTo>
                <a:close/>
                <a:moveTo>
                  <a:pt x="40186" y="0"/>
                </a:moveTo>
                <a:cubicBezTo>
                  <a:pt x="40186" y="0"/>
                  <a:pt x="40186" y="0"/>
                  <a:pt x="40186" y="5902"/>
                </a:cubicBezTo>
                <a:lnTo>
                  <a:pt x="42605" y="5902"/>
                </a:lnTo>
                <a:cubicBezTo>
                  <a:pt x="42605" y="5902"/>
                  <a:pt x="42605" y="5902"/>
                  <a:pt x="42605" y="33443"/>
                </a:cubicBezTo>
                <a:lnTo>
                  <a:pt x="44465" y="33443"/>
                </a:lnTo>
                <a:cubicBezTo>
                  <a:pt x="44465" y="33443"/>
                  <a:pt x="44465" y="33443"/>
                  <a:pt x="44465" y="5902"/>
                </a:cubicBezTo>
                <a:lnTo>
                  <a:pt x="46884" y="5902"/>
                </a:lnTo>
                <a:cubicBezTo>
                  <a:pt x="46884" y="5902"/>
                  <a:pt x="46884" y="5902"/>
                  <a:pt x="46884" y="0"/>
                </a:cubicBezTo>
                <a:close/>
                <a:moveTo>
                  <a:pt x="48558" y="0"/>
                </a:moveTo>
                <a:cubicBezTo>
                  <a:pt x="48558" y="0"/>
                  <a:pt x="48558" y="0"/>
                  <a:pt x="48558" y="33443"/>
                </a:cubicBezTo>
                <a:lnTo>
                  <a:pt x="54884" y="33443"/>
                </a:lnTo>
                <a:cubicBezTo>
                  <a:pt x="54884" y="33443"/>
                  <a:pt x="54884" y="33443"/>
                  <a:pt x="54884" y="27541"/>
                </a:cubicBezTo>
                <a:lnTo>
                  <a:pt x="50419" y="27541"/>
                </a:lnTo>
                <a:cubicBezTo>
                  <a:pt x="50419" y="27541"/>
                  <a:pt x="50419" y="27541"/>
                  <a:pt x="50419" y="19672"/>
                </a:cubicBezTo>
                <a:lnTo>
                  <a:pt x="54140" y="19672"/>
                </a:lnTo>
                <a:cubicBezTo>
                  <a:pt x="54140" y="19672"/>
                  <a:pt x="54140" y="19672"/>
                  <a:pt x="54140" y="13771"/>
                </a:cubicBezTo>
                <a:lnTo>
                  <a:pt x="50419" y="13771"/>
                </a:lnTo>
                <a:cubicBezTo>
                  <a:pt x="50419" y="13771"/>
                  <a:pt x="50419" y="13771"/>
                  <a:pt x="50419" y="5902"/>
                </a:cubicBezTo>
                <a:lnTo>
                  <a:pt x="54884" y="5902"/>
                </a:lnTo>
                <a:cubicBezTo>
                  <a:pt x="54884" y="5902"/>
                  <a:pt x="54884" y="5902"/>
                  <a:pt x="54884" y="0"/>
                </a:cubicBezTo>
                <a:close/>
                <a:moveTo>
                  <a:pt x="59907" y="0"/>
                </a:moveTo>
                <a:cubicBezTo>
                  <a:pt x="58977" y="0"/>
                  <a:pt x="58047" y="1312"/>
                  <a:pt x="57488" y="3279"/>
                </a:cubicBezTo>
                <a:cubicBezTo>
                  <a:pt x="56930" y="5246"/>
                  <a:pt x="56744" y="6557"/>
                  <a:pt x="56558" y="8525"/>
                </a:cubicBezTo>
                <a:cubicBezTo>
                  <a:pt x="56558" y="10492"/>
                  <a:pt x="56558" y="13115"/>
                  <a:pt x="56558" y="17049"/>
                </a:cubicBezTo>
                <a:cubicBezTo>
                  <a:pt x="56558" y="20328"/>
                  <a:pt x="56558" y="22951"/>
                  <a:pt x="56558" y="24918"/>
                </a:cubicBezTo>
                <a:cubicBezTo>
                  <a:pt x="56744" y="26885"/>
                  <a:pt x="56930" y="28853"/>
                  <a:pt x="57488" y="30164"/>
                </a:cubicBezTo>
                <a:cubicBezTo>
                  <a:pt x="58047" y="32787"/>
                  <a:pt x="58977" y="33443"/>
                  <a:pt x="59907" y="33443"/>
                </a:cubicBezTo>
                <a:cubicBezTo>
                  <a:pt x="60837" y="33443"/>
                  <a:pt x="61581" y="32787"/>
                  <a:pt x="62326" y="30820"/>
                </a:cubicBezTo>
                <a:cubicBezTo>
                  <a:pt x="62884" y="29508"/>
                  <a:pt x="63256" y="26885"/>
                  <a:pt x="63442" y="22951"/>
                </a:cubicBezTo>
                <a:lnTo>
                  <a:pt x="61581" y="22951"/>
                </a:lnTo>
                <a:cubicBezTo>
                  <a:pt x="61395" y="24918"/>
                  <a:pt x="61209" y="25574"/>
                  <a:pt x="61023" y="26885"/>
                </a:cubicBezTo>
                <a:cubicBezTo>
                  <a:pt x="60837" y="27541"/>
                  <a:pt x="60465" y="28197"/>
                  <a:pt x="59907" y="28197"/>
                </a:cubicBezTo>
                <a:cubicBezTo>
                  <a:pt x="59535" y="28197"/>
                  <a:pt x="58977" y="27541"/>
                  <a:pt x="58791" y="26230"/>
                </a:cubicBezTo>
                <a:cubicBezTo>
                  <a:pt x="58605" y="25574"/>
                  <a:pt x="58605" y="25574"/>
                  <a:pt x="58605" y="24918"/>
                </a:cubicBezTo>
                <a:cubicBezTo>
                  <a:pt x="58419" y="24262"/>
                  <a:pt x="58419" y="24262"/>
                  <a:pt x="58419" y="23607"/>
                </a:cubicBezTo>
                <a:cubicBezTo>
                  <a:pt x="58419" y="22951"/>
                  <a:pt x="58419" y="21639"/>
                  <a:pt x="58419" y="20984"/>
                </a:cubicBezTo>
                <a:cubicBezTo>
                  <a:pt x="58419" y="19672"/>
                  <a:pt x="58233" y="18361"/>
                  <a:pt x="58233" y="17049"/>
                </a:cubicBezTo>
                <a:cubicBezTo>
                  <a:pt x="58233" y="15082"/>
                  <a:pt x="58419" y="13771"/>
                  <a:pt x="58419" y="12459"/>
                </a:cubicBezTo>
                <a:cubicBezTo>
                  <a:pt x="58419" y="11803"/>
                  <a:pt x="58419" y="11148"/>
                  <a:pt x="58419" y="10492"/>
                </a:cubicBezTo>
                <a:cubicBezTo>
                  <a:pt x="58419" y="9836"/>
                  <a:pt x="58419" y="9180"/>
                  <a:pt x="58605" y="8525"/>
                </a:cubicBezTo>
                <a:cubicBezTo>
                  <a:pt x="58605" y="7869"/>
                  <a:pt x="58605" y="7869"/>
                  <a:pt x="58791" y="7213"/>
                </a:cubicBezTo>
                <a:cubicBezTo>
                  <a:pt x="58977" y="6557"/>
                  <a:pt x="59535" y="5902"/>
                  <a:pt x="59907" y="5902"/>
                </a:cubicBezTo>
                <a:cubicBezTo>
                  <a:pt x="60465" y="5902"/>
                  <a:pt x="60837" y="5902"/>
                  <a:pt x="61023" y="7213"/>
                </a:cubicBezTo>
                <a:cubicBezTo>
                  <a:pt x="61209" y="7869"/>
                  <a:pt x="61395" y="9180"/>
                  <a:pt x="61581" y="10492"/>
                </a:cubicBezTo>
                <a:lnTo>
                  <a:pt x="63442" y="10492"/>
                </a:lnTo>
                <a:cubicBezTo>
                  <a:pt x="63256" y="7213"/>
                  <a:pt x="62884" y="4590"/>
                  <a:pt x="62326" y="2623"/>
                </a:cubicBezTo>
                <a:cubicBezTo>
                  <a:pt x="61581" y="656"/>
                  <a:pt x="60837" y="0"/>
                  <a:pt x="59907" y="0"/>
                </a:cubicBezTo>
                <a:close/>
                <a:moveTo>
                  <a:pt x="65116" y="0"/>
                </a:moveTo>
                <a:cubicBezTo>
                  <a:pt x="65116" y="0"/>
                  <a:pt x="65116" y="0"/>
                  <a:pt x="65116" y="33443"/>
                </a:cubicBezTo>
                <a:lnTo>
                  <a:pt x="66977" y="33443"/>
                </a:lnTo>
                <a:cubicBezTo>
                  <a:pt x="66977" y="33443"/>
                  <a:pt x="66977" y="33443"/>
                  <a:pt x="66977" y="19672"/>
                </a:cubicBezTo>
                <a:lnTo>
                  <a:pt x="70326" y="19672"/>
                </a:lnTo>
                <a:cubicBezTo>
                  <a:pt x="70326" y="19672"/>
                  <a:pt x="70326" y="19672"/>
                  <a:pt x="70326" y="33443"/>
                </a:cubicBezTo>
                <a:lnTo>
                  <a:pt x="72000" y="33443"/>
                </a:lnTo>
                <a:cubicBezTo>
                  <a:pt x="72000" y="33443"/>
                  <a:pt x="72000" y="33443"/>
                  <a:pt x="72000" y="0"/>
                </a:cubicBezTo>
                <a:lnTo>
                  <a:pt x="70326" y="0"/>
                </a:lnTo>
                <a:cubicBezTo>
                  <a:pt x="70326" y="0"/>
                  <a:pt x="70326" y="0"/>
                  <a:pt x="70326" y="13771"/>
                </a:cubicBezTo>
                <a:lnTo>
                  <a:pt x="66977" y="13771"/>
                </a:lnTo>
                <a:cubicBezTo>
                  <a:pt x="66977" y="13771"/>
                  <a:pt x="66977" y="13771"/>
                  <a:pt x="66977" y="0"/>
                </a:cubicBezTo>
                <a:close/>
                <a:moveTo>
                  <a:pt x="74419" y="0"/>
                </a:moveTo>
                <a:cubicBezTo>
                  <a:pt x="74419" y="0"/>
                  <a:pt x="74419" y="0"/>
                  <a:pt x="74419" y="33443"/>
                </a:cubicBezTo>
                <a:lnTo>
                  <a:pt x="76279" y="33443"/>
                </a:lnTo>
                <a:cubicBezTo>
                  <a:pt x="76279" y="33443"/>
                  <a:pt x="76279" y="33443"/>
                  <a:pt x="76279" y="13115"/>
                </a:cubicBezTo>
                <a:cubicBezTo>
                  <a:pt x="76279" y="13115"/>
                  <a:pt x="76279" y="13115"/>
                  <a:pt x="80000" y="33443"/>
                </a:cubicBezTo>
                <a:lnTo>
                  <a:pt x="81674" y="33443"/>
                </a:lnTo>
                <a:cubicBezTo>
                  <a:pt x="81674" y="33443"/>
                  <a:pt x="81674" y="33443"/>
                  <a:pt x="81674" y="0"/>
                </a:cubicBezTo>
                <a:lnTo>
                  <a:pt x="79814" y="0"/>
                </a:lnTo>
                <a:cubicBezTo>
                  <a:pt x="79814" y="0"/>
                  <a:pt x="79814" y="0"/>
                  <a:pt x="79814" y="20328"/>
                </a:cubicBezTo>
                <a:cubicBezTo>
                  <a:pt x="79814" y="20328"/>
                  <a:pt x="79814" y="20328"/>
                  <a:pt x="76093" y="0"/>
                </a:cubicBezTo>
                <a:close/>
                <a:moveTo>
                  <a:pt x="84093" y="0"/>
                </a:moveTo>
                <a:cubicBezTo>
                  <a:pt x="84093" y="0"/>
                  <a:pt x="84093" y="0"/>
                  <a:pt x="84093" y="33443"/>
                </a:cubicBezTo>
                <a:lnTo>
                  <a:pt x="85953" y="33443"/>
                </a:lnTo>
                <a:cubicBezTo>
                  <a:pt x="85953" y="33443"/>
                  <a:pt x="85953" y="33443"/>
                  <a:pt x="85953" y="0"/>
                </a:cubicBezTo>
                <a:close/>
                <a:moveTo>
                  <a:pt x="91163" y="0"/>
                </a:moveTo>
                <a:cubicBezTo>
                  <a:pt x="90047" y="0"/>
                  <a:pt x="89302" y="656"/>
                  <a:pt x="88744" y="2623"/>
                </a:cubicBezTo>
                <a:cubicBezTo>
                  <a:pt x="88186" y="4590"/>
                  <a:pt x="87814" y="7213"/>
                  <a:pt x="87814" y="9836"/>
                </a:cubicBezTo>
                <a:cubicBezTo>
                  <a:pt x="87814" y="12459"/>
                  <a:pt x="88000" y="15082"/>
                  <a:pt x="88558" y="16393"/>
                </a:cubicBezTo>
                <a:cubicBezTo>
                  <a:pt x="88930" y="17705"/>
                  <a:pt x="89488" y="19016"/>
                  <a:pt x="90233" y="19016"/>
                </a:cubicBezTo>
                <a:cubicBezTo>
                  <a:pt x="90233" y="19016"/>
                  <a:pt x="90233" y="19016"/>
                  <a:pt x="90977" y="19672"/>
                </a:cubicBezTo>
                <a:lnTo>
                  <a:pt x="91535" y="19672"/>
                </a:lnTo>
                <a:cubicBezTo>
                  <a:pt x="91907" y="20328"/>
                  <a:pt x="92093" y="20328"/>
                  <a:pt x="92279" y="20984"/>
                </a:cubicBezTo>
                <a:cubicBezTo>
                  <a:pt x="92465" y="21639"/>
                  <a:pt x="92651" y="22951"/>
                  <a:pt x="92651" y="23607"/>
                </a:cubicBezTo>
                <a:cubicBezTo>
                  <a:pt x="92651" y="26885"/>
                  <a:pt x="92093" y="28197"/>
                  <a:pt x="90977" y="28197"/>
                </a:cubicBezTo>
                <a:cubicBezTo>
                  <a:pt x="90419" y="28197"/>
                  <a:pt x="90047" y="27541"/>
                  <a:pt x="89674" y="27541"/>
                </a:cubicBezTo>
                <a:cubicBezTo>
                  <a:pt x="89302" y="26885"/>
                  <a:pt x="88930" y="26230"/>
                  <a:pt x="88558" y="24918"/>
                </a:cubicBezTo>
                <a:cubicBezTo>
                  <a:pt x="88558" y="24918"/>
                  <a:pt x="88558" y="24918"/>
                  <a:pt x="87442" y="29508"/>
                </a:cubicBezTo>
                <a:cubicBezTo>
                  <a:pt x="87814" y="30820"/>
                  <a:pt x="88372" y="32131"/>
                  <a:pt x="88930" y="32787"/>
                </a:cubicBezTo>
                <a:cubicBezTo>
                  <a:pt x="89488" y="33443"/>
                  <a:pt x="90233" y="33443"/>
                  <a:pt x="90977" y="33443"/>
                </a:cubicBezTo>
                <a:cubicBezTo>
                  <a:pt x="91907" y="33443"/>
                  <a:pt x="92837" y="32787"/>
                  <a:pt x="93395" y="30820"/>
                </a:cubicBezTo>
                <a:cubicBezTo>
                  <a:pt x="94140" y="29508"/>
                  <a:pt x="94326" y="26885"/>
                  <a:pt x="94326" y="23607"/>
                </a:cubicBezTo>
                <a:cubicBezTo>
                  <a:pt x="94326" y="20328"/>
                  <a:pt x="94140" y="18361"/>
                  <a:pt x="93581" y="16393"/>
                </a:cubicBezTo>
                <a:cubicBezTo>
                  <a:pt x="93395" y="15738"/>
                  <a:pt x="93209" y="15082"/>
                  <a:pt x="92837" y="15082"/>
                </a:cubicBezTo>
                <a:cubicBezTo>
                  <a:pt x="92651" y="14426"/>
                  <a:pt x="92279" y="14426"/>
                  <a:pt x="91907" y="13771"/>
                </a:cubicBezTo>
                <a:lnTo>
                  <a:pt x="91349" y="13771"/>
                </a:lnTo>
                <a:cubicBezTo>
                  <a:pt x="91349" y="13771"/>
                  <a:pt x="91349" y="13771"/>
                  <a:pt x="90791" y="13115"/>
                </a:cubicBezTo>
                <a:cubicBezTo>
                  <a:pt x="90419" y="13115"/>
                  <a:pt x="90047" y="13115"/>
                  <a:pt x="89860" y="11803"/>
                </a:cubicBezTo>
                <a:cubicBezTo>
                  <a:pt x="89674" y="11148"/>
                  <a:pt x="89674" y="10492"/>
                  <a:pt x="89674" y="9836"/>
                </a:cubicBezTo>
                <a:cubicBezTo>
                  <a:pt x="89674" y="8525"/>
                  <a:pt x="89674" y="7213"/>
                  <a:pt x="90047" y="6557"/>
                </a:cubicBezTo>
                <a:cubicBezTo>
                  <a:pt x="90233" y="5902"/>
                  <a:pt x="90605" y="5246"/>
                  <a:pt x="90977" y="5246"/>
                </a:cubicBezTo>
                <a:cubicBezTo>
                  <a:pt x="91349" y="5246"/>
                  <a:pt x="91721" y="5902"/>
                  <a:pt x="92093" y="5902"/>
                </a:cubicBezTo>
                <a:cubicBezTo>
                  <a:pt x="92465" y="6557"/>
                  <a:pt x="92651" y="7213"/>
                  <a:pt x="93023" y="7869"/>
                </a:cubicBezTo>
                <a:cubicBezTo>
                  <a:pt x="93023" y="7869"/>
                  <a:pt x="93023" y="7869"/>
                  <a:pt x="94140" y="3934"/>
                </a:cubicBezTo>
                <a:cubicBezTo>
                  <a:pt x="93767" y="2623"/>
                  <a:pt x="93395" y="1312"/>
                  <a:pt x="92837" y="656"/>
                </a:cubicBezTo>
                <a:cubicBezTo>
                  <a:pt x="92279" y="0"/>
                  <a:pt x="91721" y="0"/>
                  <a:pt x="91163" y="0"/>
                </a:cubicBezTo>
                <a:close/>
                <a:moveTo>
                  <a:pt x="99535" y="0"/>
                </a:moveTo>
                <a:cubicBezTo>
                  <a:pt x="98419" y="0"/>
                  <a:pt x="97674" y="1312"/>
                  <a:pt x="96930" y="3279"/>
                </a:cubicBezTo>
                <a:cubicBezTo>
                  <a:pt x="96558" y="5246"/>
                  <a:pt x="96186" y="6557"/>
                  <a:pt x="96186" y="8525"/>
                </a:cubicBezTo>
                <a:cubicBezTo>
                  <a:pt x="96000" y="10492"/>
                  <a:pt x="96000" y="13115"/>
                  <a:pt x="96000" y="17049"/>
                </a:cubicBezTo>
                <a:cubicBezTo>
                  <a:pt x="96000" y="20328"/>
                  <a:pt x="96000" y="22951"/>
                  <a:pt x="96186" y="24918"/>
                </a:cubicBezTo>
                <a:cubicBezTo>
                  <a:pt x="96186" y="26885"/>
                  <a:pt x="96558" y="28853"/>
                  <a:pt x="96930" y="30164"/>
                </a:cubicBezTo>
                <a:cubicBezTo>
                  <a:pt x="97674" y="32787"/>
                  <a:pt x="98419" y="33443"/>
                  <a:pt x="99535" y="33443"/>
                </a:cubicBezTo>
                <a:cubicBezTo>
                  <a:pt x="100279" y="33443"/>
                  <a:pt x="101209" y="32787"/>
                  <a:pt x="101767" y="30820"/>
                </a:cubicBezTo>
                <a:cubicBezTo>
                  <a:pt x="102326" y="29508"/>
                  <a:pt x="102698" y="26885"/>
                  <a:pt x="102884" y="22951"/>
                </a:cubicBezTo>
                <a:lnTo>
                  <a:pt x="101023" y="22951"/>
                </a:lnTo>
                <a:cubicBezTo>
                  <a:pt x="101023" y="24918"/>
                  <a:pt x="100837" y="25574"/>
                  <a:pt x="100465" y="26885"/>
                </a:cubicBezTo>
                <a:cubicBezTo>
                  <a:pt x="100279" y="27541"/>
                  <a:pt x="99907" y="28197"/>
                  <a:pt x="99535" y="28197"/>
                </a:cubicBezTo>
                <a:cubicBezTo>
                  <a:pt x="98977" y="28197"/>
                  <a:pt x="98605" y="27541"/>
                  <a:pt x="98233" y="26230"/>
                </a:cubicBezTo>
                <a:cubicBezTo>
                  <a:pt x="98233" y="25574"/>
                  <a:pt x="98047" y="25574"/>
                  <a:pt x="98047" y="24918"/>
                </a:cubicBezTo>
                <a:cubicBezTo>
                  <a:pt x="98047" y="24262"/>
                  <a:pt x="98047" y="24262"/>
                  <a:pt x="97860" y="23607"/>
                </a:cubicBezTo>
                <a:cubicBezTo>
                  <a:pt x="97860" y="22951"/>
                  <a:pt x="97860" y="21639"/>
                  <a:pt x="97860" y="20984"/>
                </a:cubicBezTo>
                <a:cubicBezTo>
                  <a:pt x="97860" y="19672"/>
                  <a:pt x="97860" y="18361"/>
                  <a:pt x="97860" y="17049"/>
                </a:cubicBezTo>
                <a:cubicBezTo>
                  <a:pt x="97860" y="15082"/>
                  <a:pt x="97860" y="13771"/>
                  <a:pt x="97860" y="12459"/>
                </a:cubicBezTo>
                <a:cubicBezTo>
                  <a:pt x="97860" y="11803"/>
                  <a:pt x="97860" y="11148"/>
                  <a:pt x="97860" y="10492"/>
                </a:cubicBezTo>
                <a:cubicBezTo>
                  <a:pt x="98047" y="9836"/>
                  <a:pt x="98047" y="9180"/>
                  <a:pt x="98047" y="8525"/>
                </a:cubicBezTo>
                <a:cubicBezTo>
                  <a:pt x="98047" y="7869"/>
                  <a:pt x="98233" y="7869"/>
                  <a:pt x="98233" y="7213"/>
                </a:cubicBezTo>
                <a:cubicBezTo>
                  <a:pt x="98605" y="6557"/>
                  <a:pt x="98977" y="5902"/>
                  <a:pt x="99535" y="5902"/>
                </a:cubicBezTo>
                <a:cubicBezTo>
                  <a:pt x="99907" y="5902"/>
                  <a:pt x="100279" y="5902"/>
                  <a:pt x="100465" y="7213"/>
                </a:cubicBezTo>
                <a:cubicBezTo>
                  <a:pt x="100837" y="7869"/>
                  <a:pt x="101023" y="9180"/>
                  <a:pt x="101023" y="10492"/>
                </a:cubicBezTo>
                <a:lnTo>
                  <a:pt x="102884" y="10492"/>
                </a:lnTo>
                <a:cubicBezTo>
                  <a:pt x="102698" y="7213"/>
                  <a:pt x="102326" y="4590"/>
                  <a:pt x="101767" y="2623"/>
                </a:cubicBezTo>
                <a:cubicBezTo>
                  <a:pt x="101209" y="656"/>
                  <a:pt x="100279" y="0"/>
                  <a:pt x="99535" y="0"/>
                </a:cubicBezTo>
                <a:close/>
                <a:moveTo>
                  <a:pt x="104744" y="0"/>
                </a:moveTo>
                <a:cubicBezTo>
                  <a:pt x="104744" y="0"/>
                  <a:pt x="104744" y="0"/>
                  <a:pt x="104744" y="33443"/>
                </a:cubicBezTo>
                <a:lnTo>
                  <a:pt x="106605" y="33443"/>
                </a:lnTo>
                <a:cubicBezTo>
                  <a:pt x="106605" y="33443"/>
                  <a:pt x="106605" y="33443"/>
                  <a:pt x="106605" y="19672"/>
                </a:cubicBezTo>
                <a:lnTo>
                  <a:pt x="109767" y="19672"/>
                </a:lnTo>
                <a:cubicBezTo>
                  <a:pt x="109767" y="19672"/>
                  <a:pt x="109767" y="19672"/>
                  <a:pt x="109767" y="33443"/>
                </a:cubicBezTo>
                <a:lnTo>
                  <a:pt x="111628" y="33443"/>
                </a:lnTo>
                <a:cubicBezTo>
                  <a:pt x="111628" y="33443"/>
                  <a:pt x="111628" y="33443"/>
                  <a:pt x="111628" y="0"/>
                </a:cubicBezTo>
                <a:lnTo>
                  <a:pt x="109767" y="0"/>
                </a:lnTo>
                <a:cubicBezTo>
                  <a:pt x="109767" y="0"/>
                  <a:pt x="109767" y="0"/>
                  <a:pt x="109767" y="13771"/>
                </a:cubicBezTo>
                <a:lnTo>
                  <a:pt x="106605" y="13771"/>
                </a:lnTo>
                <a:cubicBezTo>
                  <a:pt x="106605" y="13771"/>
                  <a:pt x="106605" y="13771"/>
                  <a:pt x="106605" y="0"/>
                </a:cubicBezTo>
                <a:close/>
                <a:moveTo>
                  <a:pt x="114047" y="0"/>
                </a:moveTo>
                <a:cubicBezTo>
                  <a:pt x="114047" y="0"/>
                  <a:pt x="114047" y="0"/>
                  <a:pt x="114047" y="33443"/>
                </a:cubicBezTo>
                <a:lnTo>
                  <a:pt x="120186" y="33443"/>
                </a:lnTo>
                <a:cubicBezTo>
                  <a:pt x="120186" y="33443"/>
                  <a:pt x="120186" y="33443"/>
                  <a:pt x="120186" y="27541"/>
                </a:cubicBezTo>
                <a:lnTo>
                  <a:pt x="115721" y="27541"/>
                </a:lnTo>
                <a:cubicBezTo>
                  <a:pt x="115721" y="27541"/>
                  <a:pt x="115721" y="27541"/>
                  <a:pt x="115721" y="19672"/>
                </a:cubicBezTo>
                <a:lnTo>
                  <a:pt x="119628" y="19672"/>
                </a:lnTo>
                <a:cubicBezTo>
                  <a:pt x="119628" y="19672"/>
                  <a:pt x="119628" y="19672"/>
                  <a:pt x="119628" y="13771"/>
                </a:cubicBezTo>
                <a:lnTo>
                  <a:pt x="115721" y="13771"/>
                </a:lnTo>
                <a:cubicBezTo>
                  <a:pt x="115721" y="13771"/>
                  <a:pt x="115721" y="13771"/>
                  <a:pt x="115721" y="5902"/>
                </a:cubicBezTo>
                <a:lnTo>
                  <a:pt x="120186" y="5902"/>
                </a:lnTo>
                <a:cubicBezTo>
                  <a:pt x="120186" y="5902"/>
                  <a:pt x="120186" y="5902"/>
                  <a:pt x="120186" y="0"/>
                </a:cubicBezTo>
                <a:close/>
                <a:moveTo>
                  <a:pt x="106419" y="38689"/>
                </a:moveTo>
                <a:cubicBezTo>
                  <a:pt x="106419" y="38689"/>
                  <a:pt x="106419" y="38689"/>
                  <a:pt x="106419" y="44590"/>
                </a:cubicBezTo>
                <a:lnTo>
                  <a:pt x="108093" y="44590"/>
                </a:lnTo>
                <a:cubicBezTo>
                  <a:pt x="108093" y="44590"/>
                  <a:pt x="108093" y="44590"/>
                  <a:pt x="108093" y="38689"/>
                </a:cubicBezTo>
                <a:close/>
                <a:moveTo>
                  <a:pt x="110884" y="38689"/>
                </a:moveTo>
                <a:cubicBezTo>
                  <a:pt x="110884" y="44590"/>
                  <a:pt x="110884" y="44590"/>
                  <a:pt x="110884" y="44590"/>
                </a:cubicBezTo>
                <a:lnTo>
                  <a:pt x="112558" y="44590"/>
                </a:lnTo>
                <a:cubicBezTo>
                  <a:pt x="112558" y="38689"/>
                  <a:pt x="112558" y="38689"/>
                  <a:pt x="112558" y="38689"/>
                </a:cubicBezTo>
                <a:close/>
                <a:moveTo>
                  <a:pt x="82233" y="50492"/>
                </a:moveTo>
                <a:cubicBezTo>
                  <a:pt x="82605" y="50492"/>
                  <a:pt x="82977" y="51148"/>
                  <a:pt x="83163" y="51803"/>
                </a:cubicBezTo>
                <a:cubicBezTo>
                  <a:pt x="83535" y="52459"/>
                  <a:pt x="83535" y="53771"/>
                  <a:pt x="83535" y="55082"/>
                </a:cubicBezTo>
                <a:cubicBezTo>
                  <a:pt x="83535" y="56393"/>
                  <a:pt x="83535" y="57049"/>
                  <a:pt x="83163" y="58361"/>
                </a:cubicBezTo>
                <a:cubicBezTo>
                  <a:pt x="82977" y="59016"/>
                  <a:pt x="82605" y="59016"/>
                  <a:pt x="82233" y="59016"/>
                </a:cubicBezTo>
                <a:lnTo>
                  <a:pt x="80558" y="59016"/>
                </a:lnTo>
                <a:cubicBezTo>
                  <a:pt x="80558" y="59016"/>
                  <a:pt x="80558" y="59016"/>
                  <a:pt x="80558" y="50492"/>
                </a:cubicBezTo>
                <a:close/>
                <a:moveTo>
                  <a:pt x="109395" y="54426"/>
                </a:moveTo>
                <a:lnTo>
                  <a:pt x="110698" y="66885"/>
                </a:lnTo>
                <a:lnTo>
                  <a:pt x="108279" y="66885"/>
                </a:lnTo>
                <a:cubicBezTo>
                  <a:pt x="108279" y="66885"/>
                  <a:pt x="108279" y="66885"/>
                  <a:pt x="109395" y="54426"/>
                </a:cubicBezTo>
                <a:close/>
                <a:moveTo>
                  <a:pt x="40186" y="44590"/>
                </a:moveTo>
                <a:cubicBezTo>
                  <a:pt x="40186" y="44590"/>
                  <a:pt x="40186" y="44590"/>
                  <a:pt x="40186" y="66885"/>
                </a:cubicBezTo>
                <a:cubicBezTo>
                  <a:pt x="40186" y="68197"/>
                  <a:pt x="40186" y="70164"/>
                  <a:pt x="40372" y="71475"/>
                </a:cubicBezTo>
                <a:cubicBezTo>
                  <a:pt x="40558" y="72787"/>
                  <a:pt x="40744" y="74098"/>
                  <a:pt x="41116" y="74754"/>
                </a:cubicBezTo>
                <a:cubicBezTo>
                  <a:pt x="41488" y="76066"/>
                  <a:pt x="41860" y="76721"/>
                  <a:pt x="42233" y="77377"/>
                </a:cubicBezTo>
                <a:cubicBezTo>
                  <a:pt x="42605" y="78033"/>
                  <a:pt x="43163" y="78033"/>
                  <a:pt x="43535" y="78033"/>
                </a:cubicBezTo>
                <a:cubicBezTo>
                  <a:pt x="44093" y="78033"/>
                  <a:pt x="44465" y="78033"/>
                  <a:pt x="45023" y="77377"/>
                </a:cubicBezTo>
                <a:cubicBezTo>
                  <a:pt x="45395" y="76721"/>
                  <a:pt x="45767" y="76066"/>
                  <a:pt x="46140" y="74754"/>
                </a:cubicBezTo>
                <a:cubicBezTo>
                  <a:pt x="46326" y="74098"/>
                  <a:pt x="46698" y="72787"/>
                  <a:pt x="46884" y="71475"/>
                </a:cubicBezTo>
                <a:cubicBezTo>
                  <a:pt x="47070" y="70164"/>
                  <a:pt x="47070" y="68197"/>
                  <a:pt x="47070" y="66885"/>
                </a:cubicBezTo>
                <a:cubicBezTo>
                  <a:pt x="47070" y="66885"/>
                  <a:pt x="47070" y="66885"/>
                  <a:pt x="47070" y="44590"/>
                </a:cubicBezTo>
                <a:lnTo>
                  <a:pt x="45209" y="44590"/>
                </a:lnTo>
                <a:cubicBezTo>
                  <a:pt x="45209" y="44590"/>
                  <a:pt x="45209" y="44590"/>
                  <a:pt x="45209" y="66230"/>
                </a:cubicBezTo>
                <a:cubicBezTo>
                  <a:pt x="45209" y="68197"/>
                  <a:pt x="45023" y="69508"/>
                  <a:pt x="44837" y="70820"/>
                </a:cubicBezTo>
                <a:cubicBezTo>
                  <a:pt x="44465" y="72131"/>
                  <a:pt x="44093" y="72787"/>
                  <a:pt x="43535" y="72787"/>
                </a:cubicBezTo>
                <a:cubicBezTo>
                  <a:pt x="43163" y="72787"/>
                  <a:pt x="42791" y="72131"/>
                  <a:pt x="42419" y="70820"/>
                </a:cubicBezTo>
                <a:cubicBezTo>
                  <a:pt x="42047" y="69508"/>
                  <a:pt x="42047" y="68197"/>
                  <a:pt x="42047" y="66230"/>
                </a:cubicBezTo>
                <a:cubicBezTo>
                  <a:pt x="42047" y="66230"/>
                  <a:pt x="42047" y="66230"/>
                  <a:pt x="42047" y="44590"/>
                </a:cubicBezTo>
                <a:close/>
                <a:moveTo>
                  <a:pt x="49116" y="44590"/>
                </a:moveTo>
                <a:cubicBezTo>
                  <a:pt x="49116" y="44590"/>
                  <a:pt x="49116" y="44590"/>
                  <a:pt x="49116" y="78033"/>
                </a:cubicBezTo>
                <a:lnTo>
                  <a:pt x="50977" y="78033"/>
                </a:lnTo>
                <a:cubicBezTo>
                  <a:pt x="50977" y="78033"/>
                  <a:pt x="50977" y="78033"/>
                  <a:pt x="50977" y="57705"/>
                </a:cubicBezTo>
                <a:cubicBezTo>
                  <a:pt x="50977" y="57705"/>
                  <a:pt x="50977" y="57705"/>
                  <a:pt x="54884" y="78033"/>
                </a:cubicBezTo>
                <a:lnTo>
                  <a:pt x="56372" y="78033"/>
                </a:lnTo>
                <a:cubicBezTo>
                  <a:pt x="56372" y="78033"/>
                  <a:pt x="56372" y="78033"/>
                  <a:pt x="56372" y="44590"/>
                </a:cubicBezTo>
                <a:lnTo>
                  <a:pt x="54512" y="44590"/>
                </a:lnTo>
                <a:cubicBezTo>
                  <a:pt x="54512" y="44590"/>
                  <a:pt x="54512" y="44590"/>
                  <a:pt x="54512" y="64918"/>
                </a:cubicBezTo>
                <a:cubicBezTo>
                  <a:pt x="54512" y="64918"/>
                  <a:pt x="54512" y="64918"/>
                  <a:pt x="50791" y="44590"/>
                </a:cubicBezTo>
                <a:close/>
                <a:moveTo>
                  <a:pt x="58791" y="44590"/>
                </a:moveTo>
                <a:cubicBezTo>
                  <a:pt x="58791" y="44590"/>
                  <a:pt x="58791" y="44590"/>
                  <a:pt x="58791" y="78033"/>
                </a:cubicBezTo>
                <a:lnTo>
                  <a:pt x="60651" y="78033"/>
                </a:lnTo>
                <a:cubicBezTo>
                  <a:pt x="60651" y="78033"/>
                  <a:pt x="60651" y="78033"/>
                  <a:pt x="60651" y="44590"/>
                </a:cubicBezTo>
                <a:close/>
                <a:moveTo>
                  <a:pt x="61767" y="44590"/>
                </a:moveTo>
                <a:cubicBezTo>
                  <a:pt x="61767" y="44590"/>
                  <a:pt x="61767" y="44590"/>
                  <a:pt x="64930" y="78033"/>
                </a:cubicBezTo>
                <a:lnTo>
                  <a:pt x="66233" y="78033"/>
                </a:lnTo>
                <a:lnTo>
                  <a:pt x="69395" y="44590"/>
                </a:lnTo>
                <a:lnTo>
                  <a:pt x="67535" y="44590"/>
                </a:lnTo>
                <a:cubicBezTo>
                  <a:pt x="67535" y="44590"/>
                  <a:pt x="67535" y="44590"/>
                  <a:pt x="65488" y="66230"/>
                </a:cubicBezTo>
                <a:cubicBezTo>
                  <a:pt x="65488" y="66230"/>
                  <a:pt x="65488" y="66230"/>
                  <a:pt x="63628" y="44590"/>
                </a:cubicBezTo>
                <a:close/>
                <a:moveTo>
                  <a:pt x="70512" y="44590"/>
                </a:moveTo>
                <a:cubicBezTo>
                  <a:pt x="70512" y="44590"/>
                  <a:pt x="70512" y="44590"/>
                  <a:pt x="70512" y="78033"/>
                </a:cubicBezTo>
                <a:lnTo>
                  <a:pt x="76837" y="78033"/>
                </a:lnTo>
                <a:cubicBezTo>
                  <a:pt x="76837" y="78033"/>
                  <a:pt x="76837" y="78033"/>
                  <a:pt x="76837" y="72131"/>
                </a:cubicBezTo>
                <a:lnTo>
                  <a:pt x="72372" y="72131"/>
                </a:lnTo>
                <a:cubicBezTo>
                  <a:pt x="72372" y="72131"/>
                  <a:pt x="72372" y="72131"/>
                  <a:pt x="72372" y="64262"/>
                </a:cubicBezTo>
                <a:lnTo>
                  <a:pt x="76093" y="64262"/>
                </a:lnTo>
                <a:cubicBezTo>
                  <a:pt x="76093" y="64262"/>
                  <a:pt x="76093" y="64262"/>
                  <a:pt x="76093" y="58361"/>
                </a:cubicBezTo>
                <a:lnTo>
                  <a:pt x="72372" y="58361"/>
                </a:lnTo>
                <a:cubicBezTo>
                  <a:pt x="72372" y="58361"/>
                  <a:pt x="72372" y="58361"/>
                  <a:pt x="72372" y="50492"/>
                </a:cubicBezTo>
                <a:lnTo>
                  <a:pt x="76837" y="50492"/>
                </a:lnTo>
                <a:cubicBezTo>
                  <a:pt x="76837" y="50492"/>
                  <a:pt x="76837" y="50492"/>
                  <a:pt x="76837" y="44590"/>
                </a:cubicBezTo>
                <a:close/>
                <a:moveTo>
                  <a:pt x="78698" y="44590"/>
                </a:moveTo>
                <a:cubicBezTo>
                  <a:pt x="78698" y="44590"/>
                  <a:pt x="78698" y="44590"/>
                  <a:pt x="78698" y="78033"/>
                </a:cubicBezTo>
                <a:lnTo>
                  <a:pt x="80558" y="78033"/>
                </a:lnTo>
                <a:cubicBezTo>
                  <a:pt x="80558" y="78033"/>
                  <a:pt x="80558" y="78033"/>
                  <a:pt x="80558" y="64918"/>
                </a:cubicBezTo>
                <a:lnTo>
                  <a:pt x="81860" y="64918"/>
                </a:lnTo>
                <a:cubicBezTo>
                  <a:pt x="81860" y="64918"/>
                  <a:pt x="81860" y="64918"/>
                  <a:pt x="83721" y="78033"/>
                </a:cubicBezTo>
                <a:lnTo>
                  <a:pt x="85767" y="78033"/>
                </a:lnTo>
                <a:cubicBezTo>
                  <a:pt x="85767" y="78033"/>
                  <a:pt x="85767" y="78033"/>
                  <a:pt x="83721" y="63607"/>
                </a:cubicBezTo>
                <a:cubicBezTo>
                  <a:pt x="84279" y="62951"/>
                  <a:pt x="84651" y="61639"/>
                  <a:pt x="85023" y="60328"/>
                </a:cubicBezTo>
                <a:cubicBezTo>
                  <a:pt x="85395" y="59016"/>
                  <a:pt x="85395" y="57049"/>
                  <a:pt x="85395" y="55082"/>
                </a:cubicBezTo>
                <a:cubicBezTo>
                  <a:pt x="85395" y="53771"/>
                  <a:pt x="85395" y="52459"/>
                  <a:pt x="85209" y="51148"/>
                </a:cubicBezTo>
                <a:cubicBezTo>
                  <a:pt x="85209" y="49836"/>
                  <a:pt x="84837" y="48525"/>
                  <a:pt x="84651" y="47869"/>
                </a:cubicBezTo>
                <a:cubicBezTo>
                  <a:pt x="84465" y="46557"/>
                  <a:pt x="84093" y="45902"/>
                  <a:pt x="83721" y="45246"/>
                </a:cubicBezTo>
                <a:cubicBezTo>
                  <a:pt x="83349" y="44590"/>
                  <a:pt x="82791" y="44590"/>
                  <a:pt x="82419" y="44590"/>
                </a:cubicBezTo>
                <a:close/>
                <a:moveTo>
                  <a:pt x="90233" y="44590"/>
                </a:moveTo>
                <a:cubicBezTo>
                  <a:pt x="89302" y="44590"/>
                  <a:pt x="88372" y="45246"/>
                  <a:pt x="87814" y="47213"/>
                </a:cubicBezTo>
                <a:cubicBezTo>
                  <a:pt x="87256" y="49180"/>
                  <a:pt x="86884" y="51148"/>
                  <a:pt x="86884" y="54426"/>
                </a:cubicBezTo>
                <a:cubicBezTo>
                  <a:pt x="86884" y="57049"/>
                  <a:pt x="87256" y="59672"/>
                  <a:pt x="87628" y="60984"/>
                </a:cubicBezTo>
                <a:cubicBezTo>
                  <a:pt x="88000" y="62295"/>
                  <a:pt x="88744" y="63607"/>
                  <a:pt x="89488" y="63607"/>
                </a:cubicBezTo>
                <a:cubicBezTo>
                  <a:pt x="89488" y="63607"/>
                  <a:pt x="89488" y="63607"/>
                  <a:pt x="90047" y="64262"/>
                </a:cubicBezTo>
                <a:lnTo>
                  <a:pt x="90605" y="64262"/>
                </a:lnTo>
                <a:cubicBezTo>
                  <a:pt x="90977" y="64918"/>
                  <a:pt x="91349" y="64918"/>
                  <a:pt x="91535" y="65574"/>
                </a:cubicBezTo>
                <a:cubicBezTo>
                  <a:pt x="91721" y="66230"/>
                  <a:pt x="91721" y="66885"/>
                  <a:pt x="91721" y="68197"/>
                </a:cubicBezTo>
                <a:cubicBezTo>
                  <a:pt x="91721" y="70820"/>
                  <a:pt x="91163" y="72787"/>
                  <a:pt x="90047" y="72787"/>
                </a:cubicBezTo>
                <a:cubicBezTo>
                  <a:pt x="89674" y="72787"/>
                  <a:pt x="89116" y="72131"/>
                  <a:pt x="88744" y="72131"/>
                </a:cubicBezTo>
                <a:cubicBezTo>
                  <a:pt x="88372" y="71475"/>
                  <a:pt x="88000" y="70820"/>
                  <a:pt x="87814" y="69508"/>
                </a:cubicBezTo>
                <a:cubicBezTo>
                  <a:pt x="87814" y="69508"/>
                  <a:pt x="87814" y="69508"/>
                  <a:pt x="86512" y="74098"/>
                </a:cubicBezTo>
                <a:cubicBezTo>
                  <a:pt x="87070" y="75410"/>
                  <a:pt x="87628" y="76721"/>
                  <a:pt x="88186" y="77377"/>
                </a:cubicBezTo>
                <a:cubicBezTo>
                  <a:pt x="88558" y="78033"/>
                  <a:pt x="89302" y="78033"/>
                  <a:pt x="90047" y="78033"/>
                </a:cubicBezTo>
                <a:cubicBezTo>
                  <a:pt x="90977" y="78033"/>
                  <a:pt x="91907" y="77377"/>
                  <a:pt x="92651" y="75410"/>
                </a:cubicBezTo>
                <a:cubicBezTo>
                  <a:pt x="93209" y="74098"/>
                  <a:pt x="93581" y="71475"/>
                  <a:pt x="93581" y="68197"/>
                </a:cubicBezTo>
                <a:cubicBezTo>
                  <a:pt x="93581" y="64918"/>
                  <a:pt x="93395" y="62951"/>
                  <a:pt x="92837" y="60984"/>
                </a:cubicBezTo>
                <a:cubicBezTo>
                  <a:pt x="92651" y="60328"/>
                  <a:pt x="92279" y="59672"/>
                  <a:pt x="92093" y="59672"/>
                </a:cubicBezTo>
                <a:cubicBezTo>
                  <a:pt x="91721" y="59016"/>
                  <a:pt x="91349" y="59016"/>
                  <a:pt x="90977" y="58361"/>
                </a:cubicBezTo>
                <a:lnTo>
                  <a:pt x="90419" y="58361"/>
                </a:lnTo>
                <a:cubicBezTo>
                  <a:pt x="90419" y="58361"/>
                  <a:pt x="90419" y="58361"/>
                  <a:pt x="89860" y="57705"/>
                </a:cubicBezTo>
                <a:cubicBezTo>
                  <a:pt x="89488" y="57705"/>
                  <a:pt x="89302" y="57049"/>
                  <a:pt x="89116" y="56393"/>
                </a:cubicBezTo>
                <a:cubicBezTo>
                  <a:pt x="88744" y="55738"/>
                  <a:pt x="88744" y="55082"/>
                  <a:pt x="88744" y="54426"/>
                </a:cubicBezTo>
                <a:cubicBezTo>
                  <a:pt x="88744" y="53115"/>
                  <a:pt x="88930" y="51803"/>
                  <a:pt x="89116" y="51148"/>
                </a:cubicBezTo>
                <a:cubicBezTo>
                  <a:pt x="89302" y="50492"/>
                  <a:pt x="89674" y="49836"/>
                  <a:pt x="90233" y="49836"/>
                </a:cubicBezTo>
                <a:cubicBezTo>
                  <a:pt x="90605" y="49836"/>
                  <a:pt x="90977" y="50492"/>
                  <a:pt x="91349" y="50492"/>
                </a:cubicBezTo>
                <a:cubicBezTo>
                  <a:pt x="91535" y="50492"/>
                  <a:pt x="91907" y="51148"/>
                  <a:pt x="92093" y="52459"/>
                </a:cubicBezTo>
                <a:cubicBezTo>
                  <a:pt x="92093" y="52459"/>
                  <a:pt x="92093" y="52459"/>
                  <a:pt x="93395" y="48525"/>
                </a:cubicBezTo>
                <a:cubicBezTo>
                  <a:pt x="92837" y="46557"/>
                  <a:pt x="92465" y="45902"/>
                  <a:pt x="91907" y="45246"/>
                </a:cubicBezTo>
                <a:cubicBezTo>
                  <a:pt x="91535" y="44590"/>
                  <a:pt x="90977" y="44590"/>
                  <a:pt x="90233" y="44590"/>
                </a:cubicBezTo>
                <a:close/>
                <a:moveTo>
                  <a:pt x="95256" y="44590"/>
                </a:moveTo>
                <a:cubicBezTo>
                  <a:pt x="95256" y="44590"/>
                  <a:pt x="95256" y="44590"/>
                  <a:pt x="95256" y="78033"/>
                </a:cubicBezTo>
                <a:lnTo>
                  <a:pt x="97116" y="78033"/>
                </a:lnTo>
                <a:cubicBezTo>
                  <a:pt x="97116" y="78033"/>
                  <a:pt x="97116" y="78033"/>
                  <a:pt x="97116" y="44590"/>
                </a:cubicBezTo>
                <a:close/>
                <a:moveTo>
                  <a:pt x="98791" y="44590"/>
                </a:moveTo>
                <a:cubicBezTo>
                  <a:pt x="98791" y="44590"/>
                  <a:pt x="98791" y="44590"/>
                  <a:pt x="98791" y="50492"/>
                </a:cubicBezTo>
                <a:lnTo>
                  <a:pt x="101209" y="50492"/>
                </a:lnTo>
                <a:cubicBezTo>
                  <a:pt x="101209" y="50492"/>
                  <a:pt x="101209" y="50492"/>
                  <a:pt x="101209" y="78033"/>
                </a:cubicBezTo>
                <a:lnTo>
                  <a:pt x="103070" y="78033"/>
                </a:lnTo>
                <a:cubicBezTo>
                  <a:pt x="103070" y="78033"/>
                  <a:pt x="103070" y="78033"/>
                  <a:pt x="103070" y="50492"/>
                </a:cubicBezTo>
                <a:lnTo>
                  <a:pt x="105488" y="50492"/>
                </a:lnTo>
                <a:cubicBezTo>
                  <a:pt x="105488" y="50492"/>
                  <a:pt x="105488" y="50492"/>
                  <a:pt x="105488" y="44590"/>
                </a:cubicBezTo>
                <a:close/>
                <a:moveTo>
                  <a:pt x="108651" y="44590"/>
                </a:moveTo>
                <a:cubicBezTo>
                  <a:pt x="108651" y="44590"/>
                  <a:pt x="108651" y="44590"/>
                  <a:pt x="105302" y="78033"/>
                </a:cubicBezTo>
                <a:lnTo>
                  <a:pt x="107163" y="78033"/>
                </a:lnTo>
                <a:cubicBezTo>
                  <a:pt x="107163" y="78033"/>
                  <a:pt x="107163" y="78033"/>
                  <a:pt x="107721" y="72131"/>
                </a:cubicBezTo>
                <a:lnTo>
                  <a:pt x="111070" y="72131"/>
                </a:lnTo>
                <a:cubicBezTo>
                  <a:pt x="111070" y="72131"/>
                  <a:pt x="111070" y="72131"/>
                  <a:pt x="111628" y="78033"/>
                </a:cubicBezTo>
                <a:lnTo>
                  <a:pt x="113674" y="78033"/>
                </a:lnTo>
                <a:cubicBezTo>
                  <a:pt x="113674" y="78033"/>
                  <a:pt x="113674" y="78033"/>
                  <a:pt x="110140" y="44590"/>
                </a:cubicBezTo>
                <a:close/>
                <a:moveTo>
                  <a:pt x="113302" y="44590"/>
                </a:moveTo>
                <a:cubicBezTo>
                  <a:pt x="113302" y="44590"/>
                  <a:pt x="113302" y="44590"/>
                  <a:pt x="113302" y="50492"/>
                </a:cubicBezTo>
                <a:lnTo>
                  <a:pt x="115721" y="50492"/>
                </a:lnTo>
                <a:cubicBezTo>
                  <a:pt x="115721" y="50492"/>
                  <a:pt x="115721" y="50492"/>
                  <a:pt x="115721" y="78033"/>
                </a:cubicBezTo>
                <a:lnTo>
                  <a:pt x="117581" y="78033"/>
                </a:lnTo>
                <a:cubicBezTo>
                  <a:pt x="117581" y="78033"/>
                  <a:pt x="117581" y="78033"/>
                  <a:pt x="117581" y="50492"/>
                </a:cubicBezTo>
                <a:lnTo>
                  <a:pt x="120186" y="50492"/>
                </a:lnTo>
                <a:cubicBezTo>
                  <a:pt x="120186" y="50492"/>
                  <a:pt x="120186" y="50492"/>
                  <a:pt x="120186" y="44590"/>
                </a:cubicBezTo>
                <a:close/>
                <a:moveTo>
                  <a:pt x="22884" y="11148"/>
                </a:moveTo>
                <a:cubicBezTo>
                  <a:pt x="31256" y="40656"/>
                  <a:pt x="31256" y="40656"/>
                  <a:pt x="31256" y="40656"/>
                </a:cubicBezTo>
                <a:lnTo>
                  <a:pt x="21023" y="40656"/>
                </a:lnTo>
                <a:cubicBezTo>
                  <a:pt x="21023" y="80000"/>
                  <a:pt x="21023" y="80000"/>
                  <a:pt x="21023" y="80000"/>
                </a:cubicBezTo>
                <a:lnTo>
                  <a:pt x="13581" y="80000"/>
                </a:lnTo>
                <a:cubicBezTo>
                  <a:pt x="13581" y="40656"/>
                  <a:pt x="13581" y="40656"/>
                  <a:pt x="13581" y="40656"/>
                </a:cubicBezTo>
                <a:lnTo>
                  <a:pt x="3349" y="40656"/>
                </a:lnTo>
                <a:cubicBezTo>
                  <a:pt x="11721" y="11148"/>
                  <a:pt x="11721" y="11148"/>
                  <a:pt x="11721" y="11148"/>
                </a:cubicBezTo>
                <a:close/>
                <a:moveTo>
                  <a:pt x="11349" y="7869"/>
                </a:moveTo>
                <a:cubicBezTo>
                  <a:pt x="2047" y="40000"/>
                  <a:pt x="2047" y="40000"/>
                  <a:pt x="2047" y="40000"/>
                </a:cubicBezTo>
                <a:cubicBezTo>
                  <a:pt x="2047" y="44590"/>
                  <a:pt x="2047" y="44590"/>
                  <a:pt x="2047" y="44590"/>
                </a:cubicBezTo>
                <a:lnTo>
                  <a:pt x="12651" y="44590"/>
                </a:lnTo>
                <a:cubicBezTo>
                  <a:pt x="12651" y="83279"/>
                  <a:pt x="12651" y="83279"/>
                  <a:pt x="12651" y="83279"/>
                </a:cubicBezTo>
                <a:lnTo>
                  <a:pt x="22140" y="83279"/>
                </a:lnTo>
                <a:cubicBezTo>
                  <a:pt x="22140" y="44590"/>
                  <a:pt x="22140" y="44590"/>
                  <a:pt x="22140" y="44590"/>
                </a:cubicBezTo>
                <a:lnTo>
                  <a:pt x="32558" y="44590"/>
                </a:lnTo>
                <a:cubicBezTo>
                  <a:pt x="32558" y="40000"/>
                  <a:pt x="32558" y="40000"/>
                  <a:pt x="32558" y="40000"/>
                </a:cubicBezTo>
                <a:cubicBezTo>
                  <a:pt x="23256" y="7869"/>
                  <a:pt x="23256" y="7869"/>
                  <a:pt x="23256" y="7869"/>
                </a:cubicBezTo>
                <a:close/>
                <a:moveTo>
                  <a:pt x="52465" y="95082"/>
                </a:moveTo>
                <a:cubicBezTo>
                  <a:pt x="53023" y="95082"/>
                  <a:pt x="53209" y="95082"/>
                  <a:pt x="53581" y="96393"/>
                </a:cubicBezTo>
                <a:cubicBezTo>
                  <a:pt x="53767" y="97049"/>
                  <a:pt x="53953" y="98361"/>
                  <a:pt x="53953" y="99672"/>
                </a:cubicBezTo>
                <a:cubicBezTo>
                  <a:pt x="53953" y="100984"/>
                  <a:pt x="53767" y="101639"/>
                  <a:pt x="53581" y="102295"/>
                </a:cubicBezTo>
                <a:cubicBezTo>
                  <a:pt x="53209" y="103607"/>
                  <a:pt x="53023" y="103607"/>
                  <a:pt x="52465" y="103607"/>
                </a:cubicBezTo>
                <a:lnTo>
                  <a:pt x="50791" y="103607"/>
                </a:lnTo>
                <a:cubicBezTo>
                  <a:pt x="50791" y="103607"/>
                  <a:pt x="50791" y="103607"/>
                  <a:pt x="50791" y="95082"/>
                </a:cubicBezTo>
                <a:close/>
                <a:moveTo>
                  <a:pt x="31442" y="51803"/>
                </a:moveTo>
                <a:cubicBezTo>
                  <a:pt x="31442" y="51803"/>
                  <a:pt x="31442" y="51803"/>
                  <a:pt x="31442" y="81312"/>
                </a:cubicBezTo>
                <a:cubicBezTo>
                  <a:pt x="31442" y="81312"/>
                  <a:pt x="31442" y="81312"/>
                  <a:pt x="22884" y="111475"/>
                </a:cubicBezTo>
                <a:lnTo>
                  <a:pt x="11721" y="111475"/>
                </a:lnTo>
                <a:cubicBezTo>
                  <a:pt x="11721" y="111475"/>
                  <a:pt x="11721" y="111475"/>
                  <a:pt x="3163" y="81312"/>
                </a:cubicBezTo>
                <a:cubicBezTo>
                  <a:pt x="3163" y="81312"/>
                  <a:pt x="3163" y="81312"/>
                  <a:pt x="3163" y="51803"/>
                </a:cubicBezTo>
                <a:lnTo>
                  <a:pt x="10419" y="51803"/>
                </a:lnTo>
                <a:cubicBezTo>
                  <a:pt x="10419" y="51803"/>
                  <a:pt x="10419" y="51803"/>
                  <a:pt x="10419" y="91148"/>
                </a:cubicBezTo>
                <a:lnTo>
                  <a:pt x="24186" y="91148"/>
                </a:lnTo>
                <a:cubicBezTo>
                  <a:pt x="24186" y="91148"/>
                  <a:pt x="24186" y="91148"/>
                  <a:pt x="24186" y="51803"/>
                </a:cubicBezTo>
                <a:close/>
                <a:moveTo>
                  <a:pt x="2047" y="48525"/>
                </a:moveTo>
                <a:cubicBezTo>
                  <a:pt x="2047" y="48525"/>
                  <a:pt x="2047" y="48525"/>
                  <a:pt x="2047" y="82623"/>
                </a:cubicBezTo>
                <a:cubicBezTo>
                  <a:pt x="2047" y="82623"/>
                  <a:pt x="2047" y="82623"/>
                  <a:pt x="11349" y="114754"/>
                </a:cubicBezTo>
                <a:lnTo>
                  <a:pt x="23256" y="114754"/>
                </a:lnTo>
                <a:cubicBezTo>
                  <a:pt x="23256" y="114754"/>
                  <a:pt x="23256" y="114754"/>
                  <a:pt x="32558" y="82623"/>
                </a:cubicBezTo>
                <a:cubicBezTo>
                  <a:pt x="32558" y="82623"/>
                  <a:pt x="32558" y="82623"/>
                  <a:pt x="32558" y="48525"/>
                </a:cubicBezTo>
                <a:lnTo>
                  <a:pt x="23070" y="48525"/>
                </a:lnTo>
                <a:cubicBezTo>
                  <a:pt x="23070" y="48525"/>
                  <a:pt x="23070" y="48525"/>
                  <a:pt x="23070" y="87213"/>
                </a:cubicBezTo>
                <a:lnTo>
                  <a:pt x="11535" y="87213"/>
                </a:lnTo>
                <a:cubicBezTo>
                  <a:pt x="11535" y="87213"/>
                  <a:pt x="11535" y="87213"/>
                  <a:pt x="11535" y="48525"/>
                </a:cubicBezTo>
                <a:close/>
                <a:moveTo>
                  <a:pt x="43349" y="95082"/>
                </a:moveTo>
                <a:cubicBezTo>
                  <a:pt x="43907" y="95082"/>
                  <a:pt x="44465" y="95738"/>
                  <a:pt x="44837" y="97049"/>
                </a:cubicBezTo>
                <a:cubicBezTo>
                  <a:pt x="44837" y="97705"/>
                  <a:pt x="45023" y="99016"/>
                  <a:pt x="45023" y="99672"/>
                </a:cubicBezTo>
                <a:cubicBezTo>
                  <a:pt x="45209" y="100984"/>
                  <a:pt x="45209" y="102951"/>
                  <a:pt x="45209" y="105574"/>
                </a:cubicBezTo>
                <a:cubicBezTo>
                  <a:pt x="45209" y="108197"/>
                  <a:pt x="45209" y="110164"/>
                  <a:pt x="45023" y="111475"/>
                </a:cubicBezTo>
                <a:cubicBezTo>
                  <a:pt x="45023" y="112787"/>
                  <a:pt x="44837" y="114098"/>
                  <a:pt x="44837" y="114754"/>
                </a:cubicBezTo>
                <a:cubicBezTo>
                  <a:pt x="44465" y="116066"/>
                  <a:pt x="43907" y="116721"/>
                  <a:pt x="43349" y="116721"/>
                </a:cubicBezTo>
                <a:lnTo>
                  <a:pt x="42047" y="116721"/>
                </a:lnTo>
                <a:cubicBezTo>
                  <a:pt x="42047" y="116721"/>
                  <a:pt x="42047" y="116721"/>
                  <a:pt x="42047" y="95082"/>
                </a:cubicBezTo>
                <a:close/>
                <a:moveTo>
                  <a:pt x="77023" y="95082"/>
                </a:moveTo>
                <a:cubicBezTo>
                  <a:pt x="77581" y="95082"/>
                  <a:pt x="77953" y="95738"/>
                  <a:pt x="78326" y="97049"/>
                </a:cubicBezTo>
                <a:cubicBezTo>
                  <a:pt x="78512" y="97705"/>
                  <a:pt x="78512" y="99016"/>
                  <a:pt x="78698" y="99672"/>
                </a:cubicBezTo>
                <a:cubicBezTo>
                  <a:pt x="78698" y="100984"/>
                  <a:pt x="78698" y="102951"/>
                  <a:pt x="78698" y="105574"/>
                </a:cubicBezTo>
                <a:cubicBezTo>
                  <a:pt x="78698" y="108197"/>
                  <a:pt x="78698" y="110164"/>
                  <a:pt x="78698" y="111475"/>
                </a:cubicBezTo>
                <a:cubicBezTo>
                  <a:pt x="78512" y="112787"/>
                  <a:pt x="78512" y="114098"/>
                  <a:pt x="78326" y="114754"/>
                </a:cubicBezTo>
                <a:cubicBezTo>
                  <a:pt x="77953" y="116066"/>
                  <a:pt x="77581" y="116721"/>
                  <a:pt x="77023" y="116721"/>
                </a:cubicBezTo>
                <a:lnTo>
                  <a:pt x="75535" y="116721"/>
                </a:lnTo>
                <a:cubicBezTo>
                  <a:pt x="75535" y="116721"/>
                  <a:pt x="75535" y="116721"/>
                  <a:pt x="75535" y="95082"/>
                </a:cubicBezTo>
                <a:close/>
                <a:moveTo>
                  <a:pt x="23628" y="3934"/>
                </a:moveTo>
                <a:cubicBezTo>
                  <a:pt x="33674" y="38689"/>
                  <a:pt x="33674" y="38689"/>
                  <a:pt x="33674" y="38689"/>
                </a:cubicBezTo>
                <a:cubicBezTo>
                  <a:pt x="33674" y="83934"/>
                  <a:pt x="33674" y="83934"/>
                  <a:pt x="33674" y="83934"/>
                </a:cubicBezTo>
                <a:cubicBezTo>
                  <a:pt x="23628" y="118689"/>
                  <a:pt x="23628" y="118689"/>
                  <a:pt x="23628" y="118689"/>
                </a:cubicBezTo>
                <a:lnTo>
                  <a:pt x="10791" y="118689"/>
                </a:lnTo>
                <a:cubicBezTo>
                  <a:pt x="930" y="83934"/>
                  <a:pt x="930" y="83934"/>
                  <a:pt x="930" y="83934"/>
                </a:cubicBezTo>
                <a:cubicBezTo>
                  <a:pt x="930" y="38689"/>
                  <a:pt x="930" y="38689"/>
                  <a:pt x="930" y="38689"/>
                </a:cubicBezTo>
                <a:cubicBezTo>
                  <a:pt x="10791" y="3934"/>
                  <a:pt x="10791" y="3934"/>
                  <a:pt x="10791" y="3934"/>
                </a:cubicBezTo>
                <a:close/>
                <a:moveTo>
                  <a:pt x="10419" y="0"/>
                </a:moveTo>
                <a:cubicBezTo>
                  <a:pt x="0" y="37377"/>
                  <a:pt x="0" y="37377"/>
                  <a:pt x="0" y="37377"/>
                </a:cubicBezTo>
                <a:cubicBezTo>
                  <a:pt x="0" y="85246"/>
                  <a:pt x="0" y="85246"/>
                  <a:pt x="0" y="85246"/>
                </a:cubicBezTo>
                <a:cubicBezTo>
                  <a:pt x="10419" y="122623"/>
                  <a:pt x="10419" y="122623"/>
                  <a:pt x="10419" y="122623"/>
                </a:cubicBezTo>
                <a:lnTo>
                  <a:pt x="24186" y="122623"/>
                </a:lnTo>
                <a:cubicBezTo>
                  <a:pt x="34605" y="85246"/>
                  <a:pt x="34605" y="85246"/>
                  <a:pt x="34605" y="85246"/>
                </a:cubicBezTo>
                <a:cubicBezTo>
                  <a:pt x="34605" y="37377"/>
                  <a:pt x="34605" y="37377"/>
                  <a:pt x="34605" y="37377"/>
                </a:cubicBezTo>
                <a:cubicBezTo>
                  <a:pt x="24186" y="0"/>
                  <a:pt x="24186" y="0"/>
                  <a:pt x="24186" y="0"/>
                </a:cubicBezTo>
                <a:close/>
                <a:moveTo>
                  <a:pt x="40186" y="89180"/>
                </a:moveTo>
                <a:cubicBezTo>
                  <a:pt x="40186" y="89180"/>
                  <a:pt x="40186" y="89180"/>
                  <a:pt x="40186" y="122623"/>
                </a:cubicBezTo>
                <a:lnTo>
                  <a:pt x="43535" y="122623"/>
                </a:lnTo>
                <a:cubicBezTo>
                  <a:pt x="44093" y="122623"/>
                  <a:pt x="44465" y="121967"/>
                  <a:pt x="45023" y="121967"/>
                </a:cubicBezTo>
                <a:cubicBezTo>
                  <a:pt x="45395" y="121312"/>
                  <a:pt x="45767" y="120656"/>
                  <a:pt x="46140" y="119344"/>
                </a:cubicBezTo>
                <a:cubicBezTo>
                  <a:pt x="46512" y="118033"/>
                  <a:pt x="46698" y="116066"/>
                  <a:pt x="46884" y="114098"/>
                </a:cubicBezTo>
                <a:cubicBezTo>
                  <a:pt x="46884" y="112131"/>
                  <a:pt x="47070" y="109508"/>
                  <a:pt x="47070" y="105574"/>
                </a:cubicBezTo>
                <a:cubicBezTo>
                  <a:pt x="47070" y="103607"/>
                  <a:pt x="47070" y="102295"/>
                  <a:pt x="47070" y="100984"/>
                </a:cubicBezTo>
                <a:cubicBezTo>
                  <a:pt x="46884" y="99672"/>
                  <a:pt x="46884" y="99016"/>
                  <a:pt x="46884" y="97705"/>
                </a:cubicBezTo>
                <a:cubicBezTo>
                  <a:pt x="46884" y="96393"/>
                  <a:pt x="46698" y="95738"/>
                  <a:pt x="46512" y="95082"/>
                </a:cubicBezTo>
                <a:cubicBezTo>
                  <a:pt x="46512" y="93771"/>
                  <a:pt x="46326" y="93115"/>
                  <a:pt x="46140" y="92459"/>
                </a:cubicBezTo>
                <a:cubicBezTo>
                  <a:pt x="45767" y="91148"/>
                  <a:pt x="45395" y="90492"/>
                  <a:pt x="45023" y="89836"/>
                </a:cubicBezTo>
                <a:cubicBezTo>
                  <a:pt x="44465" y="89180"/>
                  <a:pt x="44093" y="89180"/>
                  <a:pt x="43535" y="89180"/>
                </a:cubicBezTo>
                <a:close/>
                <a:moveTo>
                  <a:pt x="48930" y="89180"/>
                </a:moveTo>
                <a:cubicBezTo>
                  <a:pt x="48930" y="89180"/>
                  <a:pt x="48930" y="89180"/>
                  <a:pt x="48930" y="122623"/>
                </a:cubicBezTo>
                <a:lnTo>
                  <a:pt x="50791" y="122623"/>
                </a:lnTo>
                <a:cubicBezTo>
                  <a:pt x="50791" y="122623"/>
                  <a:pt x="50791" y="122623"/>
                  <a:pt x="50791" y="109508"/>
                </a:cubicBezTo>
                <a:lnTo>
                  <a:pt x="52093" y="109508"/>
                </a:lnTo>
                <a:cubicBezTo>
                  <a:pt x="52093" y="109508"/>
                  <a:pt x="52093" y="109508"/>
                  <a:pt x="53953" y="122623"/>
                </a:cubicBezTo>
                <a:lnTo>
                  <a:pt x="56186" y="122623"/>
                </a:lnTo>
                <a:cubicBezTo>
                  <a:pt x="56186" y="122623"/>
                  <a:pt x="56186" y="122623"/>
                  <a:pt x="53953" y="108197"/>
                </a:cubicBezTo>
                <a:cubicBezTo>
                  <a:pt x="54512" y="107541"/>
                  <a:pt x="54884" y="106230"/>
                  <a:pt x="55256" y="104918"/>
                </a:cubicBezTo>
                <a:cubicBezTo>
                  <a:pt x="55628" y="103607"/>
                  <a:pt x="55814" y="101639"/>
                  <a:pt x="55814" y="99672"/>
                </a:cubicBezTo>
                <a:cubicBezTo>
                  <a:pt x="55814" y="97705"/>
                  <a:pt x="55628" y="96393"/>
                  <a:pt x="55442" y="95738"/>
                </a:cubicBezTo>
                <a:cubicBezTo>
                  <a:pt x="55442" y="94426"/>
                  <a:pt x="55256" y="93115"/>
                  <a:pt x="54884" y="92459"/>
                </a:cubicBezTo>
                <a:cubicBezTo>
                  <a:pt x="54698" y="91148"/>
                  <a:pt x="54326" y="90492"/>
                  <a:pt x="53953" y="89836"/>
                </a:cubicBezTo>
                <a:cubicBezTo>
                  <a:pt x="53581" y="89180"/>
                  <a:pt x="53209" y="89180"/>
                  <a:pt x="52651" y="89180"/>
                </a:cubicBezTo>
                <a:close/>
                <a:moveTo>
                  <a:pt x="57674" y="89180"/>
                </a:moveTo>
                <a:cubicBezTo>
                  <a:pt x="57674" y="89180"/>
                  <a:pt x="57674" y="89180"/>
                  <a:pt x="57674" y="122623"/>
                </a:cubicBezTo>
                <a:lnTo>
                  <a:pt x="64000" y="122623"/>
                </a:lnTo>
                <a:cubicBezTo>
                  <a:pt x="64000" y="122623"/>
                  <a:pt x="64000" y="122623"/>
                  <a:pt x="64000" y="116721"/>
                </a:cubicBezTo>
                <a:lnTo>
                  <a:pt x="59535" y="116721"/>
                </a:lnTo>
                <a:cubicBezTo>
                  <a:pt x="59535" y="116721"/>
                  <a:pt x="59535" y="116721"/>
                  <a:pt x="59535" y="108853"/>
                </a:cubicBezTo>
                <a:lnTo>
                  <a:pt x="63256" y="108853"/>
                </a:lnTo>
                <a:cubicBezTo>
                  <a:pt x="63256" y="108853"/>
                  <a:pt x="63256" y="108853"/>
                  <a:pt x="63256" y="102951"/>
                </a:cubicBezTo>
                <a:lnTo>
                  <a:pt x="59535" y="102951"/>
                </a:lnTo>
                <a:cubicBezTo>
                  <a:pt x="59535" y="102951"/>
                  <a:pt x="59535" y="102951"/>
                  <a:pt x="59535" y="95082"/>
                </a:cubicBezTo>
                <a:lnTo>
                  <a:pt x="64000" y="95082"/>
                </a:lnTo>
                <a:cubicBezTo>
                  <a:pt x="64000" y="95082"/>
                  <a:pt x="64000" y="95082"/>
                  <a:pt x="64000" y="89180"/>
                </a:cubicBezTo>
                <a:close/>
                <a:moveTo>
                  <a:pt x="68651" y="89180"/>
                </a:moveTo>
                <a:cubicBezTo>
                  <a:pt x="67535" y="89180"/>
                  <a:pt x="66791" y="89836"/>
                  <a:pt x="66233" y="91803"/>
                </a:cubicBezTo>
                <a:cubicBezTo>
                  <a:pt x="65674" y="93771"/>
                  <a:pt x="65302" y="95738"/>
                  <a:pt x="65302" y="99016"/>
                </a:cubicBezTo>
                <a:cubicBezTo>
                  <a:pt x="65302" y="101639"/>
                  <a:pt x="65488" y="104262"/>
                  <a:pt x="66047" y="105574"/>
                </a:cubicBezTo>
                <a:cubicBezTo>
                  <a:pt x="66419" y="106885"/>
                  <a:pt x="66977" y="108197"/>
                  <a:pt x="67907" y="108197"/>
                </a:cubicBezTo>
                <a:cubicBezTo>
                  <a:pt x="67907" y="108197"/>
                  <a:pt x="67907" y="108197"/>
                  <a:pt x="68465" y="108853"/>
                </a:cubicBezTo>
                <a:lnTo>
                  <a:pt x="69023" y="108853"/>
                </a:lnTo>
                <a:cubicBezTo>
                  <a:pt x="69395" y="108853"/>
                  <a:pt x="69581" y="109508"/>
                  <a:pt x="69767" y="110164"/>
                </a:cubicBezTo>
                <a:cubicBezTo>
                  <a:pt x="69953" y="110820"/>
                  <a:pt x="70140" y="111475"/>
                  <a:pt x="70140" y="112787"/>
                </a:cubicBezTo>
                <a:cubicBezTo>
                  <a:pt x="70140" y="115410"/>
                  <a:pt x="69581" y="116721"/>
                  <a:pt x="68465" y="116721"/>
                </a:cubicBezTo>
                <a:cubicBezTo>
                  <a:pt x="67907" y="116721"/>
                  <a:pt x="67535" y="116721"/>
                  <a:pt x="67163" y="116066"/>
                </a:cubicBezTo>
                <a:cubicBezTo>
                  <a:pt x="66791" y="116066"/>
                  <a:pt x="66419" y="115410"/>
                  <a:pt x="66047" y="114098"/>
                </a:cubicBezTo>
                <a:cubicBezTo>
                  <a:pt x="66047" y="114098"/>
                  <a:pt x="66047" y="114098"/>
                  <a:pt x="64930" y="118689"/>
                </a:cubicBezTo>
                <a:cubicBezTo>
                  <a:pt x="65302" y="120000"/>
                  <a:pt x="65860" y="121312"/>
                  <a:pt x="66419" y="121967"/>
                </a:cubicBezTo>
                <a:cubicBezTo>
                  <a:pt x="66977" y="122623"/>
                  <a:pt x="67721" y="122623"/>
                  <a:pt x="68465" y="122623"/>
                </a:cubicBezTo>
                <a:cubicBezTo>
                  <a:pt x="69395" y="122623"/>
                  <a:pt x="70326" y="121967"/>
                  <a:pt x="70884" y="120000"/>
                </a:cubicBezTo>
                <a:cubicBezTo>
                  <a:pt x="71628" y="118033"/>
                  <a:pt x="71814" y="116066"/>
                  <a:pt x="71814" y="112787"/>
                </a:cubicBezTo>
                <a:cubicBezTo>
                  <a:pt x="71814" y="109508"/>
                  <a:pt x="71628" y="107541"/>
                  <a:pt x="71256" y="105574"/>
                </a:cubicBezTo>
                <a:cubicBezTo>
                  <a:pt x="70884" y="104918"/>
                  <a:pt x="70698" y="104262"/>
                  <a:pt x="70512" y="104262"/>
                </a:cubicBezTo>
                <a:cubicBezTo>
                  <a:pt x="70140" y="103607"/>
                  <a:pt x="69767" y="102951"/>
                  <a:pt x="69395" y="102951"/>
                </a:cubicBezTo>
                <a:lnTo>
                  <a:pt x="68837" y="102951"/>
                </a:lnTo>
                <a:cubicBezTo>
                  <a:pt x="68837" y="102951"/>
                  <a:pt x="68837" y="102951"/>
                  <a:pt x="68279" y="102295"/>
                </a:cubicBezTo>
                <a:cubicBezTo>
                  <a:pt x="67907" y="102295"/>
                  <a:pt x="67535" y="101639"/>
                  <a:pt x="67349" y="100984"/>
                </a:cubicBezTo>
                <a:cubicBezTo>
                  <a:pt x="67163" y="100328"/>
                  <a:pt x="67163" y="99672"/>
                  <a:pt x="67163" y="99016"/>
                </a:cubicBezTo>
                <a:cubicBezTo>
                  <a:pt x="67163" y="97705"/>
                  <a:pt x="67163" y="96393"/>
                  <a:pt x="67535" y="95738"/>
                </a:cubicBezTo>
                <a:cubicBezTo>
                  <a:pt x="67721" y="95082"/>
                  <a:pt x="68093" y="94426"/>
                  <a:pt x="68465" y="94426"/>
                </a:cubicBezTo>
                <a:cubicBezTo>
                  <a:pt x="69023" y="94426"/>
                  <a:pt x="69209" y="94426"/>
                  <a:pt x="69581" y="95082"/>
                </a:cubicBezTo>
                <a:cubicBezTo>
                  <a:pt x="69953" y="95082"/>
                  <a:pt x="70140" y="95738"/>
                  <a:pt x="70512" y="97049"/>
                </a:cubicBezTo>
                <a:cubicBezTo>
                  <a:pt x="70512" y="97049"/>
                  <a:pt x="70512" y="97049"/>
                  <a:pt x="71628" y="92459"/>
                </a:cubicBezTo>
                <a:cubicBezTo>
                  <a:pt x="71256" y="91148"/>
                  <a:pt x="70884" y="90492"/>
                  <a:pt x="70326" y="89836"/>
                </a:cubicBezTo>
                <a:cubicBezTo>
                  <a:pt x="69767" y="89180"/>
                  <a:pt x="69209" y="89180"/>
                  <a:pt x="68651" y="89180"/>
                </a:cubicBezTo>
                <a:close/>
                <a:moveTo>
                  <a:pt x="73674" y="89180"/>
                </a:moveTo>
                <a:cubicBezTo>
                  <a:pt x="73674" y="89180"/>
                  <a:pt x="73674" y="89180"/>
                  <a:pt x="73674" y="122623"/>
                </a:cubicBezTo>
                <a:lnTo>
                  <a:pt x="77023" y="122623"/>
                </a:lnTo>
                <a:cubicBezTo>
                  <a:pt x="77581" y="122623"/>
                  <a:pt x="78140" y="121967"/>
                  <a:pt x="78512" y="121967"/>
                </a:cubicBezTo>
                <a:cubicBezTo>
                  <a:pt x="78884" y="121312"/>
                  <a:pt x="79256" y="120656"/>
                  <a:pt x="79628" y="119344"/>
                </a:cubicBezTo>
                <a:cubicBezTo>
                  <a:pt x="80000" y="118033"/>
                  <a:pt x="80372" y="116066"/>
                  <a:pt x="80372" y="114098"/>
                </a:cubicBezTo>
                <a:cubicBezTo>
                  <a:pt x="80558" y="112131"/>
                  <a:pt x="80558" y="109508"/>
                  <a:pt x="80558" y="105574"/>
                </a:cubicBezTo>
                <a:cubicBezTo>
                  <a:pt x="80558" y="103607"/>
                  <a:pt x="80558" y="102295"/>
                  <a:pt x="80558" y="100984"/>
                </a:cubicBezTo>
                <a:cubicBezTo>
                  <a:pt x="80558" y="99672"/>
                  <a:pt x="80558" y="99016"/>
                  <a:pt x="80372" y="97705"/>
                </a:cubicBezTo>
                <a:cubicBezTo>
                  <a:pt x="80372" y="96393"/>
                  <a:pt x="80186" y="95738"/>
                  <a:pt x="80186" y="95082"/>
                </a:cubicBezTo>
                <a:cubicBezTo>
                  <a:pt x="80000" y="93771"/>
                  <a:pt x="79814" y="93115"/>
                  <a:pt x="79628" y="92459"/>
                </a:cubicBezTo>
                <a:cubicBezTo>
                  <a:pt x="79256" y="91148"/>
                  <a:pt x="78884" y="90492"/>
                  <a:pt x="78512" y="89836"/>
                </a:cubicBezTo>
                <a:cubicBezTo>
                  <a:pt x="78140" y="89180"/>
                  <a:pt x="77581" y="89180"/>
                  <a:pt x="77023" y="89180"/>
                </a:cubicBezTo>
                <a:close/>
                <a:moveTo>
                  <a:pt x="82419" y="89180"/>
                </a:moveTo>
                <a:cubicBezTo>
                  <a:pt x="82419" y="89180"/>
                  <a:pt x="82419" y="89180"/>
                  <a:pt x="82419" y="122623"/>
                </a:cubicBezTo>
                <a:lnTo>
                  <a:pt x="88744" y="122623"/>
                </a:lnTo>
                <a:cubicBezTo>
                  <a:pt x="88744" y="122623"/>
                  <a:pt x="88744" y="122623"/>
                  <a:pt x="88744" y="116721"/>
                </a:cubicBezTo>
                <a:lnTo>
                  <a:pt x="84279" y="116721"/>
                </a:lnTo>
                <a:cubicBezTo>
                  <a:pt x="84279" y="116721"/>
                  <a:pt x="84279" y="116721"/>
                  <a:pt x="84279" y="108853"/>
                </a:cubicBezTo>
                <a:lnTo>
                  <a:pt x="88000" y="108853"/>
                </a:lnTo>
                <a:cubicBezTo>
                  <a:pt x="88000" y="108853"/>
                  <a:pt x="88000" y="108853"/>
                  <a:pt x="88000" y="102951"/>
                </a:cubicBezTo>
                <a:lnTo>
                  <a:pt x="84279" y="102951"/>
                </a:lnTo>
                <a:cubicBezTo>
                  <a:pt x="84279" y="102951"/>
                  <a:pt x="84279" y="102951"/>
                  <a:pt x="84279" y="95082"/>
                </a:cubicBezTo>
                <a:lnTo>
                  <a:pt x="88744" y="95082"/>
                </a:lnTo>
                <a:cubicBezTo>
                  <a:pt x="88744" y="95082"/>
                  <a:pt x="88744" y="95082"/>
                  <a:pt x="88744" y="89180"/>
                </a:cubicBezTo>
                <a:close/>
                <a:moveTo>
                  <a:pt x="90605" y="89180"/>
                </a:moveTo>
                <a:cubicBezTo>
                  <a:pt x="90605" y="89180"/>
                  <a:pt x="90605" y="89180"/>
                  <a:pt x="90605" y="122623"/>
                </a:cubicBezTo>
                <a:lnTo>
                  <a:pt x="92465" y="122623"/>
                </a:lnTo>
                <a:cubicBezTo>
                  <a:pt x="92465" y="122623"/>
                  <a:pt x="92465" y="122623"/>
                  <a:pt x="92465" y="102295"/>
                </a:cubicBezTo>
                <a:cubicBezTo>
                  <a:pt x="92465" y="102295"/>
                  <a:pt x="92465" y="102295"/>
                  <a:pt x="96186" y="122623"/>
                </a:cubicBezTo>
                <a:lnTo>
                  <a:pt x="97860" y="122623"/>
                </a:lnTo>
                <a:cubicBezTo>
                  <a:pt x="97860" y="122623"/>
                  <a:pt x="97860" y="122623"/>
                  <a:pt x="97860" y="89180"/>
                </a:cubicBezTo>
                <a:lnTo>
                  <a:pt x="96000" y="89180"/>
                </a:lnTo>
                <a:cubicBezTo>
                  <a:pt x="96000" y="89180"/>
                  <a:pt x="96000" y="89180"/>
                  <a:pt x="96000" y="109508"/>
                </a:cubicBezTo>
                <a:cubicBezTo>
                  <a:pt x="96000" y="109508"/>
                  <a:pt x="96000" y="109508"/>
                  <a:pt x="92279" y="89180"/>
                </a:cubicBezTo>
                <a:close/>
              </a:path>
            </a:pathLst>
          </a:custGeom>
          <a:solidFill>
            <a:srgbClr val="00305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folie_TUD_weiß+Foto" showMasterSp="0">
  <p:cSld name="3_Titelfolie_TUD_weiß+Fot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grpSp>
        <p:nvGrpSpPr>
          <p:cNvPr id="96" name="Google Shape;96;p41"/>
          <p:cNvGrpSpPr/>
          <p:nvPr/>
        </p:nvGrpSpPr>
        <p:grpSpPr>
          <a:xfrm>
            <a:off x="10448854" y="326606"/>
            <a:ext cx="1467221" cy="557364"/>
            <a:chOff x="13050" y="-8950"/>
            <a:chExt cx="2996775" cy="3035750"/>
          </a:xfrm>
        </p:grpSpPr>
        <p:sp>
          <p:nvSpPr>
            <p:cNvPr id="97" name="Google Shape;97;p41"/>
            <p:cNvSpPr/>
            <p:nvPr/>
          </p:nvSpPr>
          <p:spPr>
            <a:xfrm>
              <a:off x="13050" y="1821425"/>
              <a:ext cx="134025" cy="482150"/>
            </a:xfrm>
            <a:custGeom>
              <a:rect b="b" l="l" r="r" t="t"/>
              <a:pathLst>
                <a:path extrusionOk="0" h="19286" w="5361">
                  <a:moveTo>
                    <a:pt x="3007" y="0"/>
                  </a:moveTo>
                  <a:cubicBezTo>
                    <a:pt x="1439" y="0"/>
                    <a:pt x="1" y="2857"/>
                    <a:pt x="1" y="9643"/>
                  </a:cubicBezTo>
                  <a:cubicBezTo>
                    <a:pt x="1" y="16786"/>
                    <a:pt x="1439" y="19286"/>
                    <a:pt x="3007" y="19286"/>
                  </a:cubicBezTo>
                  <a:cubicBezTo>
                    <a:pt x="4053" y="19286"/>
                    <a:pt x="4707" y="18572"/>
                    <a:pt x="5360" y="16786"/>
                  </a:cubicBezTo>
                  <a:cubicBezTo>
                    <a:pt x="5360" y="16786"/>
                    <a:pt x="5360" y="16786"/>
                    <a:pt x="4315" y="14286"/>
                  </a:cubicBezTo>
                  <a:cubicBezTo>
                    <a:pt x="3922" y="15357"/>
                    <a:pt x="3530" y="16072"/>
                    <a:pt x="3007" y="16072"/>
                  </a:cubicBezTo>
                  <a:cubicBezTo>
                    <a:pt x="2485" y="16072"/>
                    <a:pt x="2092" y="15357"/>
                    <a:pt x="1831" y="14286"/>
                  </a:cubicBezTo>
                  <a:cubicBezTo>
                    <a:pt x="1439" y="13214"/>
                    <a:pt x="1308" y="11786"/>
                    <a:pt x="1308" y="9643"/>
                  </a:cubicBezTo>
                  <a:cubicBezTo>
                    <a:pt x="1308" y="7500"/>
                    <a:pt x="1439" y="6072"/>
                    <a:pt x="1831" y="5000"/>
                  </a:cubicBezTo>
                  <a:cubicBezTo>
                    <a:pt x="2092" y="3929"/>
                    <a:pt x="2485" y="3572"/>
                    <a:pt x="3007" y="3572"/>
                  </a:cubicBezTo>
                  <a:cubicBezTo>
                    <a:pt x="3530" y="3572"/>
                    <a:pt x="3922" y="3929"/>
                    <a:pt x="4315" y="5357"/>
                  </a:cubicBezTo>
                  <a:cubicBezTo>
                    <a:pt x="4315" y="5357"/>
                    <a:pt x="4315" y="5357"/>
                    <a:pt x="5360" y="2857"/>
                  </a:cubicBezTo>
                  <a:cubicBezTo>
                    <a:pt x="4707" y="714"/>
                    <a:pt x="405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1"/>
            <p:cNvSpPr/>
            <p:nvPr/>
          </p:nvSpPr>
          <p:spPr>
            <a:xfrm>
              <a:off x="205875" y="1821425"/>
              <a:ext cx="143800" cy="482150"/>
            </a:xfrm>
            <a:custGeom>
              <a:rect b="b" l="l" r="r" t="t"/>
              <a:pathLst>
                <a:path extrusionOk="0" h="19286" w="5752">
                  <a:moveTo>
                    <a:pt x="2876" y="3572"/>
                  </a:moveTo>
                  <a:cubicBezTo>
                    <a:pt x="3399" y="3572"/>
                    <a:pt x="3660" y="3929"/>
                    <a:pt x="3922" y="4643"/>
                  </a:cubicBezTo>
                  <a:cubicBezTo>
                    <a:pt x="4314" y="5714"/>
                    <a:pt x="4445" y="7857"/>
                    <a:pt x="4445" y="9643"/>
                  </a:cubicBezTo>
                  <a:cubicBezTo>
                    <a:pt x="4445" y="11786"/>
                    <a:pt x="4314" y="13572"/>
                    <a:pt x="3922" y="15000"/>
                  </a:cubicBezTo>
                  <a:cubicBezTo>
                    <a:pt x="3660" y="15714"/>
                    <a:pt x="3268" y="16072"/>
                    <a:pt x="2876" y="16072"/>
                  </a:cubicBezTo>
                  <a:cubicBezTo>
                    <a:pt x="2484" y="16072"/>
                    <a:pt x="2223" y="15714"/>
                    <a:pt x="1961" y="15000"/>
                  </a:cubicBezTo>
                  <a:cubicBezTo>
                    <a:pt x="1438" y="13572"/>
                    <a:pt x="1438" y="11786"/>
                    <a:pt x="1438" y="9643"/>
                  </a:cubicBezTo>
                  <a:cubicBezTo>
                    <a:pt x="1438" y="7857"/>
                    <a:pt x="1438" y="5714"/>
                    <a:pt x="1961" y="4643"/>
                  </a:cubicBezTo>
                  <a:cubicBezTo>
                    <a:pt x="2223" y="3929"/>
                    <a:pt x="2484" y="3572"/>
                    <a:pt x="2876" y="3572"/>
                  </a:cubicBezTo>
                  <a:close/>
                  <a:moveTo>
                    <a:pt x="2876" y="0"/>
                  </a:moveTo>
                  <a:cubicBezTo>
                    <a:pt x="1961" y="0"/>
                    <a:pt x="1307" y="1072"/>
                    <a:pt x="915" y="2500"/>
                  </a:cubicBezTo>
                  <a:cubicBezTo>
                    <a:pt x="262" y="4286"/>
                    <a:pt x="0" y="6429"/>
                    <a:pt x="0" y="9643"/>
                  </a:cubicBezTo>
                  <a:cubicBezTo>
                    <a:pt x="0" y="12857"/>
                    <a:pt x="262" y="15357"/>
                    <a:pt x="915" y="17143"/>
                  </a:cubicBezTo>
                  <a:cubicBezTo>
                    <a:pt x="1307" y="18572"/>
                    <a:pt x="1961" y="19286"/>
                    <a:pt x="2876" y="19286"/>
                  </a:cubicBezTo>
                  <a:cubicBezTo>
                    <a:pt x="3922" y="19286"/>
                    <a:pt x="4575" y="18572"/>
                    <a:pt x="4968" y="17143"/>
                  </a:cubicBezTo>
                  <a:cubicBezTo>
                    <a:pt x="5621" y="15357"/>
                    <a:pt x="5752" y="12857"/>
                    <a:pt x="5752" y="9643"/>
                  </a:cubicBezTo>
                  <a:cubicBezTo>
                    <a:pt x="5752" y="6429"/>
                    <a:pt x="5621" y="4286"/>
                    <a:pt x="4968" y="2500"/>
                  </a:cubicBezTo>
                  <a:cubicBezTo>
                    <a:pt x="4575" y="1072"/>
                    <a:pt x="3922" y="0"/>
                    <a:pt x="2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1"/>
            <p:cNvSpPr/>
            <p:nvPr/>
          </p:nvSpPr>
          <p:spPr>
            <a:xfrm>
              <a:off x="428100" y="1821425"/>
              <a:ext cx="140550" cy="482150"/>
            </a:xfrm>
            <a:custGeom>
              <a:rect b="b" l="l" r="r" t="t"/>
              <a:pathLst>
                <a:path extrusionOk="0" h="19286" w="5622">
                  <a:moveTo>
                    <a:pt x="3268" y="0"/>
                  </a:moveTo>
                  <a:cubicBezTo>
                    <a:pt x="2615" y="0"/>
                    <a:pt x="1830" y="714"/>
                    <a:pt x="1438" y="2143"/>
                  </a:cubicBezTo>
                  <a:cubicBezTo>
                    <a:pt x="1438" y="2143"/>
                    <a:pt x="1438" y="2143"/>
                    <a:pt x="1438" y="357"/>
                  </a:cubicBezTo>
                  <a:lnTo>
                    <a:pt x="0" y="357"/>
                  </a:lnTo>
                  <a:cubicBezTo>
                    <a:pt x="0" y="357"/>
                    <a:pt x="0" y="357"/>
                    <a:pt x="0" y="19286"/>
                  </a:cubicBezTo>
                  <a:lnTo>
                    <a:pt x="1438" y="19286"/>
                  </a:lnTo>
                  <a:cubicBezTo>
                    <a:pt x="1438" y="19286"/>
                    <a:pt x="1438" y="19286"/>
                    <a:pt x="1438" y="7857"/>
                  </a:cubicBezTo>
                  <a:cubicBezTo>
                    <a:pt x="1438" y="4643"/>
                    <a:pt x="2092" y="3572"/>
                    <a:pt x="2876" y="3572"/>
                  </a:cubicBezTo>
                  <a:cubicBezTo>
                    <a:pt x="3660" y="3572"/>
                    <a:pt x="4314" y="4643"/>
                    <a:pt x="4314" y="7857"/>
                  </a:cubicBezTo>
                  <a:cubicBezTo>
                    <a:pt x="4314" y="7857"/>
                    <a:pt x="4314" y="7857"/>
                    <a:pt x="4314" y="19286"/>
                  </a:cubicBezTo>
                  <a:lnTo>
                    <a:pt x="5621" y="19286"/>
                  </a:lnTo>
                  <a:cubicBezTo>
                    <a:pt x="5621" y="19286"/>
                    <a:pt x="5621" y="19286"/>
                    <a:pt x="5621" y="7143"/>
                  </a:cubicBezTo>
                  <a:cubicBezTo>
                    <a:pt x="5621" y="5000"/>
                    <a:pt x="5490" y="3214"/>
                    <a:pt x="4968" y="1786"/>
                  </a:cubicBezTo>
                  <a:cubicBezTo>
                    <a:pt x="4575" y="714"/>
                    <a:pt x="3922" y="0"/>
                    <a:pt x="3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1"/>
            <p:cNvSpPr/>
            <p:nvPr/>
          </p:nvSpPr>
          <p:spPr>
            <a:xfrm>
              <a:off x="643775" y="1821425"/>
              <a:ext cx="134025" cy="482150"/>
            </a:xfrm>
            <a:custGeom>
              <a:rect b="b" l="l" r="r" t="t"/>
              <a:pathLst>
                <a:path extrusionOk="0" h="19286" w="5361">
                  <a:moveTo>
                    <a:pt x="3138" y="0"/>
                  </a:moveTo>
                  <a:cubicBezTo>
                    <a:pt x="1569" y="0"/>
                    <a:pt x="1" y="2857"/>
                    <a:pt x="1" y="9643"/>
                  </a:cubicBezTo>
                  <a:cubicBezTo>
                    <a:pt x="1" y="16786"/>
                    <a:pt x="1569" y="19286"/>
                    <a:pt x="3138" y="19286"/>
                  </a:cubicBezTo>
                  <a:cubicBezTo>
                    <a:pt x="4053" y="19286"/>
                    <a:pt x="4707" y="18572"/>
                    <a:pt x="5360" y="16786"/>
                  </a:cubicBezTo>
                  <a:cubicBezTo>
                    <a:pt x="5360" y="16786"/>
                    <a:pt x="5360" y="16786"/>
                    <a:pt x="4445" y="14286"/>
                  </a:cubicBezTo>
                  <a:cubicBezTo>
                    <a:pt x="4053" y="15357"/>
                    <a:pt x="3661" y="16072"/>
                    <a:pt x="3138" y="16072"/>
                  </a:cubicBezTo>
                  <a:cubicBezTo>
                    <a:pt x="2615" y="16072"/>
                    <a:pt x="2092" y="15357"/>
                    <a:pt x="1831" y="14286"/>
                  </a:cubicBezTo>
                  <a:cubicBezTo>
                    <a:pt x="1569" y="13214"/>
                    <a:pt x="1439" y="11786"/>
                    <a:pt x="1439" y="9643"/>
                  </a:cubicBezTo>
                  <a:cubicBezTo>
                    <a:pt x="1439" y="7500"/>
                    <a:pt x="1569" y="6072"/>
                    <a:pt x="1831" y="5000"/>
                  </a:cubicBezTo>
                  <a:cubicBezTo>
                    <a:pt x="2092" y="3929"/>
                    <a:pt x="2615" y="3572"/>
                    <a:pt x="3138" y="3572"/>
                  </a:cubicBezTo>
                  <a:cubicBezTo>
                    <a:pt x="3661" y="3572"/>
                    <a:pt x="4053" y="3929"/>
                    <a:pt x="4445" y="5357"/>
                  </a:cubicBezTo>
                  <a:cubicBezTo>
                    <a:pt x="4445" y="5357"/>
                    <a:pt x="4445" y="5357"/>
                    <a:pt x="5360" y="2857"/>
                  </a:cubicBezTo>
                  <a:cubicBezTo>
                    <a:pt x="4707" y="714"/>
                    <a:pt x="4053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1"/>
            <p:cNvSpPr/>
            <p:nvPr/>
          </p:nvSpPr>
          <p:spPr>
            <a:xfrm>
              <a:off x="839850" y="1821425"/>
              <a:ext cx="143825" cy="482150"/>
            </a:xfrm>
            <a:custGeom>
              <a:rect b="b" l="l" r="r" t="t"/>
              <a:pathLst>
                <a:path extrusionOk="0" h="19286" w="5753">
                  <a:moveTo>
                    <a:pt x="2877" y="3214"/>
                  </a:moveTo>
                  <a:cubicBezTo>
                    <a:pt x="3530" y="3214"/>
                    <a:pt x="4053" y="4286"/>
                    <a:pt x="4184" y="5714"/>
                  </a:cubicBezTo>
                  <a:cubicBezTo>
                    <a:pt x="4314" y="6429"/>
                    <a:pt x="4445" y="7143"/>
                    <a:pt x="4445" y="8214"/>
                  </a:cubicBezTo>
                  <a:lnTo>
                    <a:pt x="1308" y="8214"/>
                  </a:lnTo>
                  <a:cubicBezTo>
                    <a:pt x="1308" y="7143"/>
                    <a:pt x="1439" y="6429"/>
                    <a:pt x="1569" y="5714"/>
                  </a:cubicBezTo>
                  <a:cubicBezTo>
                    <a:pt x="1700" y="4286"/>
                    <a:pt x="2223" y="3214"/>
                    <a:pt x="2877" y="3214"/>
                  </a:cubicBezTo>
                  <a:close/>
                  <a:moveTo>
                    <a:pt x="2877" y="0"/>
                  </a:moveTo>
                  <a:cubicBezTo>
                    <a:pt x="1177" y="0"/>
                    <a:pt x="1" y="3572"/>
                    <a:pt x="1" y="9643"/>
                  </a:cubicBezTo>
                  <a:cubicBezTo>
                    <a:pt x="1" y="16786"/>
                    <a:pt x="1308" y="19286"/>
                    <a:pt x="3007" y="19286"/>
                  </a:cubicBezTo>
                  <a:cubicBezTo>
                    <a:pt x="4314" y="19286"/>
                    <a:pt x="4968" y="18214"/>
                    <a:pt x="5622" y="16429"/>
                  </a:cubicBezTo>
                  <a:cubicBezTo>
                    <a:pt x="5622" y="16429"/>
                    <a:pt x="5622" y="16429"/>
                    <a:pt x="4707" y="14286"/>
                  </a:cubicBezTo>
                  <a:cubicBezTo>
                    <a:pt x="4314" y="15357"/>
                    <a:pt x="3922" y="16072"/>
                    <a:pt x="3138" y="16072"/>
                  </a:cubicBezTo>
                  <a:cubicBezTo>
                    <a:pt x="1962" y="16072"/>
                    <a:pt x="1308" y="13929"/>
                    <a:pt x="1308" y="10714"/>
                  </a:cubicBezTo>
                  <a:lnTo>
                    <a:pt x="5752" y="10714"/>
                  </a:lnTo>
                  <a:cubicBezTo>
                    <a:pt x="5752" y="10714"/>
                    <a:pt x="5752" y="10714"/>
                    <a:pt x="5752" y="9286"/>
                  </a:cubicBezTo>
                  <a:cubicBezTo>
                    <a:pt x="5752" y="3929"/>
                    <a:pt x="4707" y="0"/>
                    <a:pt x="28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1"/>
            <p:cNvSpPr/>
            <p:nvPr/>
          </p:nvSpPr>
          <p:spPr>
            <a:xfrm>
              <a:off x="1062075" y="1821425"/>
              <a:ext cx="140550" cy="669650"/>
            </a:xfrm>
            <a:custGeom>
              <a:rect b="b" l="l" r="r" t="t"/>
              <a:pathLst>
                <a:path extrusionOk="0" h="26786" w="5622">
                  <a:moveTo>
                    <a:pt x="2876" y="3572"/>
                  </a:moveTo>
                  <a:cubicBezTo>
                    <a:pt x="4053" y="3572"/>
                    <a:pt x="4184" y="6429"/>
                    <a:pt x="4184" y="9643"/>
                  </a:cubicBezTo>
                  <a:cubicBezTo>
                    <a:pt x="4184" y="13214"/>
                    <a:pt x="4053" y="16072"/>
                    <a:pt x="2876" y="16072"/>
                  </a:cubicBezTo>
                  <a:cubicBezTo>
                    <a:pt x="1569" y="16072"/>
                    <a:pt x="1439" y="13214"/>
                    <a:pt x="1439" y="9643"/>
                  </a:cubicBezTo>
                  <a:cubicBezTo>
                    <a:pt x="1439" y="6429"/>
                    <a:pt x="1569" y="3572"/>
                    <a:pt x="2876" y="3572"/>
                  </a:cubicBezTo>
                  <a:close/>
                  <a:moveTo>
                    <a:pt x="3138" y="0"/>
                  </a:moveTo>
                  <a:cubicBezTo>
                    <a:pt x="2484" y="0"/>
                    <a:pt x="1831" y="714"/>
                    <a:pt x="1308" y="2500"/>
                  </a:cubicBezTo>
                  <a:cubicBezTo>
                    <a:pt x="1308" y="2500"/>
                    <a:pt x="1308" y="2500"/>
                    <a:pt x="1308" y="357"/>
                  </a:cubicBezTo>
                  <a:lnTo>
                    <a:pt x="1" y="357"/>
                  </a:lnTo>
                  <a:cubicBezTo>
                    <a:pt x="1" y="357"/>
                    <a:pt x="1" y="357"/>
                    <a:pt x="1" y="26786"/>
                  </a:cubicBezTo>
                  <a:lnTo>
                    <a:pt x="1439" y="26786"/>
                  </a:lnTo>
                  <a:cubicBezTo>
                    <a:pt x="1439" y="26786"/>
                    <a:pt x="1439" y="26786"/>
                    <a:pt x="1439" y="17143"/>
                  </a:cubicBezTo>
                  <a:cubicBezTo>
                    <a:pt x="1831" y="18929"/>
                    <a:pt x="2484" y="19286"/>
                    <a:pt x="3138" y="19286"/>
                  </a:cubicBezTo>
                  <a:cubicBezTo>
                    <a:pt x="3922" y="19286"/>
                    <a:pt x="4445" y="18572"/>
                    <a:pt x="4837" y="17857"/>
                  </a:cubicBezTo>
                  <a:cubicBezTo>
                    <a:pt x="5491" y="15714"/>
                    <a:pt x="5622" y="12500"/>
                    <a:pt x="5622" y="9643"/>
                  </a:cubicBezTo>
                  <a:cubicBezTo>
                    <a:pt x="5622" y="6786"/>
                    <a:pt x="5491" y="3572"/>
                    <a:pt x="4837" y="1786"/>
                  </a:cubicBezTo>
                  <a:cubicBezTo>
                    <a:pt x="4445" y="714"/>
                    <a:pt x="3922" y="0"/>
                    <a:pt x="3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1"/>
            <p:cNvSpPr/>
            <p:nvPr/>
          </p:nvSpPr>
          <p:spPr>
            <a:xfrm>
              <a:off x="1267950" y="1696425"/>
              <a:ext cx="85000" cy="607150"/>
            </a:xfrm>
            <a:custGeom>
              <a:rect b="b" l="l" r="r" t="t"/>
              <a:pathLst>
                <a:path extrusionOk="0" h="24286" w="3400">
                  <a:moveTo>
                    <a:pt x="785" y="0"/>
                  </a:moveTo>
                  <a:cubicBezTo>
                    <a:pt x="785" y="0"/>
                    <a:pt x="785" y="0"/>
                    <a:pt x="785" y="5714"/>
                  </a:cubicBezTo>
                  <a:lnTo>
                    <a:pt x="1" y="5714"/>
                  </a:lnTo>
                  <a:cubicBezTo>
                    <a:pt x="1" y="5714"/>
                    <a:pt x="1" y="5714"/>
                    <a:pt x="1" y="8572"/>
                  </a:cubicBezTo>
                  <a:lnTo>
                    <a:pt x="785" y="8572"/>
                  </a:lnTo>
                  <a:cubicBezTo>
                    <a:pt x="785" y="8572"/>
                    <a:pt x="785" y="8572"/>
                    <a:pt x="785" y="18929"/>
                  </a:cubicBezTo>
                  <a:cubicBezTo>
                    <a:pt x="785" y="21786"/>
                    <a:pt x="1308" y="24286"/>
                    <a:pt x="2615" y="24286"/>
                  </a:cubicBezTo>
                  <a:lnTo>
                    <a:pt x="3400" y="24286"/>
                  </a:lnTo>
                  <a:cubicBezTo>
                    <a:pt x="3400" y="24286"/>
                    <a:pt x="3400" y="24286"/>
                    <a:pt x="3400" y="21072"/>
                  </a:cubicBezTo>
                  <a:lnTo>
                    <a:pt x="2877" y="21072"/>
                  </a:lnTo>
                  <a:cubicBezTo>
                    <a:pt x="2354" y="21072"/>
                    <a:pt x="2092" y="20000"/>
                    <a:pt x="2092" y="18572"/>
                  </a:cubicBezTo>
                  <a:cubicBezTo>
                    <a:pt x="2092" y="18572"/>
                    <a:pt x="2092" y="18572"/>
                    <a:pt x="2092" y="8572"/>
                  </a:cubicBezTo>
                  <a:lnTo>
                    <a:pt x="3400" y="8572"/>
                  </a:lnTo>
                  <a:cubicBezTo>
                    <a:pt x="3400" y="8572"/>
                    <a:pt x="3400" y="8572"/>
                    <a:pt x="3400" y="5714"/>
                  </a:cubicBezTo>
                  <a:lnTo>
                    <a:pt x="2092" y="5714"/>
                  </a:lnTo>
                  <a:cubicBezTo>
                    <a:pt x="2092" y="5714"/>
                    <a:pt x="2092" y="5714"/>
                    <a:pt x="2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1"/>
            <p:cNvSpPr/>
            <p:nvPr/>
          </p:nvSpPr>
          <p:spPr>
            <a:xfrm>
              <a:off x="16325" y="723200"/>
              <a:ext cx="170100" cy="660750"/>
            </a:xfrm>
            <a:custGeom>
              <a:rect b="b" l="l" r="r" t="t"/>
              <a:pathLst>
                <a:path extrusionOk="0" h="26430" w="6804">
                  <a:moveTo>
                    <a:pt x="3269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2858"/>
                  </a:cubicBezTo>
                  <a:cubicBezTo>
                    <a:pt x="5360" y="16429"/>
                    <a:pt x="5360" y="19286"/>
                    <a:pt x="4837" y="21072"/>
                  </a:cubicBezTo>
                  <a:cubicBezTo>
                    <a:pt x="4445" y="22143"/>
                    <a:pt x="3922" y="22858"/>
                    <a:pt x="3269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3399" y="26429"/>
                  </a:lnTo>
                  <a:cubicBezTo>
                    <a:pt x="4445" y="26429"/>
                    <a:pt x="5229" y="25358"/>
                    <a:pt x="5883" y="23929"/>
                  </a:cubicBezTo>
                  <a:cubicBezTo>
                    <a:pt x="6929" y="21072"/>
                    <a:pt x="6798" y="16786"/>
                    <a:pt x="6798" y="12858"/>
                  </a:cubicBezTo>
                  <a:cubicBezTo>
                    <a:pt x="6798" y="9286"/>
                    <a:pt x="6929" y="5358"/>
                    <a:pt x="5883" y="2501"/>
                  </a:cubicBezTo>
                  <a:cubicBezTo>
                    <a:pt x="5229" y="715"/>
                    <a:pt x="4445" y="1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1"/>
            <p:cNvSpPr/>
            <p:nvPr/>
          </p:nvSpPr>
          <p:spPr>
            <a:xfrm>
              <a:off x="271225" y="723200"/>
              <a:ext cx="176500" cy="660750"/>
            </a:xfrm>
            <a:custGeom>
              <a:rect b="b" l="l" r="r" t="t"/>
              <a:pathLst>
                <a:path extrusionOk="0" h="26430" w="7060">
                  <a:moveTo>
                    <a:pt x="3661" y="3572"/>
                  </a:moveTo>
                  <a:cubicBezTo>
                    <a:pt x="4707" y="3572"/>
                    <a:pt x="5360" y="5001"/>
                    <a:pt x="5360" y="7858"/>
                  </a:cubicBezTo>
                  <a:cubicBezTo>
                    <a:pt x="5360" y="10358"/>
                    <a:pt x="4707" y="11786"/>
                    <a:pt x="3661" y="11786"/>
                  </a:cubicBezTo>
                  <a:lnTo>
                    <a:pt x="1569" y="11786"/>
                  </a:lnTo>
                  <a:cubicBezTo>
                    <a:pt x="1569" y="11786"/>
                    <a:pt x="1569" y="11786"/>
                    <a:pt x="156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1569" y="26429"/>
                  </a:lnTo>
                  <a:cubicBezTo>
                    <a:pt x="1569" y="26429"/>
                    <a:pt x="1569" y="26429"/>
                    <a:pt x="1569" y="15358"/>
                  </a:cubicBezTo>
                  <a:lnTo>
                    <a:pt x="3399" y="15358"/>
                  </a:lnTo>
                  <a:cubicBezTo>
                    <a:pt x="3399" y="15358"/>
                    <a:pt x="3399" y="15358"/>
                    <a:pt x="5360" y="26429"/>
                  </a:cubicBezTo>
                  <a:lnTo>
                    <a:pt x="7059" y="26429"/>
                  </a:lnTo>
                  <a:cubicBezTo>
                    <a:pt x="7059" y="26429"/>
                    <a:pt x="7059" y="26429"/>
                    <a:pt x="4837" y="14643"/>
                  </a:cubicBezTo>
                  <a:cubicBezTo>
                    <a:pt x="6014" y="13929"/>
                    <a:pt x="6798" y="11429"/>
                    <a:pt x="6798" y="7501"/>
                  </a:cubicBezTo>
                  <a:cubicBezTo>
                    <a:pt x="6798" y="3215"/>
                    <a:pt x="5622" y="1"/>
                    <a:pt x="37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1"/>
            <p:cNvSpPr/>
            <p:nvPr/>
          </p:nvSpPr>
          <p:spPr>
            <a:xfrm>
              <a:off x="526125" y="723200"/>
              <a:ext cx="153625" cy="660750"/>
            </a:xfrm>
            <a:custGeom>
              <a:rect b="b" l="l" r="r" t="t"/>
              <a:pathLst>
                <a:path extrusionOk="0" h="26430" w="6145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1"/>
            <p:cNvSpPr/>
            <p:nvPr/>
          </p:nvSpPr>
          <p:spPr>
            <a:xfrm>
              <a:off x="751625" y="714275"/>
              <a:ext cx="169950" cy="669675"/>
            </a:xfrm>
            <a:custGeom>
              <a:rect b="b" l="l" r="r" t="t"/>
              <a:pathLst>
                <a:path extrusionOk="0" h="26787" w="6798">
                  <a:moveTo>
                    <a:pt x="3530" y="0"/>
                  </a:moveTo>
                  <a:cubicBezTo>
                    <a:pt x="1438" y="0"/>
                    <a:pt x="262" y="3215"/>
                    <a:pt x="262" y="7858"/>
                  </a:cubicBezTo>
                  <a:cubicBezTo>
                    <a:pt x="262" y="10000"/>
                    <a:pt x="523" y="11786"/>
                    <a:pt x="915" y="12858"/>
                  </a:cubicBezTo>
                  <a:cubicBezTo>
                    <a:pt x="1438" y="13929"/>
                    <a:pt x="1961" y="14643"/>
                    <a:pt x="2745" y="15000"/>
                  </a:cubicBezTo>
                  <a:cubicBezTo>
                    <a:pt x="2745" y="15000"/>
                    <a:pt x="2745" y="15000"/>
                    <a:pt x="3922" y="15358"/>
                  </a:cubicBezTo>
                  <a:cubicBezTo>
                    <a:pt x="4576" y="15715"/>
                    <a:pt x="4706" y="16072"/>
                    <a:pt x="4968" y="16429"/>
                  </a:cubicBezTo>
                  <a:cubicBezTo>
                    <a:pt x="5229" y="17143"/>
                    <a:pt x="5360" y="18215"/>
                    <a:pt x="5360" y="19286"/>
                  </a:cubicBezTo>
                  <a:cubicBezTo>
                    <a:pt x="5360" y="21786"/>
                    <a:pt x="4706" y="23215"/>
                    <a:pt x="3399" y="23215"/>
                  </a:cubicBezTo>
                  <a:cubicBezTo>
                    <a:pt x="2353" y="23215"/>
                    <a:pt x="1569" y="22858"/>
                    <a:pt x="915" y="20715"/>
                  </a:cubicBezTo>
                  <a:cubicBezTo>
                    <a:pt x="915" y="20715"/>
                    <a:pt x="915" y="20715"/>
                    <a:pt x="0" y="23572"/>
                  </a:cubicBezTo>
                  <a:cubicBezTo>
                    <a:pt x="915" y="26072"/>
                    <a:pt x="1961" y="26786"/>
                    <a:pt x="3399" y="26786"/>
                  </a:cubicBezTo>
                  <a:cubicBezTo>
                    <a:pt x="5360" y="26786"/>
                    <a:pt x="6798" y="23929"/>
                    <a:pt x="6798" y="19286"/>
                  </a:cubicBezTo>
                  <a:cubicBezTo>
                    <a:pt x="6798" y="16786"/>
                    <a:pt x="6536" y="15000"/>
                    <a:pt x="6013" y="13929"/>
                  </a:cubicBezTo>
                  <a:cubicBezTo>
                    <a:pt x="5621" y="12858"/>
                    <a:pt x="5098" y="12143"/>
                    <a:pt x="4314" y="11786"/>
                  </a:cubicBezTo>
                  <a:cubicBezTo>
                    <a:pt x="4314" y="11786"/>
                    <a:pt x="4314" y="11786"/>
                    <a:pt x="3138" y="11429"/>
                  </a:cubicBezTo>
                  <a:cubicBezTo>
                    <a:pt x="2745" y="11072"/>
                    <a:pt x="2353" y="10715"/>
                    <a:pt x="2092" y="10000"/>
                  </a:cubicBezTo>
                  <a:cubicBezTo>
                    <a:pt x="1830" y="9643"/>
                    <a:pt x="1700" y="8572"/>
                    <a:pt x="1700" y="7500"/>
                  </a:cubicBezTo>
                  <a:cubicBezTo>
                    <a:pt x="1700" y="5358"/>
                    <a:pt x="2353" y="3572"/>
                    <a:pt x="3399" y="3572"/>
                  </a:cubicBezTo>
                  <a:cubicBezTo>
                    <a:pt x="4314" y="3572"/>
                    <a:pt x="4968" y="3929"/>
                    <a:pt x="5621" y="5715"/>
                  </a:cubicBezTo>
                  <a:cubicBezTo>
                    <a:pt x="5621" y="5715"/>
                    <a:pt x="5621" y="5715"/>
                    <a:pt x="6536" y="3215"/>
                  </a:cubicBezTo>
                  <a:cubicBezTo>
                    <a:pt x="5621" y="1072"/>
                    <a:pt x="4837" y="0"/>
                    <a:pt x="3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1"/>
            <p:cNvSpPr/>
            <p:nvPr/>
          </p:nvSpPr>
          <p:spPr>
            <a:xfrm>
              <a:off x="1003250" y="723200"/>
              <a:ext cx="170100" cy="660750"/>
            </a:xfrm>
            <a:custGeom>
              <a:rect b="b" l="l" r="r" t="t"/>
              <a:pathLst>
                <a:path extrusionOk="0" h="26430" w="6804">
                  <a:moveTo>
                    <a:pt x="3138" y="3572"/>
                  </a:moveTo>
                  <a:cubicBezTo>
                    <a:pt x="3922" y="3572"/>
                    <a:pt x="4445" y="3929"/>
                    <a:pt x="4837" y="5358"/>
                  </a:cubicBezTo>
                  <a:cubicBezTo>
                    <a:pt x="5360" y="6786"/>
                    <a:pt x="5360" y="9286"/>
                    <a:pt x="5360" y="12858"/>
                  </a:cubicBezTo>
                  <a:cubicBezTo>
                    <a:pt x="5360" y="16429"/>
                    <a:pt x="5360" y="19286"/>
                    <a:pt x="4837" y="21072"/>
                  </a:cubicBezTo>
                  <a:cubicBezTo>
                    <a:pt x="4445" y="22143"/>
                    <a:pt x="3922" y="22858"/>
                    <a:pt x="3138" y="22858"/>
                  </a:cubicBezTo>
                  <a:lnTo>
                    <a:pt x="1439" y="22858"/>
                  </a:lnTo>
                  <a:cubicBezTo>
                    <a:pt x="1439" y="22858"/>
                    <a:pt x="1439" y="22858"/>
                    <a:pt x="1439" y="3572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26429"/>
                  </a:cubicBezTo>
                  <a:lnTo>
                    <a:pt x="3399" y="26429"/>
                  </a:lnTo>
                  <a:cubicBezTo>
                    <a:pt x="4314" y="26429"/>
                    <a:pt x="5229" y="25358"/>
                    <a:pt x="5883" y="23929"/>
                  </a:cubicBezTo>
                  <a:cubicBezTo>
                    <a:pt x="6929" y="21072"/>
                    <a:pt x="6798" y="16786"/>
                    <a:pt x="6798" y="12858"/>
                  </a:cubicBezTo>
                  <a:cubicBezTo>
                    <a:pt x="6798" y="9286"/>
                    <a:pt x="6929" y="5358"/>
                    <a:pt x="5883" y="2501"/>
                  </a:cubicBezTo>
                  <a:cubicBezTo>
                    <a:pt x="5229" y="715"/>
                    <a:pt x="4314" y="1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1"/>
            <p:cNvSpPr/>
            <p:nvPr/>
          </p:nvSpPr>
          <p:spPr>
            <a:xfrm>
              <a:off x="1258150" y="723200"/>
              <a:ext cx="153625" cy="660750"/>
            </a:xfrm>
            <a:custGeom>
              <a:rect b="b" l="l" r="r" t="t"/>
              <a:pathLst>
                <a:path extrusionOk="0" h="26430" w="6145">
                  <a:moveTo>
                    <a:pt x="1" y="1"/>
                  </a:moveTo>
                  <a:lnTo>
                    <a:pt x="1" y="26429"/>
                  </a:lnTo>
                  <a:lnTo>
                    <a:pt x="6145" y="26429"/>
                  </a:lnTo>
                  <a:lnTo>
                    <a:pt x="6145" y="22858"/>
                  </a:lnTo>
                  <a:lnTo>
                    <a:pt x="1439" y="22858"/>
                  </a:lnTo>
                  <a:lnTo>
                    <a:pt x="1439" y="14643"/>
                  </a:lnTo>
                  <a:lnTo>
                    <a:pt x="5491" y="14643"/>
                  </a:lnTo>
                  <a:lnTo>
                    <a:pt x="5491" y="11072"/>
                  </a:lnTo>
                  <a:lnTo>
                    <a:pt x="1439" y="11072"/>
                  </a:lnTo>
                  <a:lnTo>
                    <a:pt x="1439" y="3572"/>
                  </a:lnTo>
                  <a:lnTo>
                    <a:pt x="6145" y="3572"/>
                  </a:lnTo>
                  <a:lnTo>
                    <a:pt x="6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1"/>
            <p:cNvSpPr/>
            <p:nvPr/>
          </p:nvSpPr>
          <p:spPr>
            <a:xfrm>
              <a:off x="1493450" y="723200"/>
              <a:ext cx="179775" cy="660750"/>
            </a:xfrm>
            <a:custGeom>
              <a:rect b="b" l="l" r="r" t="t"/>
              <a:pathLst>
                <a:path extrusionOk="0" h="26430" w="7191">
                  <a:moveTo>
                    <a:pt x="1" y="1"/>
                  </a:moveTo>
                  <a:lnTo>
                    <a:pt x="1" y="26429"/>
                  </a:lnTo>
                  <a:lnTo>
                    <a:pt x="1438" y="26429"/>
                  </a:lnTo>
                  <a:lnTo>
                    <a:pt x="1438" y="7858"/>
                  </a:lnTo>
                  <a:lnTo>
                    <a:pt x="5883" y="26429"/>
                  </a:lnTo>
                  <a:lnTo>
                    <a:pt x="7190" y="26429"/>
                  </a:lnTo>
                  <a:lnTo>
                    <a:pt x="7190" y="1"/>
                  </a:lnTo>
                  <a:lnTo>
                    <a:pt x="5752" y="1"/>
                  </a:lnTo>
                  <a:lnTo>
                    <a:pt x="5752" y="18572"/>
                  </a:lnTo>
                  <a:lnTo>
                    <a:pt x="13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1"/>
            <p:cNvSpPr/>
            <p:nvPr/>
          </p:nvSpPr>
          <p:spPr>
            <a:xfrm>
              <a:off x="2326775" y="8925"/>
              <a:ext cx="552325" cy="517875"/>
            </a:xfrm>
            <a:custGeom>
              <a:rect b="b" l="l" r="r" t="t"/>
              <a:pathLst>
                <a:path extrusionOk="0" h="20715" w="22093">
                  <a:moveTo>
                    <a:pt x="7583" y="0"/>
                  </a:moveTo>
                  <a:lnTo>
                    <a:pt x="1" y="20714"/>
                  </a:lnTo>
                  <a:lnTo>
                    <a:pt x="22092" y="20714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1"/>
            <p:cNvSpPr/>
            <p:nvPr/>
          </p:nvSpPr>
          <p:spPr>
            <a:xfrm>
              <a:off x="2107825" y="-8950"/>
              <a:ext cx="392175" cy="1071450"/>
            </a:xfrm>
            <a:custGeom>
              <a:rect b="b" l="l" r="r" t="t"/>
              <a:pathLst>
                <a:path extrusionOk="0" h="42858" w="15687">
                  <a:moveTo>
                    <a:pt x="15687" y="1"/>
                  </a:moveTo>
                  <a:lnTo>
                    <a:pt x="1" y="13572"/>
                  </a:lnTo>
                  <a:lnTo>
                    <a:pt x="1" y="42858"/>
                  </a:lnTo>
                  <a:lnTo>
                    <a:pt x="156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1"/>
            <p:cNvSpPr/>
            <p:nvPr/>
          </p:nvSpPr>
          <p:spPr>
            <a:xfrm>
              <a:off x="1905225" y="348200"/>
              <a:ext cx="186300" cy="1508950"/>
            </a:xfrm>
            <a:custGeom>
              <a:rect b="b" l="l" r="r" t="t"/>
              <a:pathLst>
                <a:path extrusionOk="0" h="60358" w="7452">
                  <a:moveTo>
                    <a:pt x="7451" y="1"/>
                  </a:moveTo>
                  <a:lnTo>
                    <a:pt x="0" y="39643"/>
                  </a:lnTo>
                  <a:lnTo>
                    <a:pt x="7451" y="60358"/>
                  </a:lnTo>
                  <a:lnTo>
                    <a:pt x="74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1"/>
            <p:cNvSpPr/>
            <p:nvPr/>
          </p:nvSpPr>
          <p:spPr>
            <a:xfrm>
              <a:off x="1895400" y="1383925"/>
              <a:ext cx="392200" cy="1071450"/>
            </a:xfrm>
            <a:custGeom>
              <a:rect b="b" l="l" r="r" t="t"/>
              <a:pathLst>
                <a:path extrusionOk="0" h="42858" w="15688">
                  <a:moveTo>
                    <a:pt x="1" y="0"/>
                  </a:moveTo>
                  <a:lnTo>
                    <a:pt x="4968" y="42857"/>
                  </a:lnTo>
                  <a:lnTo>
                    <a:pt x="15687" y="428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1"/>
            <p:cNvSpPr/>
            <p:nvPr/>
          </p:nvSpPr>
          <p:spPr>
            <a:xfrm>
              <a:off x="2026125" y="2491050"/>
              <a:ext cx="552325" cy="517900"/>
            </a:xfrm>
            <a:custGeom>
              <a:rect b="b" l="l" r="r" t="t"/>
              <a:pathLst>
                <a:path extrusionOk="0" h="20716" w="22093">
                  <a:moveTo>
                    <a:pt x="1" y="1"/>
                  </a:moveTo>
                  <a:lnTo>
                    <a:pt x="14511" y="20715"/>
                  </a:lnTo>
                  <a:lnTo>
                    <a:pt x="220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1"/>
            <p:cNvSpPr/>
            <p:nvPr/>
          </p:nvSpPr>
          <p:spPr>
            <a:xfrm>
              <a:off x="2617625" y="571425"/>
              <a:ext cx="392200" cy="1071450"/>
            </a:xfrm>
            <a:custGeom>
              <a:rect b="b" l="l" r="r" t="t"/>
              <a:pathLst>
                <a:path extrusionOk="0" h="42858" w="15688">
                  <a:moveTo>
                    <a:pt x="1" y="0"/>
                  </a:moveTo>
                  <a:lnTo>
                    <a:pt x="15687" y="42857"/>
                  </a:lnTo>
                  <a:lnTo>
                    <a:pt x="10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1"/>
            <p:cNvSpPr/>
            <p:nvPr/>
          </p:nvSpPr>
          <p:spPr>
            <a:xfrm>
              <a:off x="2405225" y="1964275"/>
              <a:ext cx="392175" cy="1062525"/>
            </a:xfrm>
            <a:custGeom>
              <a:rect b="b" l="l" r="r" t="t"/>
              <a:pathLst>
                <a:path extrusionOk="0" h="42501" w="15687">
                  <a:moveTo>
                    <a:pt x="15686" y="0"/>
                  </a:moveTo>
                  <a:lnTo>
                    <a:pt x="0" y="42500"/>
                  </a:lnTo>
                  <a:lnTo>
                    <a:pt x="15686" y="29286"/>
                  </a:lnTo>
                  <a:lnTo>
                    <a:pt x="156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1"/>
            <p:cNvSpPr/>
            <p:nvPr/>
          </p:nvSpPr>
          <p:spPr>
            <a:xfrm>
              <a:off x="2813725" y="1160700"/>
              <a:ext cx="189550" cy="1517875"/>
            </a:xfrm>
            <a:custGeom>
              <a:rect b="b" l="l" r="r" t="t"/>
              <a:pathLst>
                <a:path extrusionOk="0" h="60715" w="7582">
                  <a:moveTo>
                    <a:pt x="0" y="1"/>
                  </a:moveTo>
                  <a:lnTo>
                    <a:pt x="0" y="60715"/>
                  </a:lnTo>
                  <a:lnTo>
                    <a:pt x="7582" y="207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41"/>
          <p:cNvSpPr/>
          <p:nvPr/>
        </p:nvSpPr>
        <p:spPr>
          <a:xfrm>
            <a:off x="290304" y="338478"/>
            <a:ext cx="1766749" cy="526053"/>
          </a:xfrm>
          <a:custGeom>
            <a:rect b="b" l="l" r="r" t="t"/>
            <a:pathLst>
              <a:path extrusionOk="0" h="122623" w="120187">
                <a:moveTo>
                  <a:pt x="93023" y="7869"/>
                </a:moveTo>
                <a:cubicBezTo>
                  <a:pt x="93023" y="7869"/>
                  <a:pt x="93023" y="7869"/>
                  <a:pt x="93023" y="7869"/>
                </a:cubicBezTo>
                <a:cubicBezTo>
                  <a:pt x="93023" y="7869"/>
                  <a:pt x="93023" y="7869"/>
                  <a:pt x="93023" y="7869"/>
                </a:cubicBezTo>
                <a:close/>
                <a:moveTo>
                  <a:pt x="40186" y="0"/>
                </a:moveTo>
                <a:cubicBezTo>
                  <a:pt x="40186" y="0"/>
                  <a:pt x="40186" y="0"/>
                  <a:pt x="40186" y="5902"/>
                </a:cubicBezTo>
                <a:lnTo>
                  <a:pt x="42605" y="5902"/>
                </a:lnTo>
                <a:cubicBezTo>
                  <a:pt x="42605" y="5902"/>
                  <a:pt x="42605" y="5902"/>
                  <a:pt x="42605" y="33443"/>
                </a:cubicBezTo>
                <a:lnTo>
                  <a:pt x="44465" y="33443"/>
                </a:lnTo>
                <a:cubicBezTo>
                  <a:pt x="44465" y="33443"/>
                  <a:pt x="44465" y="33443"/>
                  <a:pt x="44465" y="5902"/>
                </a:cubicBezTo>
                <a:lnTo>
                  <a:pt x="46884" y="5902"/>
                </a:lnTo>
                <a:cubicBezTo>
                  <a:pt x="46884" y="5902"/>
                  <a:pt x="46884" y="5902"/>
                  <a:pt x="46884" y="0"/>
                </a:cubicBezTo>
                <a:close/>
                <a:moveTo>
                  <a:pt x="48558" y="0"/>
                </a:moveTo>
                <a:cubicBezTo>
                  <a:pt x="48558" y="0"/>
                  <a:pt x="48558" y="0"/>
                  <a:pt x="48558" y="33443"/>
                </a:cubicBezTo>
                <a:lnTo>
                  <a:pt x="54884" y="33443"/>
                </a:lnTo>
                <a:cubicBezTo>
                  <a:pt x="54884" y="33443"/>
                  <a:pt x="54884" y="33443"/>
                  <a:pt x="54884" y="27541"/>
                </a:cubicBezTo>
                <a:lnTo>
                  <a:pt x="50419" y="27541"/>
                </a:lnTo>
                <a:cubicBezTo>
                  <a:pt x="50419" y="27541"/>
                  <a:pt x="50419" y="27541"/>
                  <a:pt x="50419" y="19672"/>
                </a:cubicBezTo>
                <a:lnTo>
                  <a:pt x="54140" y="19672"/>
                </a:lnTo>
                <a:cubicBezTo>
                  <a:pt x="54140" y="19672"/>
                  <a:pt x="54140" y="19672"/>
                  <a:pt x="54140" y="13771"/>
                </a:cubicBezTo>
                <a:lnTo>
                  <a:pt x="50419" y="13771"/>
                </a:lnTo>
                <a:cubicBezTo>
                  <a:pt x="50419" y="13771"/>
                  <a:pt x="50419" y="13771"/>
                  <a:pt x="50419" y="5902"/>
                </a:cubicBezTo>
                <a:lnTo>
                  <a:pt x="54884" y="5902"/>
                </a:lnTo>
                <a:cubicBezTo>
                  <a:pt x="54884" y="5902"/>
                  <a:pt x="54884" y="5902"/>
                  <a:pt x="54884" y="0"/>
                </a:cubicBezTo>
                <a:close/>
                <a:moveTo>
                  <a:pt x="59907" y="0"/>
                </a:moveTo>
                <a:cubicBezTo>
                  <a:pt x="58977" y="0"/>
                  <a:pt x="58047" y="1312"/>
                  <a:pt x="57488" y="3279"/>
                </a:cubicBezTo>
                <a:cubicBezTo>
                  <a:pt x="56930" y="5246"/>
                  <a:pt x="56744" y="6557"/>
                  <a:pt x="56558" y="8525"/>
                </a:cubicBezTo>
                <a:cubicBezTo>
                  <a:pt x="56558" y="10492"/>
                  <a:pt x="56558" y="13115"/>
                  <a:pt x="56558" y="17049"/>
                </a:cubicBezTo>
                <a:cubicBezTo>
                  <a:pt x="56558" y="20328"/>
                  <a:pt x="56558" y="22951"/>
                  <a:pt x="56558" y="24918"/>
                </a:cubicBezTo>
                <a:cubicBezTo>
                  <a:pt x="56744" y="26885"/>
                  <a:pt x="56930" y="28853"/>
                  <a:pt x="57488" y="30164"/>
                </a:cubicBezTo>
                <a:cubicBezTo>
                  <a:pt x="58047" y="32787"/>
                  <a:pt x="58977" y="33443"/>
                  <a:pt x="59907" y="33443"/>
                </a:cubicBezTo>
                <a:cubicBezTo>
                  <a:pt x="60837" y="33443"/>
                  <a:pt x="61581" y="32787"/>
                  <a:pt x="62326" y="30820"/>
                </a:cubicBezTo>
                <a:cubicBezTo>
                  <a:pt x="62884" y="29508"/>
                  <a:pt x="63256" y="26885"/>
                  <a:pt x="63442" y="22951"/>
                </a:cubicBezTo>
                <a:lnTo>
                  <a:pt x="61581" y="22951"/>
                </a:lnTo>
                <a:cubicBezTo>
                  <a:pt x="61395" y="24918"/>
                  <a:pt x="61209" y="25574"/>
                  <a:pt x="61023" y="26885"/>
                </a:cubicBezTo>
                <a:cubicBezTo>
                  <a:pt x="60837" y="27541"/>
                  <a:pt x="60465" y="28197"/>
                  <a:pt x="59907" y="28197"/>
                </a:cubicBezTo>
                <a:cubicBezTo>
                  <a:pt x="59535" y="28197"/>
                  <a:pt x="58977" y="27541"/>
                  <a:pt x="58791" y="26230"/>
                </a:cubicBezTo>
                <a:cubicBezTo>
                  <a:pt x="58605" y="25574"/>
                  <a:pt x="58605" y="25574"/>
                  <a:pt x="58605" y="24918"/>
                </a:cubicBezTo>
                <a:cubicBezTo>
                  <a:pt x="58419" y="24262"/>
                  <a:pt x="58419" y="24262"/>
                  <a:pt x="58419" y="23607"/>
                </a:cubicBezTo>
                <a:cubicBezTo>
                  <a:pt x="58419" y="22951"/>
                  <a:pt x="58419" y="21639"/>
                  <a:pt x="58419" y="20984"/>
                </a:cubicBezTo>
                <a:cubicBezTo>
                  <a:pt x="58419" y="19672"/>
                  <a:pt x="58233" y="18361"/>
                  <a:pt x="58233" y="17049"/>
                </a:cubicBezTo>
                <a:cubicBezTo>
                  <a:pt x="58233" y="15082"/>
                  <a:pt x="58419" y="13771"/>
                  <a:pt x="58419" y="12459"/>
                </a:cubicBezTo>
                <a:cubicBezTo>
                  <a:pt x="58419" y="11803"/>
                  <a:pt x="58419" y="11148"/>
                  <a:pt x="58419" y="10492"/>
                </a:cubicBezTo>
                <a:cubicBezTo>
                  <a:pt x="58419" y="9836"/>
                  <a:pt x="58419" y="9180"/>
                  <a:pt x="58605" y="8525"/>
                </a:cubicBezTo>
                <a:cubicBezTo>
                  <a:pt x="58605" y="7869"/>
                  <a:pt x="58605" y="7869"/>
                  <a:pt x="58791" y="7213"/>
                </a:cubicBezTo>
                <a:cubicBezTo>
                  <a:pt x="58977" y="6557"/>
                  <a:pt x="59535" y="5902"/>
                  <a:pt x="59907" y="5902"/>
                </a:cubicBezTo>
                <a:cubicBezTo>
                  <a:pt x="60465" y="5902"/>
                  <a:pt x="60837" y="5902"/>
                  <a:pt x="61023" y="7213"/>
                </a:cubicBezTo>
                <a:cubicBezTo>
                  <a:pt x="61209" y="7869"/>
                  <a:pt x="61395" y="9180"/>
                  <a:pt x="61581" y="10492"/>
                </a:cubicBezTo>
                <a:lnTo>
                  <a:pt x="63442" y="10492"/>
                </a:lnTo>
                <a:cubicBezTo>
                  <a:pt x="63256" y="7213"/>
                  <a:pt x="62884" y="4590"/>
                  <a:pt x="62326" y="2623"/>
                </a:cubicBezTo>
                <a:cubicBezTo>
                  <a:pt x="61581" y="656"/>
                  <a:pt x="60837" y="0"/>
                  <a:pt x="59907" y="0"/>
                </a:cubicBezTo>
                <a:close/>
                <a:moveTo>
                  <a:pt x="65116" y="0"/>
                </a:moveTo>
                <a:cubicBezTo>
                  <a:pt x="65116" y="0"/>
                  <a:pt x="65116" y="0"/>
                  <a:pt x="65116" y="33443"/>
                </a:cubicBezTo>
                <a:lnTo>
                  <a:pt x="66977" y="33443"/>
                </a:lnTo>
                <a:cubicBezTo>
                  <a:pt x="66977" y="33443"/>
                  <a:pt x="66977" y="33443"/>
                  <a:pt x="66977" y="19672"/>
                </a:cubicBezTo>
                <a:lnTo>
                  <a:pt x="70326" y="19672"/>
                </a:lnTo>
                <a:cubicBezTo>
                  <a:pt x="70326" y="19672"/>
                  <a:pt x="70326" y="19672"/>
                  <a:pt x="70326" y="33443"/>
                </a:cubicBezTo>
                <a:lnTo>
                  <a:pt x="72000" y="33443"/>
                </a:lnTo>
                <a:cubicBezTo>
                  <a:pt x="72000" y="33443"/>
                  <a:pt x="72000" y="33443"/>
                  <a:pt x="72000" y="0"/>
                </a:cubicBezTo>
                <a:lnTo>
                  <a:pt x="70326" y="0"/>
                </a:lnTo>
                <a:cubicBezTo>
                  <a:pt x="70326" y="0"/>
                  <a:pt x="70326" y="0"/>
                  <a:pt x="70326" y="13771"/>
                </a:cubicBezTo>
                <a:lnTo>
                  <a:pt x="66977" y="13771"/>
                </a:lnTo>
                <a:cubicBezTo>
                  <a:pt x="66977" y="13771"/>
                  <a:pt x="66977" y="13771"/>
                  <a:pt x="66977" y="0"/>
                </a:cubicBezTo>
                <a:close/>
                <a:moveTo>
                  <a:pt x="74419" y="0"/>
                </a:moveTo>
                <a:cubicBezTo>
                  <a:pt x="74419" y="0"/>
                  <a:pt x="74419" y="0"/>
                  <a:pt x="74419" y="33443"/>
                </a:cubicBezTo>
                <a:lnTo>
                  <a:pt x="76279" y="33443"/>
                </a:lnTo>
                <a:cubicBezTo>
                  <a:pt x="76279" y="33443"/>
                  <a:pt x="76279" y="33443"/>
                  <a:pt x="76279" y="13115"/>
                </a:cubicBezTo>
                <a:cubicBezTo>
                  <a:pt x="76279" y="13115"/>
                  <a:pt x="76279" y="13115"/>
                  <a:pt x="80000" y="33443"/>
                </a:cubicBezTo>
                <a:lnTo>
                  <a:pt x="81674" y="33443"/>
                </a:lnTo>
                <a:cubicBezTo>
                  <a:pt x="81674" y="33443"/>
                  <a:pt x="81674" y="33443"/>
                  <a:pt x="81674" y="0"/>
                </a:cubicBezTo>
                <a:lnTo>
                  <a:pt x="79814" y="0"/>
                </a:lnTo>
                <a:cubicBezTo>
                  <a:pt x="79814" y="0"/>
                  <a:pt x="79814" y="0"/>
                  <a:pt x="79814" y="20328"/>
                </a:cubicBezTo>
                <a:cubicBezTo>
                  <a:pt x="79814" y="20328"/>
                  <a:pt x="79814" y="20328"/>
                  <a:pt x="76093" y="0"/>
                </a:cubicBezTo>
                <a:close/>
                <a:moveTo>
                  <a:pt x="84093" y="0"/>
                </a:moveTo>
                <a:cubicBezTo>
                  <a:pt x="84093" y="0"/>
                  <a:pt x="84093" y="0"/>
                  <a:pt x="84093" y="33443"/>
                </a:cubicBezTo>
                <a:lnTo>
                  <a:pt x="85953" y="33443"/>
                </a:lnTo>
                <a:cubicBezTo>
                  <a:pt x="85953" y="33443"/>
                  <a:pt x="85953" y="33443"/>
                  <a:pt x="85953" y="0"/>
                </a:cubicBezTo>
                <a:close/>
                <a:moveTo>
                  <a:pt x="91163" y="0"/>
                </a:moveTo>
                <a:cubicBezTo>
                  <a:pt x="90047" y="0"/>
                  <a:pt x="89302" y="656"/>
                  <a:pt x="88744" y="2623"/>
                </a:cubicBezTo>
                <a:cubicBezTo>
                  <a:pt x="88186" y="4590"/>
                  <a:pt x="87814" y="7213"/>
                  <a:pt x="87814" y="9836"/>
                </a:cubicBezTo>
                <a:cubicBezTo>
                  <a:pt x="87814" y="12459"/>
                  <a:pt x="88000" y="15082"/>
                  <a:pt x="88558" y="16393"/>
                </a:cubicBezTo>
                <a:cubicBezTo>
                  <a:pt x="88930" y="17705"/>
                  <a:pt x="89488" y="19016"/>
                  <a:pt x="90233" y="19016"/>
                </a:cubicBezTo>
                <a:cubicBezTo>
                  <a:pt x="90233" y="19016"/>
                  <a:pt x="90233" y="19016"/>
                  <a:pt x="90977" y="19672"/>
                </a:cubicBezTo>
                <a:lnTo>
                  <a:pt x="91535" y="19672"/>
                </a:lnTo>
                <a:cubicBezTo>
                  <a:pt x="91907" y="20328"/>
                  <a:pt x="92093" y="20328"/>
                  <a:pt x="92279" y="20984"/>
                </a:cubicBezTo>
                <a:cubicBezTo>
                  <a:pt x="92465" y="21639"/>
                  <a:pt x="92651" y="22951"/>
                  <a:pt x="92651" y="23607"/>
                </a:cubicBezTo>
                <a:cubicBezTo>
                  <a:pt x="92651" y="26885"/>
                  <a:pt x="92093" y="28197"/>
                  <a:pt x="90977" y="28197"/>
                </a:cubicBezTo>
                <a:cubicBezTo>
                  <a:pt x="90419" y="28197"/>
                  <a:pt x="90047" y="27541"/>
                  <a:pt x="89674" y="27541"/>
                </a:cubicBezTo>
                <a:cubicBezTo>
                  <a:pt x="89302" y="26885"/>
                  <a:pt x="88930" y="26230"/>
                  <a:pt x="88558" y="24918"/>
                </a:cubicBezTo>
                <a:cubicBezTo>
                  <a:pt x="88558" y="24918"/>
                  <a:pt x="88558" y="24918"/>
                  <a:pt x="87442" y="29508"/>
                </a:cubicBezTo>
                <a:cubicBezTo>
                  <a:pt x="87814" y="30820"/>
                  <a:pt x="88372" y="32131"/>
                  <a:pt x="88930" y="32787"/>
                </a:cubicBezTo>
                <a:cubicBezTo>
                  <a:pt x="89488" y="33443"/>
                  <a:pt x="90233" y="33443"/>
                  <a:pt x="90977" y="33443"/>
                </a:cubicBezTo>
                <a:cubicBezTo>
                  <a:pt x="91907" y="33443"/>
                  <a:pt x="92837" y="32787"/>
                  <a:pt x="93395" y="30820"/>
                </a:cubicBezTo>
                <a:cubicBezTo>
                  <a:pt x="94140" y="29508"/>
                  <a:pt x="94326" y="26885"/>
                  <a:pt x="94326" y="23607"/>
                </a:cubicBezTo>
                <a:cubicBezTo>
                  <a:pt x="94326" y="20328"/>
                  <a:pt x="94140" y="18361"/>
                  <a:pt x="93581" y="16393"/>
                </a:cubicBezTo>
                <a:cubicBezTo>
                  <a:pt x="93395" y="15738"/>
                  <a:pt x="93209" y="15082"/>
                  <a:pt x="92837" y="15082"/>
                </a:cubicBezTo>
                <a:cubicBezTo>
                  <a:pt x="92651" y="14426"/>
                  <a:pt x="92279" y="14426"/>
                  <a:pt x="91907" y="13771"/>
                </a:cubicBezTo>
                <a:lnTo>
                  <a:pt x="91349" y="13771"/>
                </a:lnTo>
                <a:cubicBezTo>
                  <a:pt x="91349" y="13771"/>
                  <a:pt x="91349" y="13771"/>
                  <a:pt x="90791" y="13115"/>
                </a:cubicBezTo>
                <a:cubicBezTo>
                  <a:pt x="90419" y="13115"/>
                  <a:pt x="90047" y="13115"/>
                  <a:pt x="89860" y="11803"/>
                </a:cubicBezTo>
                <a:cubicBezTo>
                  <a:pt x="89674" y="11148"/>
                  <a:pt x="89674" y="10492"/>
                  <a:pt x="89674" y="9836"/>
                </a:cubicBezTo>
                <a:cubicBezTo>
                  <a:pt x="89674" y="8525"/>
                  <a:pt x="89674" y="7213"/>
                  <a:pt x="90047" y="6557"/>
                </a:cubicBezTo>
                <a:cubicBezTo>
                  <a:pt x="90233" y="5902"/>
                  <a:pt x="90605" y="5246"/>
                  <a:pt x="90977" y="5246"/>
                </a:cubicBezTo>
                <a:cubicBezTo>
                  <a:pt x="91349" y="5246"/>
                  <a:pt x="91721" y="5902"/>
                  <a:pt x="92093" y="5902"/>
                </a:cubicBezTo>
                <a:cubicBezTo>
                  <a:pt x="92465" y="6557"/>
                  <a:pt x="92651" y="7213"/>
                  <a:pt x="93023" y="7869"/>
                </a:cubicBezTo>
                <a:cubicBezTo>
                  <a:pt x="93023" y="7869"/>
                  <a:pt x="93023" y="7869"/>
                  <a:pt x="94140" y="3934"/>
                </a:cubicBezTo>
                <a:cubicBezTo>
                  <a:pt x="93767" y="2623"/>
                  <a:pt x="93395" y="1312"/>
                  <a:pt x="92837" y="656"/>
                </a:cubicBezTo>
                <a:cubicBezTo>
                  <a:pt x="92279" y="0"/>
                  <a:pt x="91721" y="0"/>
                  <a:pt x="91163" y="0"/>
                </a:cubicBezTo>
                <a:close/>
                <a:moveTo>
                  <a:pt x="99535" y="0"/>
                </a:moveTo>
                <a:cubicBezTo>
                  <a:pt x="98419" y="0"/>
                  <a:pt x="97674" y="1312"/>
                  <a:pt x="96930" y="3279"/>
                </a:cubicBezTo>
                <a:cubicBezTo>
                  <a:pt x="96558" y="5246"/>
                  <a:pt x="96186" y="6557"/>
                  <a:pt x="96186" y="8525"/>
                </a:cubicBezTo>
                <a:cubicBezTo>
                  <a:pt x="96000" y="10492"/>
                  <a:pt x="96000" y="13115"/>
                  <a:pt x="96000" y="17049"/>
                </a:cubicBezTo>
                <a:cubicBezTo>
                  <a:pt x="96000" y="20328"/>
                  <a:pt x="96000" y="22951"/>
                  <a:pt x="96186" y="24918"/>
                </a:cubicBezTo>
                <a:cubicBezTo>
                  <a:pt x="96186" y="26885"/>
                  <a:pt x="96558" y="28853"/>
                  <a:pt x="96930" y="30164"/>
                </a:cubicBezTo>
                <a:cubicBezTo>
                  <a:pt x="97674" y="32787"/>
                  <a:pt x="98419" y="33443"/>
                  <a:pt x="99535" y="33443"/>
                </a:cubicBezTo>
                <a:cubicBezTo>
                  <a:pt x="100279" y="33443"/>
                  <a:pt x="101209" y="32787"/>
                  <a:pt x="101767" y="30820"/>
                </a:cubicBezTo>
                <a:cubicBezTo>
                  <a:pt x="102326" y="29508"/>
                  <a:pt x="102698" y="26885"/>
                  <a:pt x="102884" y="22951"/>
                </a:cubicBezTo>
                <a:lnTo>
                  <a:pt x="101023" y="22951"/>
                </a:lnTo>
                <a:cubicBezTo>
                  <a:pt x="101023" y="24918"/>
                  <a:pt x="100837" y="25574"/>
                  <a:pt x="100465" y="26885"/>
                </a:cubicBezTo>
                <a:cubicBezTo>
                  <a:pt x="100279" y="27541"/>
                  <a:pt x="99907" y="28197"/>
                  <a:pt x="99535" y="28197"/>
                </a:cubicBezTo>
                <a:cubicBezTo>
                  <a:pt x="98977" y="28197"/>
                  <a:pt x="98605" y="27541"/>
                  <a:pt x="98233" y="26230"/>
                </a:cubicBezTo>
                <a:cubicBezTo>
                  <a:pt x="98233" y="25574"/>
                  <a:pt x="98047" y="25574"/>
                  <a:pt x="98047" y="24918"/>
                </a:cubicBezTo>
                <a:cubicBezTo>
                  <a:pt x="98047" y="24262"/>
                  <a:pt x="98047" y="24262"/>
                  <a:pt x="97860" y="23607"/>
                </a:cubicBezTo>
                <a:cubicBezTo>
                  <a:pt x="97860" y="22951"/>
                  <a:pt x="97860" y="21639"/>
                  <a:pt x="97860" y="20984"/>
                </a:cubicBezTo>
                <a:cubicBezTo>
                  <a:pt x="97860" y="19672"/>
                  <a:pt x="97860" y="18361"/>
                  <a:pt x="97860" y="17049"/>
                </a:cubicBezTo>
                <a:cubicBezTo>
                  <a:pt x="97860" y="15082"/>
                  <a:pt x="97860" y="13771"/>
                  <a:pt x="97860" y="12459"/>
                </a:cubicBezTo>
                <a:cubicBezTo>
                  <a:pt x="97860" y="11803"/>
                  <a:pt x="97860" y="11148"/>
                  <a:pt x="97860" y="10492"/>
                </a:cubicBezTo>
                <a:cubicBezTo>
                  <a:pt x="98047" y="9836"/>
                  <a:pt x="98047" y="9180"/>
                  <a:pt x="98047" y="8525"/>
                </a:cubicBezTo>
                <a:cubicBezTo>
                  <a:pt x="98047" y="7869"/>
                  <a:pt x="98233" y="7869"/>
                  <a:pt x="98233" y="7213"/>
                </a:cubicBezTo>
                <a:cubicBezTo>
                  <a:pt x="98605" y="6557"/>
                  <a:pt x="98977" y="5902"/>
                  <a:pt x="99535" y="5902"/>
                </a:cubicBezTo>
                <a:cubicBezTo>
                  <a:pt x="99907" y="5902"/>
                  <a:pt x="100279" y="5902"/>
                  <a:pt x="100465" y="7213"/>
                </a:cubicBezTo>
                <a:cubicBezTo>
                  <a:pt x="100837" y="7869"/>
                  <a:pt x="101023" y="9180"/>
                  <a:pt x="101023" y="10492"/>
                </a:cubicBezTo>
                <a:lnTo>
                  <a:pt x="102884" y="10492"/>
                </a:lnTo>
                <a:cubicBezTo>
                  <a:pt x="102698" y="7213"/>
                  <a:pt x="102326" y="4590"/>
                  <a:pt x="101767" y="2623"/>
                </a:cubicBezTo>
                <a:cubicBezTo>
                  <a:pt x="101209" y="656"/>
                  <a:pt x="100279" y="0"/>
                  <a:pt x="99535" y="0"/>
                </a:cubicBezTo>
                <a:close/>
                <a:moveTo>
                  <a:pt x="104744" y="0"/>
                </a:moveTo>
                <a:cubicBezTo>
                  <a:pt x="104744" y="0"/>
                  <a:pt x="104744" y="0"/>
                  <a:pt x="104744" y="33443"/>
                </a:cubicBezTo>
                <a:lnTo>
                  <a:pt x="106605" y="33443"/>
                </a:lnTo>
                <a:cubicBezTo>
                  <a:pt x="106605" y="33443"/>
                  <a:pt x="106605" y="33443"/>
                  <a:pt x="106605" y="19672"/>
                </a:cubicBezTo>
                <a:lnTo>
                  <a:pt x="109767" y="19672"/>
                </a:lnTo>
                <a:cubicBezTo>
                  <a:pt x="109767" y="19672"/>
                  <a:pt x="109767" y="19672"/>
                  <a:pt x="109767" y="33443"/>
                </a:cubicBezTo>
                <a:lnTo>
                  <a:pt x="111628" y="33443"/>
                </a:lnTo>
                <a:cubicBezTo>
                  <a:pt x="111628" y="33443"/>
                  <a:pt x="111628" y="33443"/>
                  <a:pt x="111628" y="0"/>
                </a:cubicBezTo>
                <a:lnTo>
                  <a:pt x="109767" y="0"/>
                </a:lnTo>
                <a:cubicBezTo>
                  <a:pt x="109767" y="0"/>
                  <a:pt x="109767" y="0"/>
                  <a:pt x="109767" y="13771"/>
                </a:cubicBezTo>
                <a:lnTo>
                  <a:pt x="106605" y="13771"/>
                </a:lnTo>
                <a:cubicBezTo>
                  <a:pt x="106605" y="13771"/>
                  <a:pt x="106605" y="13771"/>
                  <a:pt x="106605" y="0"/>
                </a:cubicBezTo>
                <a:close/>
                <a:moveTo>
                  <a:pt x="114047" y="0"/>
                </a:moveTo>
                <a:cubicBezTo>
                  <a:pt x="114047" y="0"/>
                  <a:pt x="114047" y="0"/>
                  <a:pt x="114047" y="33443"/>
                </a:cubicBezTo>
                <a:lnTo>
                  <a:pt x="120186" y="33443"/>
                </a:lnTo>
                <a:cubicBezTo>
                  <a:pt x="120186" y="33443"/>
                  <a:pt x="120186" y="33443"/>
                  <a:pt x="120186" y="27541"/>
                </a:cubicBezTo>
                <a:lnTo>
                  <a:pt x="115721" y="27541"/>
                </a:lnTo>
                <a:cubicBezTo>
                  <a:pt x="115721" y="27541"/>
                  <a:pt x="115721" y="27541"/>
                  <a:pt x="115721" y="19672"/>
                </a:cubicBezTo>
                <a:lnTo>
                  <a:pt x="119628" y="19672"/>
                </a:lnTo>
                <a:cubicBezTo>
                  <a:pt x="119628" y="19672"/>
                  <a:pt x="119628" y="19672"/>
                  <a:pt x="119628" y="13771"/>
                </a:cubicBezTo>
                <a:lnTo>
                  <a:pt x="115721" y="13771"/>
                </a:lnTo>
                <a:cubicBezTo>
                  <a:pt x="115721" y="13771"/>
                  <a:pt x="115721" y="13771"/>
                  <a:pt x="115721" y="5902"/>
                </a:cubicBezTo>
                <a:lnTo>
                  <a:pt x="120186" y="5902"/>
                </a:lnTo>
                <a:cubicBezTo>
                  <a:pt x="120186" y="5902"/>
                  <a:pt x="120186" y="5902"/>
                  <a:pt x="120186" y="0"/>
                </a:cubicBezTo>
                <a:close/>
                <a:moveTo>
                  <a:pt x="106419" y="38689"/>
                </a:moveTo>
                <a:cubicBezTo>
                  <a:pt x="106419" y="38689"/>
                  <a:pt x="106419" y="38689"/>
                  <a:pt x="106419" y="44590"/>
                </a:cubicBezTo>
                <a:lnTo>
                  <a:pt x="108093" y="44590"/>
                </a:lnTo>
                <a:cubicBezTo>
                  <a:pt x="108093" y="44590"/>
                  <a:pt x="108093" y="44590"/>
                  <a:pt x="108093" y="38689"/>
                </a:cubicBezTo>
                <a:close/>
                <a:moveTo>
                  <a:pt x="110884" y="38689"/>
                </a:moveTo>
                <a:cubicBezTo>
                  <a:pt x="110884" y="44590"/>
                  <a:pt x="110884" y="44590"/>
                  <a:pt x="110884" y="44590"/>
                </a:cubicBezTo>
                <a:lnTo>
                  <a:pt x="112558" y="44590"/>
                </a:lnTo>
                <a:cubicBezTo>
                  <a:pt x="112558" y="38689"/>
                  <a:pt x="112558" y="38689"/>
                  <a:pt x="112558" y="38689"/>
                </a:cubicBezTo>
                <a:close/>
                <a:moveTo>
                  <a:pt x="82233" y="50492"/>
                </a:moveTo>
                <a:cubicBezTo>
                  <a:pt x="82605" y="50492"/>
                  <a:pt x="82977" y="51148"/>
                  <a:pt x="83163" y="51803"/>
                </a:cubicBezTo>
                <a:cubicBezTo>
                  <a:pt x="83535" y="52459"/>
                  <a:pt x="83535" y="53771"/>
                  <a:pt x="83535" y="55082"/>
                </a:cubicBezTo>
                <a:cubicBezTo>
                  <a:pt x="83535" y="56393"/>
                  <a:pt x="83535" y="57049"/>
                  <a:pt x="83163" y="58361"/>
                </a:cubicBezTo>
                <a:cubicBezTo>
                  <a:pt x="82977" y="59016"/>
                  <a:pt x="82605" y="59016"/>
                  <a:pt x="82233" y="59016"/>
                </a:cubicBezTo>
                <a:lnTo>
                  <a:pt x="80558" y="59016"/>
                </a:lnTo>
                <a:cubicBezTo>
                  <a:pt x="80558" y="59016"/>
                  <a:pt x="80558" y="59016"/>
                  <a:pt x="80558" y="50492"/>
                </a:cubicBezTo>
                <a:close/>
                <a:moveTo>
                  <a:pt x="109395" y="54426"/>
                </a:moveTo>
                <a:lnTo>
                  <a:pt x="110698" y="66885"/>
                </a:lnTo>
                <a:lnTo>
                  <a:pt x="108279" y="66885"/>
                </a:lnTo>
                <a:cubicBezTo>
                  <a:pt x="108279" y="66885"/>
                  <a:pt x="108279" y="66885"/>
                  <a:pt x="109395" y="54426"/>
                </a:cubicBezTo>
                <a:close/>
                <a:moveTo>
                  <a:pt x="40186" y="44590"/>
                </a:moveTo>
                <a:cubicBezTo>
                  <a:pt x="40186" y="44590"/>
                  <a:pt x="40186" y="44590"/>
                  <a:pt x="40186" y="66885"/>
                </a:cubicBezTo>
                <a:cubicBezTo>
                  <a:pt x="40186" y="68197"/>
                  <a:pt x="40186" y="70164"/>
                  <a:pt x="40372" y="71475"/>
                </a:cubicBezTo>
                <a:cubicBezTo>
                  <a:pt x="40558" y="72787"/>
                  <a:pt x="40744" y="74098"/>
                  <a:pt x="41116" y="74754"/>
                </a:cubicBezTo>
                <a:cubicBezTo>
                  <a:pt x="41488" y="76066"/>
                  <a:pt x="41860" y="76721"/>
                  <a:pt x="42233" y="77377"/>
                </a:cubicBezTo>
                <a:cubicBezTo>
                  <a:pt x="42605" y="78033"/>
                  <a:pt x="43163" y="78033"/>
                  <a:pt x="43535" y="78033"/>
                </a:cubicBezTo>
                <a:cubicBezTo>
                  <a:pt x="44093" y="78033"/>
                  <a:pt x="44465" y="78033"/>
                  <a:pt x="45023" y="77377"/>
                </a:cubicBezTo>
                <a:cubicBezTo>
                  <a:pt x="45395" y="76721"/>
                  <a:pt x="45767" y="76066"/>
                  <a:pt x="46140" y="74754"/>
                </a:cubicBezTo>
                <a:cubicBezTo>
                  <a:pt x="46326" y="74098"/>
                  <a:pt x="46698" y="72787"/>
                  <a:pt x="46884" y="71475"/>
                </a:cubicBezTo>
                <a:cubicBezTo>
                  <a:pt x="47070" y="70164"/>
                  <a:pt x="47070" y="68197"/>
                  <a:pt x="47070" y="66885"/>
                </a:cubicBezTo>
                <a:cubicBezTo>
                  <a:pt x="47070" y="66885"/>
                  <a:pt x="47070" y="66885"/>
                  <a:pt x="47070" y="44590"/>
                </a:cubicBezTo>
                <a:lnTo>
                  <a:pt x="45209" y="44590"/>
                </a:lnTo>
                <a:cubicBezTo>
                  <a:pt x="45209" y="44590"/>
                  <a:pt x="45209" y="44590"/>
                  <a:pt x="45209" y="66230"/>
                </a:cubicBezTo>
                <a:cubicBezTo>
                  <a:pt x="45209" y="68197"/>
                  <a:pt x="45023" y="69508"/>
                  <a:pt x="44837" y="70820"/>
                </a:cubicBezTo>
                <a:cubicBezTo>
                  <a:pt x="44465" y="72131"/>
                  <a:pt x="44093" y="72787"/>
                  <a:pt x="43535" y="72787"/>
                </a:cubicBezTo>
                <a:cubicBezTo>
                  <a:pt x="43163" y="72787"/>
                  <a:pt x="42791" y="72131"/>
                  <a:pt x="42419" y="70820"/>
                </a:cubicBezTo>
                <a:cubicBezTo>
                  <a:pt x="42047" y="69508"/>
                  <a:pt x="42047" y="68197"/>
                  <a:pt x="42047" y="66230"/>
                </a:cubicBezTo>
                <a:cubicBezTo>
                  <a:pt x="42047" y="66230"/>
                  <a:pt x="42047" y="66230"/>
                  <a:pt x="42047" y="44590"/>
                </a:cubicBezTo>
                <a:close/>
                <a:moveTo>
                  <a:pt x="49116" y="44590"/>
                </a:moveTo>
                <a:cubicBezTo>
                  <a:pt x="49116" y="44590"/>
                  <a:pt x="49116" y="44590"/>
                  <a:pt x="49116" y="78033"/>
                </a:cubicBezTo>
                <a:lnTo>
                  <a:pt x="50977" y="78033"/>
                </a:lnTo>
                <a:cubicBezTo>
                  <a:pt x="50977" y="78033"/>
                  <a:pt x="50977" y="78033"/>
                  <a:pt x="50977" y="57705"/>
                </a:cubicBezTo>
                <a:cubicBezTo>
                  <a:pt x="50977" y="57705"/>
                  <a:pt x="50977" y="57705"/>
                  <a:pt x="54884" y="78033"/>
                </a:cubicBezTo>
                <a:lnTo>
                  <a:pt x="56372" y="78033"/>
                </a:lnTo>
                <a:cubicBezTo>
                  <a:pt x="56372" y="78033"/>
                  <a:pt x="56372" y="78033"/>
                  <a:pt x="56372" y="44590"/>
                </a:cubicBezTo>
                <a:lnTo>
                  <a:pt x="54512" y="44590"/>
                </a:lnTo>
                <a:cubicBezTo>
                  <a:pt x="54512" y="44590"/>
                  <a:pt x="54512" y="44590"/>
                  <a:pt x="54512" y="64918"/>
                </a:cubicBezTo>
                <a:cubicBezTo>
                  <a:pt x="54512" y="64918"/>
                  <a:pt x="54512" y="64918"/>
                  <a:pt x="50791" y="44590"/>
                </a:cubicBezTo>
                <a:close/>
                <a:moveTo>
                  <a:pt x="58791" y="44590"/>
                </a:moveTo>
                <a:cubicBezTo>
                  <a:pt x="58791" y="44590"/>
                  <a:pt x="58791" y="44590"/>
                  <a:pt x="58791" y="78033"/>
                </a:cubicBezTo>
                <a:lnTo>
                  <a:pt x="60651" y="78033"/>
                </a:lnTo>
                <a:cubicBezTo>
                  <a:pt x="60651" y="78033"/>
                  <a:pt x="60651" y="78033"/>
                  <a:pt x="60651" y="44590"/>
                </a:cubicBezTo>
                <a:close/>
                <a:moveTo>
                  <a:pt x="61767" y="44590"/>
                </a:moveTo>
                <a:cubicBezTo>
                  <a:pt x="61767" y="44590"/>
                  <a:pt x="61767" y="44590"/>
                  <a:pt x="64930" y="78033"/>
                </a:cubicBezTo>
                <a:lnTo>
                  <a:pt x="66233" y="78033"/>
                </a:lnTo>
                <a:lnTo>
                  <a:pt x="69395" y="44590"/>
                </a:lnTo>
                <a:lnTo>
                  <a:pt x="67535" y="44590"/>
                </a:lnTo>
                <a:cubicBezTo>
                  <a:pt x="67535" y="44590"/>
                  <a:pt x="67535" y="44590"/>
                  <a:pt x="65488" y="66230"/>
                </a:cubicBezTo>
                <a:cubicBezTo>
                  <a:pt x="65488" y="66230"/>
                  <a:pt x="65488" y="66230"/>
                  <a:pt x="63628" y="44590"/>
                </a:cubicBezTo>
                <a:close/>
                <a:moveTo>
                  <a:pt x="70512" y="44590"/>
                </a:moveTo>
                <a:cubicBezTo>
                  <a:pt x="70512" y="44590"/>
                  <a:pt x="70512" y="44590"/>
                  <a:pt x="70512" y="78033"/>
                </a:cubicBezTo>
                <a:lnTo>
                  <a:pt x="76837" y="78033"/>
                </a:lnTo>
                <a:cubicBezTo>
                  <a:pt x="76837" y="78033"/>
                  <a:pt x="76837" y="78033"/>
                  <a:pt x="76837" y="72131"/>
                </a:cubicBezTo>
                <a:lnTo>
                  <a:pt x="72372" y="72131"/>
                </a:lnTo>
                <a:cubicBezTo>
                  <a:pt x="72372" y="72131"/>
                  <a:pt x="72372" y="72131"/>
                  <a:pt x="72372" y="64262"/>
                </a:cubicBezTo>
                <a:lnTo>
                  <a:pt x="76093" y="64262"/>
                </a:lnTo>
                <a:cubicBezTo>
                  <a:pt x="76093" y="64262"/>
                  <a:pt x="76093" y="64262"/>
                  <a:pt x="76093" y="58361"/>
                </a:cubicBezTo>
                <a:lnTo>
                  <a:pt x="72372" y="58361"/>
                </a:lnTo>
                <a:cubicBezTo>
                  <a:pt x="72372" y="58361"/>
                  <a:pt x="72372" y="58361"/>
                  <a:pt x="72372" y="50492"/>
                </a:cubicBezTo>
                <a:lnTo>
                  <a:pt x="76837" y="50492"/>
                </a:lnTo>
                <a:cubicBezTo>
                  <a:pt x="76837" y="50492"/>
                  <a:pt x="76837" y="50492"/>
                  <a:pt x="76837" y="44590"/>
                </a:cubicBezTo>
                <a:close/>
                <a:moveTo>
                  <a:pt x="78698" y="44590"/>
                </a:moveTo>
                <a:cubicBezTo>
                  <a:pt x="78698" y="44590"/>
                  <a:pt x="78698" y="44590"/>
                  <a:pt x="78698" y="78033"/>
                </a:cubicBezTo>
                <a:lnTo>
                  <a:pt x="80558" y="78033"/>
                </a:lnTo>
                <a:cubicBezTo>
                  <a:pt x="80558" y="78033"/>
                  <a:pt x="80558" y="78033"/>
                  <a:pt x="80558" y="64918"/>
                </a:cubicBezTo>
                <a:lnTo>
                  <a:pt x="81860" y="64918"/>
                </a:lnTo>
                <a:cubicBezTo>
                  <a:pt x="81860" y="64918"/>
                  <a:pt x="81860" y="64918"/>
                  <a:pt x="83721" y="78033"/>
                </a:cubicBezTo>
                <a:lnTo>
                  <a:pt x="85767" y="78033"/>
                </a:lnTo>
                <a:cubicBezTo>
                  <a:pt x="85767" y="78033"/>
                  <a:pt x="85767" y="78033"/>
                  <a:pt x="83721" y="63607"/>
                </a:cubicBezTo>
                <a:cubicBezTo>
                  <a:pt x="84279" y="62951"/>
                  <a:pt x="84651" y="61639"/>
                  <a:pt x="85023" y="60328"/>
                </a:cubicBezTo>
                <a:cubicBezTo>
                  <a:pt x="85395" y="59016"/>
                  <a:pt x="85395" y="57049"/>
                  <a:pt x="85395" y="55082"/>
                </a:cubicBezTo>
                <a:cubicBezTo>
                  <a:pt x="85395" y="53771"/>
                  <a:pt x="85395" y="52459"/>
                  <a:pt x="85209" y="51148"/>
                </a:cubicBezTo>
                <a:cubicBezTo>
                  <a:pt x="85209" y="49836"/>
                  <a:pt x="84837" y="48525"/>
                  <a:pt x="84651" y="47869"/>
                </a:cubicBezTo>
                <a:cubicBezTo>
                  <a:pt x="84465" y="46557"/>
                  <a:pt x="84093" y="45902"/>
                  <a:pt x="83721" y="45246"/>
                </a:cubicBezTo>
                <a:cubicBezTo>
                  <a:pt x="83349" y="44590"/>
                  <a:pt x="82791" y="44590"/>
                  <a:pt x="82419" y="44590"/>
                </a:cubicBezTo>
                <a:close/>
                <a:moveTo>
                  <a:pt x="90233" y="44590"/>
                </a:moveTo>
                <a:cubicBezTo>
                  <a:pt x="89302" y="44590"/>
                  <a:pt x="88372" y="45246"/>
                  <a:pt x="87814" y="47213"/>
                </a:cubicBezTo>
                <a:cubicBezTo>
                  <a:pt x="87256" y="49180"/>
                  <a:pt x="86884" y="51148"/>
                  <a:pt x="86884" y="54426"/>
                </a:cubicBezTo>
                <a:cubicBezTo>
                  <a:pt x="86884" y="57049"/>
                  <a:pt x="87256" y="59672"/>
                  <a:pt x="87628" y="60984"/>
                </a:cubicBezTo>
                <a:cubicBezTo>
                  <a:pt x="88000" y="62295"/>
                  <a:pt x="88744" y="63607"/>
                  <a:pt x="89488" y="63607"/>
                </a:cubicBezTo>
                <a:cubicBezTo>
                  <a:pt x="89488" y="63607"/>
                  <a:pt x="89488" y="63607"/>
                  <a:pt x="90047" y="64262"/>
                </a:cubicBezTo>
                <a:lnTo>
                  <a:pt x="90605" y="64262"/>
                </a:lnTo>
                <a:cubicBezTo>
                  <a:pt x="90977" y="64918"/>
                  <a:pt x="91349" y="64918"/>
                  <a:pt x="91535" y="65574"/>
                </a:cubicBezTo>
                <a:cubicBezTo>
                  <a:pt x="91721" y="66230"/>
                  <a:pt x="91721" y="66885"/>
                  <a:pt x="91721" y="68197"/>
                </a:cubicBezTo>
                <a:cubicBezTo>
                  <a:pt x="91721" y="70820"/>
                  <a:pt x="91163" y="72787"/>
                  <a:pt x="90047" y="72787"/>
                </a:cubicBezTo>
                <a:cubicBezTo>
                  <a:pt x="89674" y="72787"/>
                  <a:pt x="89116" y="72131"/>
                  <a:pt x="88744" y="72131"/>
                </a:cubicBezTo>
                <a:cubicBezTo>
                  <a:pt x="88372" y="71475"/>
                  <a:pt x="88000" y="70820"/>
                  <a:pt x="87814" y="69508"/>
                </a:cubicBezTo>
                <a:cubicBezTo>
                  <a:pt x="87814" y="69508"/>
                  <a:pt x="87814" y="69508"/>
                  <a:pt x="86512" y="74098"/>
                </a:cubicBezTo>
                <a:cubicBezTo>
                  <a:pt x="87070" y="75410"/>
                  <a:pt x="87628" y="76721"/>
                  <a:pt x="88186" y="77377"/>
                </a:cubicBezTo>
                <a:cubicBezTo>
                  <a:pt x="88558" y="78033"/>
                  <a:pt x="89302" y="78033"/>
                  <a:pt x="90047" y="78033"/>
                </a:cubicBezTo>
                <a:cubicBezTo>
                  <a:pt x="90977" y="78033"/>
                  <a:pt x="91907" y="77377"/>
                  <a:pt x="92651" y="75410"/>
                </a:cubicBezTo>
                <a:cubicBezTo>
                  <a:pt x="93209" y="74098"/>
                  <a:pt x="93581" y="71475"/>
                  <a:pt x="93581" y="68197"/>
                </a:cubicBezTo>
                <a:cubicBezTo>
                  <a:pt x="93581" y="64918"/>
                  <a:pt x="93395" y="62951"/>
                  <a:pt x="92837" y="60984"/>
                </a:cubicBezTo>
                <a:cubicBezTo>
                  <a:pt x="92651" y="60328"/>
                  <a:pt x="92279" y="59672"/>
                  <a:pt x="92093" y="59672"/>
                </a:cubicBezTo>
                <a:cubicBezTo>
                  <a:pt x="91721" y="59016"/>
                  <a:pt x="91349" y="59016"/>
                  <a:pt x="90977" y="58361"/>
                </a:cubicBezTo>
                <a:lnTo>
                  <a:pt x="90419" y="58361"/>
                </a:lnTo>
                <a:cubicBezTo>
                  <a:pt x="90419" y="58361"/>
                  <a:pt x="90419" y="58361"/>
                  <a:pt x="89860" y="57705"/>
                </a:cubicBezTo>
                <a:cubicBezTo>
                  <a:pt x="89488" y="57705"/>
                  <a:pt x="89302" y="57049"/>
                  <a:pt x="89116" y="56393"/>
                </a:cubicBezTo>
                <a:cubicBezTo>
                  <a:pt x="88744" y="55738"/>
                  <a:pt x="88744" y="55082"/>
                  <a:pt x="88744" y="54426"/>
                </a:cubicBezTo>
                <a:cubicBezTo>
                  <a:pt x="88744" y="53115"/>
                  <a:pt x="88930" y="51803"/>
                  <a:pt x="89116" y="51148"/>
                </a:cubicBezTo>
                <a:cubicBezTo>
                  <a:pt x="89302" y="50492"/>
                  <a:pt x="89674" y="49836"/>
                  <a:pt x="90233" y="49836"/>
                </a:cubicBezTo>
                <a:cubicBezTo>
                  <a:pt x="90605" y="49836"/>
                  <a:pt x="90977" y="50492"/>
                  <a:pt x="91349" y="50492"/>
                </a:cubicBezTo>
                <a:cubicBezTo>
                  <a:pt x="91535" y="50492"/>
                  <a:pt x="91907" y="51148"/>
                  <a:pt x="92093" y="52459"/>
                </a:cubicBezTo>
                <a:cubicBezTo>
                  <a:pt x="92093" y="52459"/>
                  <a:pt x="92093" y="52459"/>
                  <a:pt x="93395" y="48525"/>
                </a:cubicBezTo>
                <a:cubicBezTo>
                  <a:pt x="92837" y="46557"/>
                  <a:pt x="92465" y="45902"/>
                  <a:pt x="91907" y="45246"/>
                </a:cubicBezTo>
                <a:cubicBezTo>
                  <a:pt x="91535" y="44590"/>
                  <a:pt x="90977" y="44590"/>
                  <a:pt x="90233" y="44590"/>
                </a:cubicBezTo>
                <a:close/>
                <a:moveTo>
                  <a:pt x="95256" y="44590"/>
                </a:moveTo>
                <a:cubicBezTo>
                  <a:pt x="95256" y="44590"/>
                  <a:pt x="95256" y="44590"/>
                  <a:pt x="95256" y="78033"/>
                </a:cubicBezTo>
                <a:lnTo>
                  <a:pt x="97116" y="78033"/>
                </a:lnTo>
                <a:cubicBezTo>
                  <a:pt x="97116" y="78033"/>
                  <a:pt x="97116" y="78033"/>
                  <a:pt x="97116" y="44590"/>
                </a:cubicBezTo>
                <a:close/>
                <a:moveTo>
                  <a:pt x="98791" y="44590"/>
                </a:moveTo>
                <a:cubicBezTo>
                  <a:pt x="98791" y="44590"/>
                  <a:pt x="98791" y="44590"/>
                  <a:pt x="98791" y="50492"/>
                </a:cubicBezTo>
                <a:lnTo>
                  <a:pt x="101209" y="50492"/>
                </a:lnTo>
                <a:cubicBezTo>
                  <a:pt x="101209" y="50492"/>
                  <a:pt x="101209" y="50492"/>
                  <a:pt x="101209" y="78033"/>
                </a:cubicBezTo>
                <a:lnTo>
                  <a:pt x="103070" y="78033"/>
                </a:lnTo>
                <a:cubicBezTo>
                  <a:pt x="103070" y="78033"/>
                  <a:pt x="103070" y="78033"/>
                  <a:pt x="103070" y="50492"/>
                </a:cubicBezTo>
                <a:lnTo>
                  <a:pt x="105488" y="50492"/>
                </a:lnTo>
                <a:cubicBezTo>
                  <a:pt x="105488" y="50492"/>
                  <a:pt x="105488" y="50492"/>
                  <a:pt x="105488" y="44590"/>
                </a:cubicBezTo>
                <a:close/>
                <a:moveTo>
                  <a:pt x="108651" y="44590"/>
                </a:moveTo>
                <a:cubicBezTo>
                  <a:pt x="108651" y="44590"/>
                  <a:pt x="108651" y="44590"/>
                  <a:pt x="105302" y="78033"/>
                </a:cubicBezTo>
                <a:lnTo>
                  <a:pt x="107163" y="78033"/>
                </a:lnTo>
                <a:cubicBezTo>
                  <a:pt x="107163" y="78033"/>
                  <a:pt x="107163" y="78033"/>
                  <a:pt x="107721" y="72131"/>
                </a:cubicBezTo>
                <a:lnTo>
                  <a:pt x="111070" y="72131"/>
                </a:lnTo>
                <a:cubicBezTo>
                  <a:pt x="111070" y="72131"/>
                  <a:pt x="111070" y="72131"/>
                  <a:pt x="111628" y="78033"/>
                </a:cubicBezTo>
                <a:lnTo>
                  <a:pt x="113674" y="78033"/>
                </a:lnTo>
                <a:cubicBezTo>
                  <a:pt x="113674" y="78033"/>
                  <a:pt x="113674" y="78033"/>
                  <a:pt x="110140" y="44590"/>
                </a:cubicBezTo>
                <a:close/>
                <a:moveTo>
                  <a:pt x="113302" y="44590"/>
                </a:moveTo>
                <a:cubicBezTo>
                  <a:pt x="113302" y="44590"/>
                  <a:pt x="113302" y="44590"/>
                  <a:pt x="113302" y="50492"/>
                </a:cubicBezTo>
                <a:lnTo>
                  <a:pt x="115721" y="50492"/>
                </a:lnTo>
                <a:cubicBezTo>
                  <a:pt x="115721" y="50492"/>
                  <a:pt x="115721" y="50492"/>
                  <a:pt x="115721" y="78033"/>
                </a:cubicBezTo>
                <a:lnTo>
                  <a:pt x="117581" y="78033"/>
                </a:lnTo>
                <a:cubicBezTo>
                  <a:pt x="117581" y="78033"/>
                  <a:pt x="117581" y="78033"/>
                  <a:pt x="117581" y="50492"/>
                </a:cubicBezTo>
                <a:lnTo>
                  <a:pt x="120186" y="50492"/>
                </a:lnTo>
                <a:cubicBezTo>
                  <a:pt x="120186" y="50492"/>
                  <a:pt x="120186" y="50492"/>
                  <a:pt x="120186" y="44590"/>
                </a:cubicBezTo>
                <a:close/>
                <a:moveTo>
                  <a:pt x="22884" y="11148"/>
                </a:moveTo>
                <a:cubicBezTo>
                  <a:pt x="31256" y="40656"/>
                  <a:pt x="31256" y="40656"/>
                  <a:pt x="31256" y="40656"/>
                </a:cubicBezTo>
                <a:lnTo>
                  <a:pt x="21023" y="40656"/>
                </a:lnTo>
                <a:cubicBezTo>
                  <a:pt x="21023" y="80000"/>
                  <a:pt x="21023" y="80000"/>
                  <a:pt x="21023" y="80000"/>
                </a:cubicBezTo>
                <a:lnTo>
                  <a:pt x="13581" y="80000"/>
                </a:lnTo>
                <a:cubicBezTo>
                  <a:pt x="13581" y="40656"/>
                  <a:pt x="13581" y="40656"/>
                  <a:pt x="13581" y="40656"/>
                </a:cubicBezTo>
                <a:lnTo>
                  <a:pt x="3349" y="40656"/>
                </a:lnTo>
                <a:cubicBezTo>
                  <a:pt x="11721" y="11148"/>
                  <a:pt x="11721" y="11148"/>
                  <a:pt x="11721" y="11148"/>
                </a:cubicBezTo>
                <a:close/>
                <a:moveTo>
                  <a:pt x="11349" y="7869"/>
                </a:moveTo>
                <a:cubicBezTo>
                  <a:pt x="2047" y="40000"/>
                  <a:pt x="2047" y="40000"/>
                  <a:pt x="2047" y="40000"/>
                </a:cubicBezTo>
                <a:cubicBezTo>
                  <a:pt x="2047" y="44590"/>
                  <a:pt x="2047" y="44590"/>
                  <a:pt x="2047" y="44590"/>
                </a:cubicBezTo>
                <a:lnTo>
                  <a:pt x="12651" y="44590"/>
                </a:lnTo>
                <a:cubicBezTo>
                  <a:pt x="12651" y="83279"/>
                  <a:pt x="12651" y="83279"/>
                  <a:pt x="12651" y="83279"/>
                </a:cubicBezTo>
                <a:lnTo>
                  <a:pt x="22140" y="83279"/>
                </a:lnTo>
                <a:cubicBezTo>
                  <a:pt x="22140" y="44590"/>
                  <a:pt x="22140" y="44590"/>
                  <a:pt x="22140" y="44590"/>
                </a:cubicBezTo>
                <a:lnTo>
                  <a:pt x="32558" y="44590"/>
                </a:lnTo>
                <a:cubicBezTo>
                  <a:pt x="32558" y="40000"/>
                  <a:pt x="32558" y="40000"/>
                  <a:pt x="32558" y="40000"/>
                </a:cubicBezTo>
                <a:cubicBezTo>
                  <a:pt x="23256" y="7869"/>
                  <a:pt x="23256" y="7869"/>
                  <a:pt x="23256" y="7869"/>
                </a:cubicBezTo>
                <a:close/>
                <a:moveTo>
                  <a:pt x="52465" y="95082"/>
                </a:moveTo>
                <a:cubicBezTo>
                  <a:pt x="53023" y="95082"/>
                  <a:pt x="53209" y="95082"/>
                  <a:pt x="53581" y="96393"/>
                </a:cubicBezTo>
                <a:cubicBezTo>
                  <a:pt x="53767" y="97049"/>
                  <a:pt x="53953" y="98361"/>
                  <a:pt x="53953" y="99672"/>
                </a:cubicBezTo>
                <a:cubicBezTo>
                  <a:pt x="53953" y="100984"/>
                  <a:pt x="53767" y="101639"/>
                  <a:pt x="53581" y="102295"/>
                </a:cubicBezTo>
                <a:cubicBezTo>
                  <a:pt x="53209" y="103607"/>
                  <a:pt x="53023" y="103607"/>
                  <a:pt x="52465" y="103607"/>
                </a:cubicBezTo>
                <a:lnTo>
                  <a:pt x="50791" y="103607"/>
                </a:lnTo>
                <a:cubicBezTo>
                  <a:pt x="50791" y="103607"/>
                  <a:pt x="50791" y="103607"/>
                  <a:pt x="50791" y="95082"/>
                </a:cubicBezTo>
                <a:close/>
                <a:moveTo>
                  <a:pt x="31442" y="51803"/>
                </a:moveTo>
                <a:cubicBezTo>
                  <a:pt x="31442" y="51803"/>
                  <a:pt x="31442" y="51803"/>
                  <a:pt x="31442" y="81312"/>
                </a:cubicBezTo>
                <a:cubicBezTo>
                  <a:pt x="31442" y="81312"/>
                  <a:pt x="31442" y="81312"/>
                  <a:pt x="22884" y="111475"/>
                </a:cubicBezTo>
                <a:lnTo>
                  <a:pt x="11721" y="111475"/>
                </a:lnTo>
                <a:cubicBezTo>
                  <a:pt x="11721" y="111475"/>
                  <a:pt x="11721" y="111475"/>
                  <a:pt x="3163" y="81312"/>
                </a:cubicBezTo>
                <a:cubicBezTo>
                  <a:pt x="3163" y="81312"/>
                  <a:pt x="3163" y="81312"/>
                  <a:pt x="3163" y="51803"/>
                </a:cubicBezTo>
                <a:lnTo>
                  <a:pt x="10419" y="51803"/>
                </a:lnTo>
                <a:cubicBezTo>
                  <a:pt x="10419" y="51803"/>
                  <a:pt x="10419" y="51803"/>
                  <a:pt x="10419" y="91148"/>
                </a:cubicBezTo>
                <a:lnTo>
                  <a:pt x="24186" y="91148"/>
                </a:lnTo>
                <a:cubicBezTo>
                  <a:pt x="24186" y="91148"/>
                  <a:pt x="24186" y="91148"/>
                  <a:pt x="24186" y="51803"/>
                </a:cubicBezTo>
                <a:close/>
                <a:moveTo>
                  <a:pt x="2047" y="48525"/>
                </a:moveTo>
                <a:cubicBezTo>
                  <a:pt x="2047" y="48525"/>
                  <a:pt x="2047" y="48525"/>
                  <a:pt x="2047" y="82623"/>
                </a:cubicBezTo>
                <a:cubicBezTo>
                  <a:pt x="2047" y="82623"/>
                  <a:pt x="2047" y="82623"/>
                  <a:pt x="11349" y="114754"/>
                </a:cubicBezTo>
                <a:lnTo>
                  <a:pt x="23256" y="114754"/>
                </a:lnTo>
                <a:cubicBezTo>
                  <a:pt x="23256" y="114754"/>
                  <a:pt x="23256" y="114754"/>
                  <a:pt x="32558" y="82623"/>
                </a:cubicBezTo>
                <a:cubicBezTo>
                  <a:pt x="32558" y="82623"/>
                  <a:pt x="32558" y="82623"/>
                  <a:pt x="32558" y="48525"/>
                </a:cubicBezTo>
                <a:lnTo>
                  <a:pt x="23070" y="48525"/>
                </a:lnTo>
                <a:cubicBezTo>
                  <a:pt x="23070" y="48525"/>
                  <a:pt x="23070" y="48525"/>
                  <a:pt x="23070" y="87213"/>
                </a:cubicBezTo>
                <a:lnTo>
                  <a:pt x="11535" y="87213"/>
                </a:lnTo>
                <a:cubicBezTo>
                  <a:pt x="11535" y="87213"/>
                  <a:pt x="11535" y="87213"/>
                  <a:pt x="11535" y="48525"/>
                </a:cubicBezTo>
                <a:close/>
                <a:moveTo>
                  <a:pt x="43349" y="95082"/>
                </a:moveTo>
                <a:cubicBezTo>
                  <a:pt x="43907" y="95082"/>
                  <a:pt x="44465" y="95738"/>
                  <a:pt x="44837" y="97049"/>
                </a:cubicBezTo>
                <a:cubicBezTo>
                  <a:pt x="44837" y="97705"/>
                  <a:pt x="45023" y="99016"/>
                  <a:pt x="45023" y="99672"/>
                </a:cubicBezTo>
                <a:cubicBezTo>
                  <a:pt x="45209" y="100984"/>
                  <a:pt x="45209" y="102951"/>
                  <a:pt x="45209" y="105574"/>
                </a:cubicBezTo>
                <a:cubicBezTo>
                  <a:pt x="45209" y="108197"/>
                  <a:pt x="45209" y="110164"/>
                  <a:pt x="45023" y="111475"/>
                </a:cubicBezTo>
                <a:cubicBezTo>
                  <a:pt x="45023" y="112787"/>
                  <a:pt x="44837" y="114098"/>
                  <a:pt x="44837" y="114754"/>
                </a:cubicBezTo>
                <a:cubicBezTo>
                  <a:pt x="44465" y="116066"/>
                  <a:pt x="43907" y="116721"/>
                  <a:pt x="43349" y="116721"/>
                </a:cubicBezTo>
                <a:lnTo>
                  <a:pt x="42047" y="116721"/>
                </a:lnTo>
                <a:cubicBezTo>
                  <a:pt x="42047" y="116721"/>
                  <a:pt x="42047" y="116721"/>
                  <a:pt x="42047" y="95082"/>
                </a:cubicBezTo>
                <a:close/>
                <a:moveTo>
                  <a:pt x="77023" y="95082"/>
                </a:moveTo>
                <a:cubicBezTo>
                  <a:pt x="77581" y="95082"/>
                  <a:pt x="77953" y="95738"/>
                  <a:pt x="78326" y="97049"/>
                </a:cubicBezTo>
                <a:cubicBezTo>
                  <a:pt x="78512" y="97705"/>
                  <a:pt x="78512" y="99016"/>
                  <a:pt x="78698" y="99672"/>
                </a:cubicBezTo>
                <a:cubicBezTo>
                  <a:pt x="78698" y="100984"/>
                  <a:pt x="78698" y="102951"/>
                  <a:pt x="78698" y="105574"/>
                </a:cubicBezTo>
                <a:cubicBezTo>
                  <a:pt x="78698" y="108197"/>
                  <a:pt x="78698" y="110164"/>
                  <a:pt x="78698" y="111475"/>
                </a:cubicBezTo>
                <a:cubicBezTo>
                  <a:pt x="78512" y="112787"/>
                  <a:pt x="78512" y="114098"/>
                  <a:pt x="78326" y="114754"/>
                </a:cubicBezTo>
                <a:cubicBezTo>
                  <a:pt x="77953" y="116066"/>
                  <a:pt x="77581" y="116721"/>
                  <a:pt x="77023" y="116721"/>
                </a:cubicBezTo>
                <a:lnTo>
                  <a:pt x="75535" y="116721"/>
                </a:lnTo>
                <a:cubicBezTo>
                  <a:pt x="75535" y="116721"/>
                  <a:pt x="75535" y="116721"/>
                  <a:pt x="75535" y="95082"/>
                </a:cubicBezTo>
                <a:close/>
                <a:moveTo>
                  <a:pt x="23628" y="3934"/>
                </a:moveTo>
                <a:cubicBezTo>
                  <a:pt x="33674" y="38689"/>
                  <a:pt x="33674" y="38689"/>
                  <a:pt x="33674" y="38689"/>
                </a:cubicBezTo>
                <a:cubicBezTo>
                  <a:pt x="33674" y="83934"/>
                  <a:pt x="33674" y="83934"/>
                  <a:pt x="33674" y="83934"/>
                </a:cubicBezTo>
                <a:cubicBezTo>
                  <a:pt x="23628" y="118689"/>
                  <a:pt x="23628" y="118689"/>
                  <a:pt x="23628" y="118689"/>
                </a:cubicBezTo>
                <a:lnTo>
                  <a:pt x="10791" y="118689"/>
                </a:lnTo>
                <a:cubicBezTo>
                  <a:pt x="930" y="83934"/>
                  <a:pt x="930" y="83934"/>
                  <a:pt x="930" y="83934"/>
                </a:cubicBezTo>
                <a:cubicBezTo>
                  <a:pt x="930" y="38689"/>
                  <a:pt x="930" y="38689"/>
                  <a:pt x="930" y="38689"/>
                </a:cubicBezTo>
                <a:cubicBezTo>
                  <a:pt x="10791" y="3934"/>
                  <a:pt x="10791" y="3934"/>
                  <a:pt x="10791" y="3934"/>
                </a:cubicBezTo>
                <a:close/>
                <a:moveTo>
                  <a:pt x="10419" y="0"/>
                </a:moveTo>
                <a:cubicBezTo>
                  <a:pt x="0" y="37377"/>
                  <a:pt x="0" y="37377"/>
                  <a:pt x="0" y="37377"/>
                </a:cubicBezTo>
                <a:cubicBezTo>
                  <a:pt x="0" y="85246"/>
                  <a:pt x="0" y="85246"/>
                  <a:pt x="0" y="85246"/>
                </a:cubicBezTo>
                <a:cubicBezTo>
                  <a:pt x="10419" y="122623"/>
                  <a:pt x="10419" y="122623"/>
                  <a:pt x="10419" y="122623"/>
                </a:cubicBezTo>
                <a:lnTo>
                  <a:pt x="24186" y="122623"/>
                </a:lnTo>
                <a:cubicBezTo>
                  <a:pt x="34605" y="85246"/>
                  <a:pt x="34605" y="85246"/>
                  <a:pt x="34605" y="85246"/>
                </a:cubicBezTo>
                <a:cubicBezTo>
                  <a:pt x="34605" y="37377"/>
                  <a:pt x="34605" y="37377"/>
                  <a:pt x="34605" y="37377"/>
                </a:cubicBezTo>
                <a:cubicBezTo>
                  <a:pt x="24186" y="0"/>
                  <a:pt x="24186" y="0"/>
                  <a:pt x="24186" y="0"/>
                </a:cubicBezTo>
                <a:close/>
                <a:moveTo>
                  <a:pt x="40186" y="89180"/>
                </a:moveTo>
                <a:cubicBezTo>
                  <a:pt x="40186" y="89180"/>
                  <a:pt x="40186" y="89180"/>
                  <a:pt x="40186" y="122623"/>
                </a:cubicBezTo>
                <a:lnTo>
                  <a:pt x="43535" y="122623"/>
                </a:lnTo>
                <a:cubicBezTo>
                  <a:pt x="44093" y="122623"/>
                  <a:pt x="44465" y="121967"/>
                  <a:pt x="45023" y="121967"/>
                </a:cubicBezTo>
                <a:cubicBezTo>
                  <a:pt x="45395" y="121312"/>
                  <a:pt x="45767" y="120656"/>
                  <a:pt x="46140" y="119344"/>
                </a:cubicBezTo>
                <a:cubicBezTo>
                  <a:pt x="46512" y="118033"/>
                  <a:pt x="46698" y="116066"/>
                  <a:pt x="46884" y="114098"/>
                </a:cubicBezTo>
                <a:cubicBezTo>
                  <a:pt x="46884" y="112131"/>
                  <a:pt x="47070" y="109508"/>
                  <a:pt x="47070" y="105574"/>
                </a:cubicBezTo>
                <a:cubicBezTo>
                  <a:pt x="47070" y="103607"/>
                  <a:pt x="47070" y="102295"/>
                  <a:pt x="47070" y="100984"/>
                </a:cubicBezTo>
                <a:cubicBezTo>
                  <a:pt x="46884" y="99672"/>
                  <a:pt x="46884" y="99016"/>
                  <a:pt x="46884" y="97705"/>
                </a:cubicBezTo>
                <a:cubicBezTo>
                  <a:pt x="46884" y="96393"/>
                  <a:pt x="46698" y="95738"/>
                  <a:pt x="46512" y="95082"/>
                </a:cubicBezTo>
                <a:cubicBezTo>
                  <a:pt x="46512" y="93771"/>
                  <a:pt x="46326" y="93115"/>
                  <a:pt x="46140" y="92459"/>
                </a:cubicBezTo>
                <a:cubicBezTo>
                  <a:pt x="45767" y="91148"/>
                  <a:pt x="45395" y="90492"/>
                  <a:pt x="45023" y="89836"/>
                </a:cubicBezTo>
                <a:cubicBezTo>
                  <a:pt x="44465" y="89180"/>
                  <a:pt x="44093" y="89180"/>
                  <a:pt x="43535" y="89180"/>
                </a:cubicBezTo>
                <a:close/>
                <a:moveTo>
                  <a:pt x="48930" y="89180"/>
                </a:moveTo>
                <a:cubicBezTo>
                  <a:pt x="48930" y="89180"/>
                  <a:pt x="48930" y="89180"/>
                  <a:pt x="48930" y="122623"/>
                </a:cubicBezTo>
                <a:lnTo>
                  <a:pt x="50791" y="122623"/>
                </a:lnTo>
                <a:cubicBezTo>
                  <a:pt x="50791" y="122623"/>
                  <a:pt x="50791" y="122623"/>
                  <a:pt x="50791" y="109508"/>
                </a:cubicBezTo>
                <a:lnTo>
                  <a:pt x="52093" y="109508"/>
                </a:lnTo>
                <a:cubicBezTo>
                  <a:pt x="52093" y="109508"/>
                  <a:pt x="52093" y="109508"/>
                  <a:pt x="53953" y="122623"/>
                </a:cubicBezTo>
                <a:lnTo>
                  <a:pt x="56186" y="122623"/>
                </a:lnTo>
                <a:cubicBezTo>
                  <a:pt x="56186" y="122623"/>
                  <a:pt x="56186" y="122623"/>
                  <a:pt x="53953" y="108197"/>
                </a:cubicBezTo>
                <a:cubicBezTo>
                  <a:pt x="54512" y="107541"/>
                  <a:pt x="54884" y="106230"/>
                  <a:pt x="55256" y="104918"/>
                </a:cubicBezTo>
                <a:cubicBezTo>
                  <a:pt x="55628" y="103607"/>
                  <a:pt x="55814" y="101639"/>
                  <a:pt x="55814" y="99672"/>
                </a:cubicBezTo>
                <a:cubicBezTo>
                  <a:pt x="55814" y="97705"/>
                  <a:pt x="55628" y="96393"/>
                  <a:pt x="55442" y="95738"/>
                </a:cubicBezTo>
                <a:cubicBezTo>
                  <a:pt x="55442" y="94426"/>
                  <a:pt x="55256" y="93115"/>
                  <a:pt x="54884" y="92459"/>
                </a:cubicBezTo>
                <a:cubicBezTo>
                  <a:pt x="54698" y="91148"/>
                  <a:pt x="54326" y="90492"/>
                  <a:pt x="53953" y="89836"/>
                </a:cubicBezTo>
                <a:cubicBezTo>
                  <a:pt x="53581" y="89180"/>
                  <a:pt x="53209" y="89180"/>
                  <a:pt x="52651" y="89180"/>
                </a:cubicBezTo>
                <a:close/>
                <a:moveTo>
                  <a:pt x="57674" y="89180"/>
                </a:moveTo>
                <a:cubicBezTo>
                  <a:pt x="57674" y="89180"/>
                  <a:pt x="57674" y="89180"/>
                  <a:pt x="57674" y="122623"/>
                </a:cubicBezTo>
                <a:lnTo>
                  <a:pt x="64000" y="122623"/>
                </a:lnTo>
                <a:cubicBezTo>
                  <a:pt x="64000" y="122623"/>
                  <a:pt x="64000" y="122623"/>
                  <a:pt x="64000" y="116721"/>
                </a:cubicBezTo>
                <a:lnTo>
                  <a:pt x="59535" y="116721"/>
                </a:lnTo>
                <a:cubicBezTo>
                  <a:pt x="59535" y="116721"/>
                  <a:pt x="59535" y="116721"/>
                  <a:pt x="59535" y="108853"/>
                </a:cubicBezTo>
                <a:lnTo>
                  <a:pt x="63256" y="108853"/>
                </a:lnTo>
                <a:cubicBezTo>
                  <a:pt x="63256" y="108853"/>
                  <a:pt x="63256" y="108853"/>
                  <a:pt x="63256" y="102951"/>
                </a:cubicBezTo>
                <a:lnTo>
                  <a:pt x="59535" y="102951"/>
                </a:lnTo>
                <a:cubicBezTo>
                  <a:pt x="59535" y="102951"/>
                  <a:pt x="59535" y="102951"/>
                  <a:pt x="59535" y="95082"/>
                </a:cubicBezTo>
                <a:lnTo>
                  <a:pt x="64000" y="95082"/>
                </a:lnTo>
                <a:cubicBezTo>
                  <a:pt x="64000" y="95082"/>
                  <a:pt x="64000" y="95082"/>
                  <a:pt x="64000" y="89180"/>
                </a:cubicBezTo>
                <a:close/>
                <a:moveTo>
                  <a:pt x="68651" y="89180"/>
                </a:moveTo>
                <a:cubicBezTo>
                  <a:pt x="67535" y="89180"/>
                  <a:pt x="66791" y="89836"/>
                  <a:pt x="66233" y="91803"/>
                </a:cubicBezTo>
                <a:cubicBezTo>
                  <a:pt x="65674" y="93771"/>
                  <a:pt x="65302" y="95738"/>
                  <a:pt x="65302" y="99016"/>
                </a:cubicBezTo>
                <a:cubicBezTo>
                  <a:pt x="65302" y="101639"/>
                  <a:pt x="65488" y="104262"/>
                  <a:pt x="66047" y="105574"/>
                </a:cubicBezTo>
                <a:cubicBezTo>
                  <a:pt x="66419" y="106885"/>
                  <a:pt x="66977" y="108197"/>
                  <a:pt x="67907" y="108197"/>
                </a:cubicBezTo>
                <a:cubicBezTo>
                  <a:pt x="67907" y="108197"/>
                  <a:pt x="67907" y="108197"/>
                  <a:pt x="68465" y="108853"/>
                </a:cubicBezTo>
                <a:lnTo>
                  <a:pt x="69023" y="108853"/>
                </a:lnTo>
                <a:cubicBezTo>
                  <a:pt x="69395" y="108853"/>
                  <a:pt x="69581" y="109508"/>
                  <a:pt x="69767" y="110164"/>
                </a:cubicBezTo>
                <a:cubicBezTo>
                  <a:pt x="69953" y="110820"/>
                  <a:pt x="70140" y="111475"/>
                  <a:pt x="70140" y="112787"/>
                </a:cubicBezTo>
                <a:cubicBezTo>
                  <a:pt x="70140" y="115410"/>
                  <a:pt x="69581" y="116721"/>
                  <a:pt x="68465" y="116721"/>
                </a:cubicBezTo>
                <a:cubicBezTo>
                  <a:pt x="67907" y="116721"/>
                  <a:pt x="67535" y="116721"/>
                  <a:pt x="67163" y="116066"/>
                </a:cubicBezTo>
                <a:cubicBezTo>
                  <a:pt x="66791" y="116066"/>
                  <a:pt x="66419" y="115410"/>
                  <a:pt x="66047" y="114098"/>
                </a:cubicBezTo>
                <a:cubicBezTo>
                  <a:pt x="66047" y="114098"/>
                  <a:pt x="66047" y="114098"/>
                  <a:pt x="64930" y="118689"/>
                </a:cubicBezTo>
                <a:cubicBezTo>
                  <a:pt x="65302" y="120000"/>
                  <a:pt x="65860" y="121312"/>
                  <a:pt x="66419" y="121967"/>
                </a:cubicBezTo>
                <a:cubicBezTo>
                  <a:pt x="66977" y="122623"/>
                  <a:pt x="67721" y="122623"/>
                  <a:pt x="68465" y="122623"/>
                </a:cubicBezTo>
                <a:cubicBezTo>
                  <a:pt x="69395" y="122623"/>
                  <a:pt x="70326" y="121967"/>
                  <a:pt x="70884" y="120000"/>
                </a:cubicBezTo>
                <a:cubicBezTo>
                  <a:pt x="71628" y="118033"/>
                  <a:pt x="71814" y="116066"/>
                  <a:pt x="71814" y="112787"/>
                </a:cubicBezTo>
                <a:cubicBezTo>
                  <a:pt x="71814" y="109508"/>
                  <a:pt x="71628" y="107541"/>
                  <a:pt x="71256" y="105574"/>
                </a:cubicBezTo>
                <a:cubicBezTo>
                  <a:pt x="70884" y="104918"/>
                  <a:pt x="70698" y="104262"/>
                  <a:pt x="70512" y="104262"/>
                </a:cubicBezTo>
                <a:cubicBezTo>
                  <a:pt x="70140" y="103607"/>
                  <a:pt x="69767" y="102951"/>
                  <a:pt x="69395" y="102951"/>
                </a:cubicBezTo>
                <a:lnTo>
                  <a:pt x="68837" y="102951"/>
                </a:lnTo>
                <a:cubicBezTo>
                  <a:pt x="68837" y="102951"/>
                  <a:pt x="68837" y="102951"/>
                  <a:pt x="68279" y="102295"/>
                </a:cubicBezTo>
                <a:cubicBezTo>
                  <a:pt x="67907" y="102295"/>
                  <a:pt x="67535" y="101639"/>
                  <a:pt x="67349" y="100984"/>
                </a:cubicBezTo>
                <a:cubicBezTo>
                  <a:pt x="67163" y="100328"/>
                  <a:pt x="67163" y="99672"/>
                  <a:pt x="67163" y="99016"/>
                </a:cubicBezTo>
                <a:cubicBezTo>
                  <a:pt x="67163" y="97705"/>
                  <a:pt x="67163" y="96393"/>
                  <a:pt x="67535" y="95738"/>
                </a:cubicBezTo>
                <a:cubicBezTo>
                  <a:pt x="67721" y="95082"/>
                  <a:pt x="68093" y="94426"/>
                  <a:pt x="68465" y="94426"/>
                </a:cubicBezTo>
                <a:cubicBezTo>
                  <a:pt x="69023" y="94426"/>
                  <a:pt x="69209" y="94426"/>
                  <a:pt x="69581" y="95082"/>
                </a:cubicBezTo>
                <a:cubicBezTo>
                  <a:pt x="69953" y="95082"/>
                  <a:pt x="70140" y="95738"/>
                  <a:pt x="70512" y="97049"/>
                </a:cubicBezTo>
                <a:cubicBezTo>
                  <a:pt x="70512" y="97049"/>
                  <a:pt x="70512" y="97049"/>
                  <a:pt x="71628" y="92459"/>
                </a:cubicBezTo>
                <a:cubicBezTo>
                  <a:pt x="71256" y="91148"/>
                  <a:pt x="70884" y="90492"/>
                  <a:pt x="70326" y="89836"/>
                </a:cubicBezTo>
                <a:cubicBezTo>
                  <a:pt x="69767" y="89180"/>
                  <a:pt x="69209" y="89180"/>
                  <a:pt x="68651" y="89180"/>
                </a:cubicBezTo>
                <a:close/>
                <a:moveTo>
                  <a:pt x="73674" y="89180"/>
                </a:moveTo>
                <a:cubicBezTo>
                  <a:pt x="73674" y="89180"/>
                  <a:pt x="73674" y="89180"/>
                  <a:pt x="73674" y="122623"/>
                </a:cubicBezTo>
                <a:lnTo>
                  <a:pt x="77023" y="122623"/>
                </a:lnTo>
                <a:cubicBezTo>
                  <a:pt x="77581" y="122623"/>
                  <a:pt x="78140" y="121967"/>
                  <a:pt x="78512" y="121967"/>
                </a:cubicBezTo>
                <a:cubicBezTo>
                  <a:pt x="78884" y="121312"/>
                  <a:pt x="79256" y="120656"/>
                  <a:pt x="79628" y="119344"/>
                </a:cubicBezTo>
                <a:cubicBezTo>
                  <a:pt x="80000" y="118033"/>
                  <a:pt x="80372" y="116066"/>
                  <a:pt x="80372" y="114098"/>
                </a:cubicBezTo>
                <a:cubicBezTo>
                  <a:pt x="80558" y="112131"/>
                  <a:pt x="80558" y="109508"/>
                  <a:pt x="80558" y="105574"/>
                </a:cubicBezTo>
                <a:cubicBezTo>
                  <a:pt x="80558" y="103607"/>
                  <a:pt x="80558" y="102295"/>
                  <a:pt x="80558" y="100984"/>
                </a:cubicBezTo>
                <a:cubicBezTo>
                  <a:pt x="80558" y="99672"/>
                  <a:pt x="80558" y="99016"/>
                  <a:pt x="80372" y="97705"/>
                </a:cubicBezTo>
                <a:cubicBezTo>
                  <a:pt x="80372" y="96393"/>
                  <a:pt x="80186" y="95738"/>
                  <a:pt x="80186" y="95082"/>
                </a:cubicBezTo>
                <a:cubicBezTo>
                  <a:pt x="80000" y="93771"/>
                  <a:pt x="79814" y="93115"/>
                  <a:pt x="79628" y="92459"/>
                </a:cubicBezTo>
                <a:cubicBezTo>
                  <a:pt x="79256" y="91148"/>
                  <a:pt x="78884" y="90492"/>
                  <a:pt x="78512" y="89836"/>
                </a:cubicBezTo>
                <a:cubicBezTo>
                  <a:pt x="78140" y="89180"/>
                  <a:pt x="77581" y="89180"/>
                  <a:pt x="77023" y="89180"/>
                </a:cubicBezTo>
                <a:close/>
                <a:moveTo>
                  <a:pt x="82419" y="89180"/>
                </a:moveTo>
                <a:cubicBezTo>
                  <a:pt x="82419" y="89180"/>
                  <a:pt x="82419" y="89180"/>
                  <a:pt x="82419" y="122623"/>
                </a:cubicBezTo>
                <a:lnTo>
                  <a:pt x="88744" y="122623"/>
                </a:lnTo>
                <a:cubicBezTo>
                  <a:pt x="88744" y="122623"/>
                  <a:pt x="88744" y="122623"/>
                  <a:pt x="88744" y="116721"/>
                </a:cubicBezTo>
                <a:lnTo>
                  <a:pt x="84279" y="116721"/>
                </a:lnTo>
                <a:cubicBezTo>
                  <a:pt x="84279" y="116721"/>
                  <a:pt x="84279" y="116721"/>
                  <a:pt x="84279" y="108853"/>
                </a:cubicBezTo>
                <a:lnTo>
                  <a:pt x="88000" y="108853"/>
                </a:lnTo>
                <a:cubicBezTo>
                  <a:pt x="88000" y="108853"/>
                  <a:pt x="88000" y="108853"/>
                  <a:pt x="88000" y="102951"/>
                </a:cubicBezTo>
                <a:lnTo>
                  <a:pt x="84279" y="102951"/>
                </a:lnTo>
                <a:cubicBezTo>
                  <a:pt x="84279" y="102951"/>
                  <a:pt x="84279" y="102951"/>
                  <a:pt x="84279" y="95082"/>
                </a:cubicBezTo>
                <a:lnTo>
                  <a:pt x="88744" y="95082"/>
                </a:lnTo>
                <a:cubicBezTo>
                  <a:pt x="88744" y="95082"/>
                  <a:pt x="88744" y="95082"/>
                  <a:pt x="88744" y="89180"/>
                </a:cubicBezTo>
                <a:close/>
                <a:moveTo>
                  <a:pt x="90605" y="89180"/>
                </a:moveTo>
                <a:cubicBezTo>
                  <a:pt x="90605" y="89180"/>
                  <a:pt x="90605" y="89180"/>
                  <a:pt x="90605" y="122623"/>
                </a:cubicBezTo>
                <a:lnTo>
                  <a:pt x="92465" y="122623"/>
                </a:lnTo>
                <a:cubicBezTo>
                  <a:pt x="92465" y="122623"/>
                  <a:pt x="92465" y="122623"/>
                  <a:pt x="92465" y="102295"/>
                </a:cubicBezTo>
                <a:cubicBezTo>
                  <a:pt x="92465" y="102295"/>
                  <a:pt x="92465" y="102295"/>
                  <a:pt x="96186" y="122623"/>
                </a:cubicBezTo>
                <a:lnTo>
                  <a:pt x="97860" y="122623"/>
                </a:lnTo>
                <a:cubicBezTo>
                  <a:pt x="97860" y="122623"/>
                  <a:pt x="97860" y="122623"/>
                  <a:pt x="97860" y="89180"/>
                </a:cubicBezTo>
                <a:lnTo>
                  <a:pt x="96000" y="89180"/>
                </a:lnTo>
                <a:cubicBezTo>
                  <a:pt x="96000" y="89180"/>
                  <a:pt x="96000" y="89180"/>
                  <a:pt x="96000" y="109508"/>
                </a:cubicBezTo>
                <a:cubicBezTo>
                  <a:pt x="96000" y="109508"/>
                  <a:pt x="96000" y="109508"/>
                  <a:pt x="92279" y="89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1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3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41"/>
          <p:cNvSpPr txBox="1"/>
          <p:nvPr>
            <p:ph idx="4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4" name="Google Shape;124;p41"/>
          <p:cNvSpPr txBox="1"/>
          <p:nvPr>
            <p:ph idx="5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6" type="body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elfolie_TUD_Foto_a" showMasterSp="0">
  <p:cSld name="4_Titelfolie_TUD_Foto_a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/>
          <p:nvPr>
            <p:ph idx="2" type="pic"/>
          </p:nvPr>
        </p:nvSpPr>
        <p:spPr>
          <a:xfrm>
            <a:off x="0" y="1204913"/>
            <a:ext cx="12192000" cy="56530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42"/>
          <p:cNvSpPr txBox="1"/>
          <p:nvPr>
            <p:ph idx="1" type="body"/>
          </p:nvPr>
        </p:nvSpPr>
        <p:spPr>
          <a:xfrm>
            <a:off x="882808" y="2852116"/>
            <a:ext cx="180201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type="title"/>
          </p:nvPr>
        </p:nvSpPr>
        <p:spPr>
          <a:xfrm>
            <a:off x="882771" y="3835706"/>
            <a:ext cx="3941317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b="1"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3" type="subTitle"/>
          </p:nvPr>
        </p:nvSpPr>
        <p:spPr>
          <a:xfrm>
            <a:off x="882772" y="5028236"/>
            <a:ext cx="6090752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42"/>
          <p:cNvSpPr txBox="1"/>
          <p:nvPr>
            <p:ph idx="4" type="body"/>
          </p:nvPr>
        </p:nvSpPr>
        <p:spPr>
          <a:xfrm>
            <a:off x="882808" y="3138045"/>
            <a:ext cx="3138020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5" type="body"/>
          </p:nvPr>
        </p:nvSpPr>
        <p:spPr>
          <a:xfrm>
            <a:off x="882770" y="4375609"/>
            <a:ext cx="4803348" cy="492443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 sz="3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33" name="Google Shape;133;p42"/>
          <p:cNvSpPr txBox="1"/>
          <p:nvPr>
            <p:ph idx="6" type="body"/>
          </p:nvPr>
        </p:nvSpPr>
        <p:spPr>
          <a:xfrm>
            <a:off x="882808" y="5312641"/>
            <a:ext cx="4711084" cy="246221"/>
          </a:xfrm>
          <a:prstGeom prst="rect">
            <a:avLst/>
          </a:prstGeom>
          <a:solidFill>
            <a:schemeClr val="lt1">
              <a:alpha val="89019"/>
            </a:schemeClr>
          </a:solidFill>
          <a:ln>
            <a:noFill/>
          </a:ln>
        </p:spPr>
        <p:txBody>
          <a:bodyPr anchorCtr="0" anchor="t" bIns="0" lIns="72000" spcFirstLastPara="1" rIns="3600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—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34" name="Google Shape;13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06348" y="330108"/>
            <a:ext cx="1468046" cy="544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04" y="349751"/>
            <a:ext cx="1764000" cy="512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Open Sans"/>
              <a:buNone/>
              <a:defRPr b="1" i="0" sz="2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—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Char char="–"/>
              <a:defRPr b="0" i="0" sz="16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1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—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–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33"/>
          <p:cNvSpPr txBox="1"/>
          <p:nvPr/>
        </p:nvSpPr>
        <p:spPr>
          <a:xfrm>
            <a:off x="2477770" y="6319797"/>
            <a:ext cx="448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AGILE 2025 Workshop: LLMs for Conversational Geodata Search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Chair of Geoinformatics TU Dresden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de-DE" sz="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10th, June, 2025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33"/>
          <p:cNvSpPr txBox="1"/>
          <p:nvPr/>
        </p:nvSpPr>
        <p:spPr>
          <a:xfrm>
            <a:off x="7157720" y="6306444"/>
            <a:ext cx="704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Open Sans"/>
              <a:buNone/>
            </a:pPr>
            <a:br>
              <a:rPr b="0" i="0" lang="de-DE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de-DE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Slide </a:t>
            </a:r>
            <a:fld id="{00000000-1234-1234-1234-123412341234}" type="slidenum">
              <a:rPr b="0" i="0" lang="de-DE" sz="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" name="Google Shape;14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4825" y="6334183"/>
            <a:ext cx="1116268" cy="323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22106" y="6315776"/>
            <a:ext cx="969464" cy="36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992">
          <p15:clr>
            <a:srgbClr val="F26B43"/>
          </p15:clr>
        </p15:guide>
        <p15:guide id="2" pos="1120">
          <p15:clr>
            <a:srgbClr val="F26B43"/>
          </p15:clr>
        </p15:guide>
        <p15:guide id="3" pos="1676">
          <p15:clr>
            <a:srgbClr val="F26B43"/>
          </p15:clr>
        </p15:guide>
        <p15:guide id="4" pos="1556">
          <p15:clr>
            <a:srgbClr val="F26B43"/>
          </p15:clr>
        </p15:guide>
        <p15:guide id="5" pos="2252">
          <p15:clr>
            <a:srgbClr val="F26B43"/>
          </p15:clr>
        </p15:guide>
        <p15:guide id="6" pos="2128">
          <p15:clr>
            <a:srgbClr val="F26B43"/>
          </p15:clr>
        </p15:guide>
        <p15:guide id="7" pos="3824">
          <p15:clr>
            <a:srgbClr val="F26B43"/>
          </p15:clr>
        </p15:guide>
        <p15:guide id="8" pos="3948">
          <p15:clr>
            <a:srgbClr val="F26B43"/>
          </p15:clr>
        </p15:guide>
        <p15:guide id="9" pos="4384">
          <p15:clr>
            <a:srgbClr val="F26B43"/>
          </p15:clr>
        </p15:guide>
        <p15:guide id="10" pos="4508">
          <p15:clr>
            <a:srgbClr val="F26B43"/>
          </p15:clr>
        </p15:guide>
        <p15:guide id="11" pos="6788">
          <p15:clr>
            <a:srgbClr val="F26B43"/>
          </p15:clr>
        </p15:guide>
        <p15:guide id="12" pos="6656">
          <p15:clr>
            <a:srgbClr val="F26B43"/>
          </p15:clr>
        </p15:guide>
        <p15:guide id="13" pos="4960">
          <p15:clr>
            <a:srgbClr val="F26B43"/>
          </p15:clr>
        </p15:guide>
        <p15:guide id="14" pos="5084">
          <p15:clr>
            <a:srgbClr val="F26B43"/>
          </p15:clr>
        </p15:guide>
        <p15:guide id="15" orient="horz" pos="538">
          <p15:clr>
            <a:srgbClr val="F26B43"/>
          </p15:clr>
        </p15:guide>
        <p15:guide id="16" pos="551">
          <p15:clr>
            <a:srgbClr val="F26B43"/>
          </p15:clr>
        </p15:guide>
        <p15:guide id="17" pos="6085">
          <p15:clr>
            <a:srgbClr val="F26B43"/>
          </p15:clr>
        </p15:guide>
        <p15:guide id="18" pos="6216">
          <p15:clr>
            <a:srgbClr val="F26B43"/>
          </p15:clr>
        </p15:guide>
        <p15:guide id="19" pos="2692">
          <p15:clr>
            <a:srgbClr val="F26B43"/>
          </p15:clr>
        </p15:guide>
        <p15:guide id="20" pos="2808">
          <p15:clr>
            <a:srgbClr val="F26B43"/>
          </p15:clr>
        </p15:guide>
        <p15:guide id="21" pos="3260">
          <p15:clr>
            <a:srgbClr val="F26B43"/>
          </p15:clr>
        </p15:guide>
        <p15:guide id="22" pos="3380">
          <p15:clr>
            <a:srgbClr val="F26B43"/>
          </p15:clr>
        </p15:guide>
        <p15:guide id="23" pos="5520">
          <p15:clr>
            <a:srgbClr val="F26B43"/>
          </p15:clr>
        </p15:guide>
        <p15:guide id="24" orient="horz" pos="933">
          <p15:clr>
            <a:srgbClr val="F26B43"/>
          </p15:clr>
        </p15:guide>
        <p15:guide id="25" orient="horz" pos="759">
          <p15:clr>
            <a:srgbClr val="F26B43"/>
          </p15:clr>
        </p15:guide>
        <p15:guide id="26" orient="horz" pos="218">
          <p15:clr>
            <a:srgbClr val="F26B43"/>
          </p15:clr>
        </p15:guide>
        <p15:guide id="27" orient="horz" pos="3680">
          <p15:clr>
            <a:srgbClr val="F26B43"/>
          </p15:clr>
        </p15:guide>
        <p15:guide id="28" orient="horz" pos="3861">
          <p15:clr>
            <a:srgbClr val="F26B43"/>
          </p15:clr>
        </p15:guide>
        <p15:guide id="29" orient="horz" pos="2130">
          <p15:clr>
            <a:srgbClr val="F26B43"/>
          </p15:clr>
        </p15:guide>
        <p15:guide id="30" pos="5648">
          <p15:clr>
            <a:srgbClr val="F26B43"/>
          </p15:clr>
        </p15:guide>
        <p15:guide id="31" orient="horz" pos="649">
          <p15:clr>
            <a:srgbClr val="F26B43"/>
          </p15:clr>
        </p15:guide>
        <p15:guide id="32" pos="7216">
          <p15:clr>
            <a:srgbClr val="F26B43"/>
          </p15:clr>
        </p15:guide>
        <p15:guide id="33" orient="horz" pos="3988">
          <p15:clr>
            <a:srgbClr val="F26B43"/>
          </p15:clr>
        </p15:guide>
        <p15:guide id="34" orient="horz" pos="4196">
          <p15:clr>
            <a:srgbClr val="F26B43"/>
          </p15:clr>
        </p15:guide>
        <p15:guide id="35" pos="318">
          <p15:clr>
            <a:srgbClr val="F26B43"/>
          </p15:clr>
        </p15:guide>
        <p15:guide id="36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i.org/10.48550/arXiv.2402.01030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i.org/10.48550/arXiv.2309.02427" TargetMode="External"/><Relationship Id="rId4" Type="http://schemas.openxmlformats.org/officeDocument/2006/relationships/hyperlink" Target="https://doi.org/10.48550/arXiv.2402.01030" TargetMode="External"/><Relationship Id="rId5" Type="http://schemas.openxmlformats.org/officeDocument/2006/relationships/hyperlink" Target="https://doi.org/10.1017/S026988890000812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"/>
          <p:cNvSpPr txBox="1"/>
          <p:nvPr>
            <p:ph idx="1" type="body"/>
          </p:nvPr>
        </p:nvSpPr>
        <p:spPr>
          <a:xfrm>
            <a:off x="850356" y="1813429"/>
            <a:ext cx="325730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lang="de-DE"/>
              <a:t>Faculty of Environmental Sciences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0" lang="de-DE"/>
              <a:t>Chair of Geoinformatics</a:t>
            </a:r>
            <a:endParaRPr/>
          </a:p>
        </p:txBody>
      </p:sp>
      <p:sp>
        <p:nvSpPr>
          <p:cNvPr id="277" name="Google Shape;277;p1"/>
          <p:cNvSpPr txBox="1"/>
          <p:nvPr>
            <p:ph type="title"/>
          </p:nvPr>
        </p:nvSpPr>
        <p:spPr>
          <a:xfrm>
            <a:off x="850356" y="3282413"/>
            <a:ext cx="864159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</a:pPr>
            <a:r>
              <a:rPr lang="de-DE"/>
              <a:t>Agents for Conversational Geodata Search</a:t>
            </a:r>
            <a:endParaRPr/>
          </a:p>
        </p:txBody>
      </p:sp>
      <p:sp>
        <p:nvSpPr>
          <p:cNvPr id="278" name="Google Shape;278;p1"/>
          <p:cNvSpPr txBox="1"/>
          <p:nvPr>
            <p:ph idx="5" type="body"/>
          </p:nvPr>
        </p:nvSpPr>
        <p:spPr>
          <a:xfrm>
            <a:off x="850356" y="3896709"/>
            <a:ext cx="374865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de-DE"/>
              <a:t>AGILE 2025 Tutorial, Dresden, Germany</a:t>
            </a:r>
            <a:endParaRPr/>
          </a:p>
        </p:txBody>
      </p:sp>
      <p:sp>
        <p:nvSpPr>
          <p:cNvPr id="279" name="Google Shape;279;p1"/>
          <p:cNvSpPr txBox="1"/>
          <p:nvPr>
            <p:ph idx="2" type="subTitle"/>
          </p:nvPr>
        </p:nvSpPr>
        <p:spPr>
          <a:xfrm>
            <a:off x="850346" y="5676400"/>
            <a:ext cx="4965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de-DE"/>
              <a:t>Simeon Wetzel, Auriol Degbelo, Stephan Mäs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/>
              <a:t>K</a:t>
            </a:r>
            <a:r>
              <a:rPr lang="de-DE" sz="3200"/>
              <a:t>ey operations</a:t>
            </a:r>
            <a:endParaRPr b="0" sz="3600"/>
          </a:p>
        </p:txBody>
      </p:sp>
      <p:sp>
        <p:nvSpPr>
          <p:cNvPr id="358" name="Google Shape;358;p13"/>
          <p:cNvSpPr txBox="1"/>
          <p:nvPr>
            <p:ph idx="1" type="body"/>
          </p:nvPr>
        </p:nvSpPr>
        <p:spPr>
          <a:xfrm>
            <a:off x="874711" y="1261024"/>
            <a:ext cx="10819984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1" lang="de-DE" sz="2000"/>
              <a:t>Retrieval</a:t>
            </a:r>
            <a:r>
              <a:rPr lang="de-DE" sz="2000"/>
              <a:t>: read information from long-term memory into working memory.</a:t>
            </a:r>
            <a:endParaRPr/>
          </a:p>
          <a:p>
            <a:pPr indent="-330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Reasoning</a:t>
            </a:r>
            <a:r>
              <a:rPr lang="de-DE" sz="2000"/>
              <a:t>: process content from working memory to generate new information</a:t>
            </a:r>
            <a:endParaRPr/>
          </a:p>
          <a:p>
            <a:pPr indent="-330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1" lang="de-DE" sz="2000"/>
              <a:t>Learning</a:t>
            </a:r>
            <a:r>
              <a:rPr lang="de-DE" sz="2000"/>
              <a:t>: write information to long-term memory (e.g. update episodic memory with experience, update semantic memory with knowledge, update LLM parameters)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 sz="2000"/>
          </a:p>
          <a:p>
            <a:pPr indent="-330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359" name="Google Shape;359;p13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13"/>
          <p:cNvSpPr txBox="1"/>
          <p:nvPr/>
        </p:nvSpPr>
        <p:spPr>
          <a:xfrm>
            <a:off x="4480372" y="5088929"/>
            <a:ext cx="3369365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[Summers et al 2024]</a:t>
            </a:r>
            <a:endParaRPr b="0" i="0" sz="162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Types of memories</a:t>
            </a:r>
            <a:endParaRPr b="0" sz="3600"/>
          </a:p>
        </p:txBody>
      </p:sp>
      <p:sp>
        <p:nvSpPr>
          <p:cNvPr id="367" name="Google Shape;367;p14"/>
          <p:cNvSpPr txBox="1"/>
          <p:nvPr>
            <p:ph idx="1" type="body"/>
          </p:nvPr>
        </p:nvSpPr>
        <p:spPr>
          <a:xfrm>
            <a:off x="874710" y="1135715"/>
            <a:ext cx="11061127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</a:pPr>
            <a:r>
              <a:rPr b="1" lang="de-DE" sz="1900"/>
              <a:t>Working Memory</a:t>
            </a:r>
            <a:r>
              <a:rPr lang="de-DE" sz="1900"/>
              <a:t>: maintains active and immediately available information for the </a:t>
            </a:r>
            <a:r>
              <a:rPr lang="de-DE" sz="1900">
                <a:solidFill>
                  <a:srgbClr val="FF0000"/>
                </a:solidFill>
              </a:rPr>
              <a:t>current decision cycle</a:t>
            </a:r>
            <a:r>
              <a:rPr lang="de-DE" sz="1900"/>
              <a:t>, e.g. perception inputs or information from the previous decision cycle.</a:t>
            </a:r>
            <a:endParaRPr/>
          </a:p>
          <a:p>
            <a:pPr indent="-33655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19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</a:pPr>
            <a:r>
              <a:rPr b="1" lang="de-DE" sz="1900"/>
              <a:t>Episodic  Memory</a:t>
            </a:r>
            <a:r>
              <a:rPr lang="de-DE" sz="1900"/>
              <a:t>: stores experiences from </a:t>
            </a:r>
            <a:r>
              <a:rPr lang="de-DE" sz="1900">
                <a:solidFill>
                  <a:srgbClr val="FF0000"/>
                </a:solidFill>
              </a:rPr>
              <a:t>previous decision cycles</a:t>
            </a:r>
            <a:r>
              <a:rPr lang="de-DE" sz="1900"/>
              <a:t>, e.g. training data in the form of input-output pairs, sequences of historical events.</a:t>
            </a:r>
            <a:endParaRPr/>
          </a:p>
          <a:p>
            <a:pPr indent="-33655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19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</a:pPr>
            <a:r>
              <a:rPr b="1" lang="de-DE" sz="1900"/>
              <a:t>Semantic Memory: </a:t>
            </a:r>
            <a:r>
              <a:rPr lang="de-DE" sz="1900"/>
              <a:t>stores an agent’s knowledge about the world and about itself.  </a:t>
            </a:r>
            <a:endParaRPr/>
          </a:p>
          <a:p>
            <a:pPr indent="-33655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19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Char char="▪"/>
            </a:pPr>
            <a:r>
              <a:rPr b="1" lang="de-DE" sz="1900"/>
              <a:t>Procedural Memory</a:t>
            </a:r>
            <a:r>
              <a:rPr lang="de-DE" sz="1900"/>
              <a:t>: this has two forms: </a:t>
            </a:r>
            <a:r>
              <a:rPr i="1" lang="de-DE" sz="1900"/>
              <a:t>Implicit</a:t>
            </a:r>
            <a:r>
              <a:rPr lang="de-DE" sz="1900"/>
              <a:t> knowledge, stored in the weights of the language model; </a:t>
            </a:r>
            <a:r>
              <a:rPr i="1" lang="de-DE" sz="1900"/>
              <a:t>explicit</a:t>
            </a:r>
            <a:r>
              <a:rPr lang="de-DE" sz="1900"/>
              <a:t> knowledge, stored in the agent’s code. The agent’s code can be further subdivided into: </a:t>
            </a:r>
            <a:r>
              <a:rPr i="1" lang="de-DE" sz="1900"/>
              <a:t>procedures</a:t>
            </a:r>
            <a:r>
              <a:rPr lang="de-DE" sz="1900"/>
              <a:t> that implement actions (reasoning, retrieval, grounding, and learning) and </a:t>
            </a:r>
            <a:r>
              <a:rPr i="1" lang="de-DE" sz="1900"/>
              <a:t>procedures</a:t>
            </a:r>
            <a:r>
              <a:rPr lang="de-DE" sz="1900"/>
              <a:t> that implement decision-making.</a:t>
            </a:r>
            <a:endParaRPr sz="1900"/>
          </a:p>
          <a:p>
            <a:pPr indent="-33655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</a:pPr>
            <a:r>
              <a:t/>
            </a:r>
            <a:endParaRPr sz="1900"/>
          </a:p>
        </p:txBody>
      </p:sp>
      <p:sp>
        <p:nvSpPr>
          <p:cNvPr id="368" name="Google Shape;368;p14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14"/>
          <p:cNvSpPr txBox="1"/>
          <p:nvPr/>
        </p:nvSpPr>
        <p:spPr>
          <a:xfrm>
            <a:off x="3942293" y="6341109"/>
            <a:ext cx="3369365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[Summers et al 2024]</a:t>
            </a:r>
            <a:endParaRPr b="0" i="0" sz="162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14"/>
          <p:cNvSpPr/>
          <p:nvPr/>
        </p:nvSpPr>
        <p:spPr>
          <a:xfrm>
            <a:off x="72570" y="1135715"/>
            <a:ext cx="725715" cy="6059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2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Short-term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14"/>
          <p:cNvSpPr/>
          <p:nvPr/>
        </p:nvSpPr>
        <p:spPr>
          <a:xfrm>
            <a:off x="72570" y="2144458"/>
            <a:ext cx="725715" cy="29863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2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Long-term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ReAct</a:t>
            </a:r>
            <a:r>
              <a:rPr lang="de-DE"/>
              <a:t>: Reasoning + Act [Yao et al 2023]</a:t>
            </a:r>
            <a:endParaRPr b="0" sz="3600"/>
          </a:p>
        </p:txBody>
      </p:sp>
      <p:sp>
        <p:nvSpPr>
          <p:cNvPr id="378" name="Google Shape;378;p15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79" name="Google Shape;3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4288" y="1312852"/>
            <a:ext cx="4026559" cy="4232296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5"/>
          <p:cNvSpPr txBox="1"/>
          <p:nvPr/>
        </p:nvSpPr>
        <p:spPr>
          <a:xfrm>
            <a:off x="2517608" y="5656896"/>
            <a:ext cx="609399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https://www.philschmid.de/langgraph-gemini-2-5-react-agent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ReAct</a:t>
            </a:r>
            <a:r>
              <a:rPr lang="de-DE"/>
              <a:t>: Thought</a:t>
            </a:r>
            <a:endParaRPr b="0" sz="3600"/>
          </a:p>
        </p:txBody>
      </p:sp>
      <p:sp>
        <p:nvSpPr>
          <p:cNvPr id="387" name="Google Shape;387;p16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8" name="Google Shape;3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172" y="1030288"/>
            <a:ext cx="4026559" cy="4232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4319" y="1993652"/>
            <a:ext cx="6985334" cy="3610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0" name="Google Shape;390;p16"/>
          <p:cNvSpPr txBox="1"/>
          <p:nvPr/>
        </p:nvSpPr>
        <p:spPr>
          <a:xfrm>
            <a:off x="5612470" y="5626092"/>
            <a:ext cx="609399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https://huggingface.co/learn/agents-course/unit1/thoughts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6"/>
          <p:cNvSpPr txBox="1"/>
          <p:nvPr/>
        </p:nvSpPr>
        <p:spPr>
          <a:xfrm>
            <a:off x="5744817" y="1409398"/>
            <a:ext cx="5304338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“Thoughts represent the </a:t>
            </a:r>
            <a:r>
              <a:rPr b="1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Agent’s internal reasoning and planning processes</a:t>
            </a: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 to solve the task”.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br>
              <a:rPr b="0" i="0" lang="de-DE" sz="16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2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ReAct</a:t>
            </a:r>
            <a:r>
              <a:rPr lang="de-DE"/>
              <a:t>: Action</a:t>
            </a:r>
            <a:endParaRPr b="0" sz="3600"/>
          </a:p>
        </p:txBody>
      </p:sp>
      <p:sp>
        <p:nvSpPr>
          <p:cNvPr id="398" name="Google Shape;398;p17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9" name="Google Shape;3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172" y="1030288"/>
            <a:ext cx="4026559" cy="423229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7"/>
          <p:cNvSpPr txBox="1"/>
          <p:nvPr/>
        </p:nvSpPr>
        <p:spPr>
          <a:xfrm>
            <a:off x="5612470" y="5626092"/>
            <a:ext cx="609399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https://huggingface.co/learn/agents-course/unit1/thoughts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7"/>
          <p:cNvSpPr txBox="1"/>
          <p:nvPr/>
        </p:nvSpPr>
        <p:spPr>
          <a:xfrm>
            <a:off x="5744817" y="802864"/>
            <a:ext cx="5304338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“Actions are the concrete steps an </a:t>
            </a:r>
            <a:r>
              <a:rPr b="1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AI agent takes to interact with its environment”</a:t>
            </a: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17"/>
          <p:cNvPicPr preferRelativeResize="0"/>
          <p:nvPr/>
        </p:nvPicPr>
        <p:blipFill rotWithShape="1">
          <a:blip r:embed="rId4">
            <a:alphaModFix/>
          </a:blip>
          <a:srcRect b="0" l="0" r="5097" t="0"/>
          <a:stretch/>
        </p:blipFill>
        <p:spPr>
          <a:xfrm>
            <a:off x="4438260" y="1437310"/>
            <a:ext cx="7572375" cy="20502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3" name="Google Shape;40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8260" y="3579986"/>
            <a:ext cx="7572375" cy="26765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4" name="Google Shape;404;p17"/>
          <p:cNvSpPr txBox="1"/>
          <p:nvPr/>
        </p:nvSpPr>
        <p:spPr>
          <a:xfrm>
            <a:off x="4839702" y="6480670"/>
            <a:ext cx="609399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https://huggingface.co/learn/agents-course/unit1/actions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8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ReAct</a:t>
            </a:r>
            <a:r>
              <a:rPr lang="de-DE"/>
              <a:t>: Observation</a:t>
            </a:r>
            <a:endParaRPr b="0" sz="3600"/>
          </a:p>
        </p:txBody>
      </p:sp>
      <p:sp>
        <p:nvSpPr>
          <p:cNvPr id="411" name="Google Shape;411;p18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2" name="Google Shape;4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172" y="1030288"/>
            <a:ext cx="4026559" cy="423229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8"/>
          <p:cNvSpPr txBox="1"/>
          <p:nvPr/>
        </p:nvSpPr>
        <p:spPr>
          <a:xfrm>
            <a:off x="6423638" y="1399070"/>
            <a:ext cx="4563979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“Observations are </a:t>
            </a:r>
            <a:r>
              <a:rPr b="1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how an Agent perceives the consequences of its actions</a:t>
            </a: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br>
              <a:rPr b="0" i="0" lang="de-DE" sz="16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2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4" name="Google Shape;41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1428" y="2157434"/>
            <a:ext cx="6248400" cy="3105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5" name="Google Shape;415;p18"/>
          <p:cNvSpPr txBox="1"/>
          <p:nvPr/>
        </p:nvSpPr>
        <p:spPr>
          <a:xfrm>
            <a:off x="5581428" y="5284459"/>
            <a:ext cx="9405687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https://huggingface.co/learn/agents-course/unit1/observations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9"/>
          <p:cNvSpPr txBox="1"/>
          <p:nvPr>
            <p:ph type="title"/>
          </p:nvPr>
        </p:nvSpPr>
        <p:spPr>
          <a:xfrm>
            <a:off x="874712" y="3387259"/>
            <a:ext cx="503182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de-DE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smolagents?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19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61259e0bbe_0_12"/>
          <p:cNvSpPr txBox="1"/>
          <p:nvPr>
            <p:ph idx="1" type="body"/>
          </p:nvPr>
        </p:nvSpPr>
        <p:spPr>
          <a:xfrm>
            <a:off x="874711" y="14811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de-DE" sz="2000"/>
              <a:t>Recent framework (released 2025)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de-DE" sz="2000"/>
              <a:t>Built by </a:t>
            </a:r>
            <a:r>
              <a:rPr b="1" lang="de-DE" sz="2000"/>
              <a:t>HuggingFace </a:t>
            </a:r>
            <a:r>
              <a:rPr lang="de-DE" sz="2000"/>
              <a:t>developers</a:t>
            </a:r>
            <a:endParaRPr sz="2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0" lang="de-DE" sz="2000"/>
              <a:t>Simple </a:t>
            </a:r>
            <a:r>
              <a:rPr b="1" lang="de-DE" sz="2000"/>
              <a:t>python framework </a:t>
            </a:r>
            <a:r>
              <a:rPr b="0" lang="de-DE" sz="2000"/>
              <a:t>for building agents</a:t>
            </a:r>
            <a:endParaRPr b="0" sz="2000"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0" lang="de-DE" sz="2000"/>
              <a:t>Supports </a:t>
            </a:r>
            <a:r>
              <a:rPr b="1" lang="de-DE" sz="2000"/>
              <a:t>any LLM</a:t>
            </a:r>
            <a:endParaRPr b="1"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0" lang="de-DE" sz="2000"/>
              <a:t>from HuggingFace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0" lang="de-DE" sz="2000"/>
              <a:t>or other In</a:t>
            </a:r>
            <a:r>
              <a:rPr lang="de-DE" sz="2000"/>
              <a:t>ference Providers (OpenAI, Groq, Anthropic, etc.)</a:t>
            </a:r>
            <a:r>
              <a:rPr b="0" lang="de-DE" sz="2000"/>
              <a:t> </a:t>
            </a:r>
            <a:br>
              <a:rPr lang="de-DE" sz="2000"/>
            </a:br>
            <a:endParaRPr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de-DE" sz="2000"/>
              <a:t>First-class support for </a:t>
            </a:r>
            <a:r>
              <a:rPr b="1" lang="de-DE" sz="2000"/>
              <a:t>Code Agents</a:t>
            </a:r>
            <a:endParaRPr b="1" sz="2000"/>
          </a:p>
        </p:txBody>
      </p:sp>
      <p:sp>
        <p:nvSpPr>
          <p:cNvPr id="428" name="Google Shape;428;g361259e0bbe_0_12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Smolagents</a:t>
            </a:r>
            <a:endParaRPr/>
          </a:p>
        </p:txBody>
      </p:sp>
      <p:pic>
        <p:nvPicPr>
          <p:cNvPr id="429" name="Google Shape;429;g361259e0bb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1937" y="1204925"/>
            <a:ext cx="4108536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361259e0bbe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3548" y="3853000"/>
            <a:ext cx="2675851" cy="8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619b7f7e37_0_2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Smolagents - Different levels of agency</a:t>
            </a:r>
            <a:endParaRPr/>
          </a:p>
        </p:txBody>
      </p:sp>
      <p:pic>
        <p:nvPicPr>
          <p:cNvPr id="437" name="Google Shape;437;g3619b7f7e37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525" y="1189813"/>
            <a:ext cx="8286157" cy="4933926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3619b7f7e37_0_2"/>
          <p:cNvSpPr txBox="1"/>
          <p:nvPr/>
        </p:nvSpPr>
        <p:spPr>
          <a:xfrm>
            <a:off x="8521750" y="5864675"/>
            <a:ext cx="31677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de-DE" sz="13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https://huggingface.co/docs/smolagents/conceptual_guides/intro_agents</a:t>
            </a:r>
            <a:endParaRPr b="0" i="0" sz="13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61259e0bbe_0_22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Smolagents</a:t>
            </a:r>
            <a:endParaRPr/>
          </a:p>
        </p:txBody>
      </p:sp>
      <p:sp>
        <p:nvSpPr>
          <p:cNvPr id="445" name="Google Shape;445;g361259e0bbe_0_22"/>
          <p:cNvSpPr txBox="1"/>
          <p:nvPr>
            <p:ph idx="1" type="body"/>
          </p:nvPr>
        </p:nvSpPr>
        <p:spPr>
          <a:xfrm>
            <a:off x="874711" y="14811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0" lang="de-DE" sz="2000"/>
              <a:t>CodeAgents: </a:t>
            </a:r>
            <a:r>
              <a:rPr b="0" i="1" lang="de-DE" sz="2000"/>
              <a:t>Executable Code Actions Elicit Better LLM Agents (Wang et al. 2024, </a:t>
            </a:r>
            <a:r>
              <a:rPr b="0" i="1" lang="de-DE" sz="2000" u="sng">
                <a:solidFill>
                  <a:schemeClr val="hlink"/>
                </a:solidFill>
                <a:hlinkClick r:id="rId3"/>
              </a:rPr>
              <a:t>DOI</a:t>
            </a:r>
            <a:r>
              <a:rPr b="0" i="1" lang="de-DE" sz="2000"/>
              <a:t>)</a:t>
            </a:r>
            <a:endParaRPr b="0" i="1" sz="2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sz="2000"/>
          </a:p>
        </p:txBody>
      </p:sp>
      <p:pic>
        <p:nvPicPr>
          <p:cNvPr id="446" name="Google Shape;446;g361259e0bbe_0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25" y="1852450"/>
            <a:ext cx="9910876" cy="421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Agenda</a:t>
            </a:r>
            <a:endParaRPr b="0" sz="3600"/>
          </a:p>
        </p:txBody>
      </p:sp>
      <p:sp>
        <p:nvSpPr>
          <p:cNvPr id="285" name="Google Shape;285;p2"/>
          <p:cNvSpPr txBox="1"/>
          <p:nvPr>
            <p:ph idx="1" type="body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215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lang="de-DE" sz="2000"/>
              <a:t>Key features of an Agent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t/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lang="de-DE" sz="2000"/>
              <a:t>Introduction to the                           Framework</a:t>
            </a:r>
            <a:endParaRPr b="0" sz="2800"/>
          </a:p>
        </p:txBody>
      </p:sp>
      <p:sp>
        <p:nvSpPr>
          <p:cNvPr id="286" name="Google Shape;286;p2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7" name="Google Shape;2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7985" y="3300562"/>
            <a:ext cx="17526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619b7f7e37_0_11"/>
          <p:cNvSpPr txBox="1"/>
          <p:nvPr>
            <p:ph type="title"/>
          </p:nvPr>
        </p:nvSpPr>
        <p:spPr>
          <a:xfrm>
            <a:off x="874712" y="346075"/>
            <a:ext cx="105807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de-DE"/>
              <a:t>Smolagents</a:t>
            </a:r>
            <a:endParaRPr/>
          </a:p>
        </p:txBody>
      </p:sp>
      <p:sp>
        <p:nvSpPr>
          <p:cNvPr id="453" name="Google Shape;453;g3619b7f7e37_0_11"/>
          <p:cNvSpPr txBox="1"/>
          <p:nvPr>
            <p:ph idx="1" type="body"/>
          </p:nvPr>
        </p:nvSpPr>
        <p:spPr>
          <a:xfrm>
            <a:off x="874711" y="1481138"/>
            <a:ext cx="10580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Composability</a:t>
            </a:r>
            <a:r>
              <a:rPr b="0" lang="de-DE" sz="2000"/>
              <a:t>:</a:t>
            </a:r>
            <a:r>
              <a:rPr lang="de-DE" sz="2000"/>
              <a:t> JSON actions cannot be nested or pre-defined for later use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4572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Object management</a:t>
            </a:r>
            <a:r>
              <a:rPr b="0" lang="de-DE" sz="2000"/>
              <a:t>: </a:t>
            </a:r>
            <a:r>
              <a:rPr lang="de-DE" sz="2000"/>
              <a:t>with JSON it is harder to store outputs of complex objects (e.g. images)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4572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Generality</a:t>
            </a:r>
            <a:r>
              <a:rPr b="0" lang="de-DE" sz="2000"/>
              <a:t>: code is built to express simply anything you can have a computer do</a:t>
            </a:r>
            <a:endParaRPr sz="2000"/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-457200" lvl="1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Representation in LLM training data</a:t>
            </a:r>
            <a:r>
              <a:rPr b="0" lang="de-DE" sz="2000"/>
              <a:t>: plenty of quality code actions are already included in LLMs’ training data which means they’re already trained for this!</a:t>
            </a:r>
            <a:endParaRPr b="0" sz="1250">
              <a:solidFill>
                <a:srgbClr val="4A556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de-DE" sz="3600"/>
              <a:t>References </a:t>
            </a:r>
            <a:br>
              <a:rPr lang="de-DE" sz="3600"/>
            </a:br>
            <a:endParaRPr b="0" sz="3600"/>
          </a:p>
        </p:txBody>
      </p:sp>
      <p:sp>
        <p:nvSpPr>
          <p:cNvPr id="460" name="Google Shape;460;p30"/>
          <p:cNvSpPr txBox="1"/>
          <p:nvPr>
            <p:ph idx="1" type="body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0" lang="de-DE"/>
              <a:t>Sumers, T.R., Yao, S., Narasimhan, K. and Griffiths, T.L. (2024) ‘Cognitive architectures for language agents’, </a:t>
            </a:r>
            <a:r>
              <a:rPr b="0" i="1" lang="de-DE"/>
              <a:t>Transactions on Machine Learning Research</a:t>
            </a:r>
            <a:r>
              <a:rPr b="0" lang="de-DE"/>
              <a:t>. Available at: </a:t>
            </a:r>
            <a:r>
              <a:rPr b="0" lang="de-DE" u="sng">
                <a:solidFill>
                  <a:schemeClr val="hlink"/>
                </a:solidFill>
                <a:hlinkClick r:id="rId3"/>
              </a:rPr>
              <a:t>https://doi.org/10.48550/arXiv.2309.02427</a:t>
            </a:r>
            <a:r>
              <a:rPr b="0" lang="de-DE"/>
              <a:t>.</a:t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b="0" lang="de-DE"/>
              <a:t>Wang, X., Chen, Y., Yuan, L., Zhang, Y., Li, Y., Peng, H., &amp; Ji, H. (2024). Executable Code Actions Elicit Better LLM Agents. Proceedings of Machine Learning Research, 235(Llm), 50208–50232. Available at: </a:t>
            </a:r>
            <a:r>
              <a:rPr b="0" lang="de-DE" u="sng">
                <a:solidFill>
                  <a:schemeClr val="hlink"/>
                </a:solidFill>
                <a:hlinkClick r:id="rId4"/>
              </a:rPr>
              <a:t>https://doi.org/10.48550/arXiv.2402.01030</a:t>
            </a:r>
            <a:r>
              <a:rPr b="0" lang="de-DE"/>
              <a:t> </a:t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0" lang="de-DE"/>
              <a:t>Wooldridge, M. and Jennings, N.R. (1995) ‘Intelligent agents: theory and practice’, The Knowledge Engineering Review, 10(2), pp. 115–152. Available at: </a:t>
            </a:r>
            <a:r>
              <a:rPr b="0" lang="de-DE" u="sng">
                <a:solidFill>
                  <a:schemeClr val="hlink"/>
                </a:solidFill>
                <a:hlinkClick r:id="rId5"/>
              </a:rPr>
              <a:t>https://doi.org/10.1017/S0269888900008122</a:t>
            </a:r>
            <a:r>
              <a:rPr b="0" lang="de-DE"/>
              <a:t>.</a:t>
            </a:r>
            <a:endParaRPr b="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</a:pPr>
            <a:r>
              <a:rPr b="0" lang="de-DE"/>
              <a:t>Yao, S., Zhao, J., Yu, D., Du, N., Shafran, I., Narasimhan, K.R. and Cao, Y. (2023) ‘ReAct: Synergizing reasoning and acting in language models’, in The Eleventh International Conference on Learning Representations (ICLR 2023). Kigali, Rwanda.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t/>
            </a:r>
            <a:endParaRPr b="0"/>
          </a:p>
        </p:txBody>
      </p:sp>
      <p:sp>
        <p:nvSpPr>
          <p:cNvPr id="461" name="Google Shape;461;p30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Why Agents</a:t>
            </a:r>
            <a:endParaRPr b="0" sz="3600"/>
          </a:p>
        </p:txBody>
      </p:sp>
      <p:sp>
        <p:nvSpPr>
          <p:cNvPr id="293" name="Google Shape;293;p6"/>
          <p:cNvSpPr txBox="1"/>
          <p:nvPr>
            <p:ph idx="1" type="body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lang="de-DE" sz="2000"/>
              <a:t>LLMs only are not enough to solve complex problems 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lang="de-DE" sz="2000"/>
              <a:t>They are complemented with different </a:t>
            </a:r>
            <a:r>
              <a:rPr lang="de-DE" sz="2000"/>
              <a:t>tools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sz="2000"/>
          </a:p>
          <a:p>
            <a:pPr indent="-215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sz="2000"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lang="de-DE" sz="2000"/>
              <a:t>Agents </a:t>
            </a:r>
            <a:endParaRPr/>
          </a:p>
          <a:p>
            <a:pPr indent="-342897" lvl="2" marL="594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0" lang="de-DE" sz="2000"/>
              <a:t>… take over the control logic within the application </a:t>
            </a:r>
            <a:endParaRPr/>
          </a:p>
          <a:p>
            <a:pPr indent="-342897" lvl="2" marL="594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de-DE" sz="2000"/>
              <a:t>… are useful to automate complex workflows (keyword: automated orchestration)</a:t>
            </a:r>
            <a:endParaRPr b="0" sz="2000"/>
          </a:p>
        </p:txBody>
      </p:sp>
      <p:sp>
        <p:nvSpPr>
          <p:cNvPr id="294" name="Google Shape;294;p6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 txBox="1"/>
          <p:nvPr>
            <p:ph type="title"/>
          </p:nvPr>
        </p:nvSpPr>
        <p:spPr>
          <a:xfrm>
            <a:off x="874712" y="3387259"/>
            <a:ext cx="5221288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de-DE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is an Agent?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Definition of an Agent</a:t>
            </a:r>
            <a:endParaRPr b="0" sz="3600"/>
          </a:p>
        </p:txBody>
      </p:sp>
      <p:sp>
        <p:nvSpPr>
          <p:cNvPr id="308" name="Google Shape;308;p8"/>
          <p:cNvSpPr txBox="1"/>
          <p:nvPr>
            <p:ph idx="1" type="body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de-DE" sz="2000"/>
              <a:t>A hardware or software-based computer system that exhibits the following characteristics: </a:t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t/>
            </a:r>
            <a:endParaRPr sz="2000"/>
          </a:p>
          <a:p>
            <a:pPr indent="-4318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de-DE" sz="2000"/>
              <a:t>Autonomy</a:t>
            </a:r>
            <a:endParaRPr sz="2000"/>
          </a:p>
          <a:p>
            <a:pPr indent="-4318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de-DE" sz="2000"/>
              <a:t>Social ability</a:t>
            </a:r>
            <a:endParaRPr sz="2000"/>
          </a:p>
          <a:p>
            <a:pPr indent="-4318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de-DE" sz="2000"/>
              <a:t>Reactivity</a:t>
            </a:r>
            <a:endParaRPr sz="2000"/>
          </a:p>
          <a:p>
            <a:pPr indent="-4318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de-DE" sz="2000"/>
              <a:t>Proactivity</a:t>
            </a:r>
            <a:endParaRPr sz="2000"/>
          </a:p>
        </p:txBody>
      </p:sp>
      <p:sp>
        <p:nvSpPr>
          <p:cNvPr id="309" name="Google Shape;309;p8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8"/>
          <p:cNvSpPr txBox="1"/>
          <p:nvPr/>
        </p:nvSpPr>
        <p:spPr>
          <a:xfrm>
            <a:off x="4901609" y="5645888"/>
            <a:ext cx="357254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[Wooldridge and Jennings 1995]</a:t>
            </a:r>
            <a:endParaRPr b="0" i="0" sz="162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Features of an agent</a:t>
            </a:r>
            <a:endParaRPr b="0" sz="3600"/>
          </a:p>
        </p:txBody>
      </p:sp>
      <p:sp>
        <p:nvSpPr>
          <p:cNvPr id="317" name="Google Shape;317;p9"/>
          <p:cNvSpPr txBox="1"/>
          <p:nvPr>
            <p:ph idx="1" type="body"/>
          </p:nvPr>
        </p:nvSpPr>
        <p:spPr>
          <a:xfrm>
            <a:off x="874711" y="1261024"/>
            <a:ext cx="10819984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1" lang="de-DE" sz="2000"/>
              <a:t>Autonomy</a:t>
            </a:r>
            <a:r>
              <a:rPr lang="de-DE" sz="2000"/>
              <a:t>: agents operate </a:t>
            </a:r>
            <a:r>
              <a:rPr lang="de-DE" sz="2000">
                <a:solidFill>
                  <a:srgbClr val="FF0000"/>
                </a:solidFill>
              </a:rPr>
              <a:t>without the direct intervention of humans</a:t>
            </a:r>
            <a:r>
              <a:rPr lang="de-DE" sz="2000"/>
              <a:t>, and have some kind of control over their actions and internal state.</a:t>
            </a:r>
            <a:endParaRPr/>
          </a:p>
          <a:p>
            <a:pPr indent="-330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Social ability</a:t>
            </a:r>
            <a:r>
              <a:rPr lang="de-DE" sz="2000"/>
              <a:t>: Agents </a:t>
            </a:r>
            <a:r>
              <a:rPr lang="de-DE" sz="2000">
                <a:solidFill>
                  <a:srgbClr val="FF0000"/>
                </a:solidFill>
              </a:rPr>
              <a:t>interact</a:t>
            </a:r>
            <a:r>
              <a:rPr lang="de-DE" sz="2000"/>
              <a:t> with other agents (and possibly with humans) using some form of agent communication language.</a:t>
            </a:r>
            <a:endParaRPr sz="2000"/>
          </a:p>
          <a:p>
            <a:pPr indent="-330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Reactivity</a:t>
            </a:r>
            <a:r>
              <a:rPr lang="de-DE" sz="2000"/>
              <a:t>: Agents </a:t>
            </a:r>
            <a:r>
              <a:rPr lang="de-DE" sz="2000">
                <a:solidFill>
                  <a:srgbClr val="FF0000"/>
                </a:solidFill>
              </a:rPr>
              <a:t>perceive</a:t>
            </a:r>
            <a:r>
              <a:rPr lang="de-DE" sz="2000"/>
              <a:t> their environment - whether it’s the physical world, a user via a graphical interface, a collection of other agents, the Internet, or a combination of these - and respond to changes.</a:t>
            </a:r>
            <a:endParaRPr/>
          </a:p>
          <a:p>
            <a:pPr indent="-330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Proactivity</a:t>
            </a:r>
            <a:r>
              <a:rPr lang="de-DE" sz="2000"/>
              <a:t>: </a:t>
            </a:r>
            <a:r>
              <a:rPr b="0" lang="de-DE" sz="2000"/>
              <a:t>Agents do not merely react; they exhibit goal-directed behavior by taking </a:t>
            </a:r>
            <a:r>
              <a:rPr b="0" lang="de-DE" sz="2000">
                <a:solidFill>
                  <a:srgbClr val="FF0000"/>
                </a:solidFill>
              </a:rPr>
              <a:t>independent initiative</a:t>
            </a:r>
            <a:r>
              <a:rPr b="0" lang="de-DE" sz="2000"/>
              <a:t>.</a:t>
            </a:r>
            <a:endParaRPr/>
          </a:p>
          <a:p>
            <a:pPr indent="-330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30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  <p:sp>
        <p:nvSpPr>
          <p:cNvPr id="318" name="Google Shape;318;p9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9"/>
          <p:cNvSpPr txBox="1"/>
          <p:nvPr/>
        </p:nvSpPr>
        <p:spPr>
          <a:xfrm>
            <a:off x="3210046" y="6280516"/>
            <a:ext cx="357254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[Wooldridge and Jennings 1995]</a:t>
            </a:r>
            <a:endParaRPr b="0" i="0" sz="162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Features of an agent (mentioned occasionally)…</a:t>
            </a:r>
            <a:endParaRPr b="0" sz="3600"/>
          </a:p>
        </p:txBody>
      </p:sp>
      <p:sp>
        <p:nvSpPr>
          <p:cNvPr id="326" name="Google Shape;326;p10"/>
          <p:cNvSpPr txBox="1"/>
          <p:nvPr>
            <p:ph idx="1" type="body"/>
          </p:nvPr>
        </p:nvSpPr>
        <p:spPr>
          <a:xfrm>
            <a:off x="874711" y="1484313"/>
            <a:ext cx="10580688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Mobility</a:t>
            </a:r>
            <a:r>
              <a:rPr lang="de-DE" sz="2000"/>
              <a:t>: The ability of an agent to move within an (electronic) network.</a:t>
            </a:r>
            <a:endParaRPr b="1"/>
          </a:p>
          <a:p>
            <a:pPr indent="-330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457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b="1" lang="de-DE" sz="2000"/>
              <a:t>Veracity</a:t>
            </a:r>
            <a:r>
              <a:rPr lang="de-DE" sz="2000"/>
              <a:t>: </a:t>
            </a:r>
            <a:r>
              <a:rPr b="0" lang="de-DE" sz="2000"/>
              <a:t>The assumption that an agent will not knowingly communicate false information.</a:t>
            </a:r>
            <a:endParaRPr/>
          </a:p>
          <a:p>
            <a:pPr indent="-3302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1" lang="de-DE" sz="2000"/>
              <a:t>Benevolence</a:t>
            </a:r>
            <a:r>
              <a:rPr lang="de-DE" sz="2000"/>
              <a:t>: The assumption that agents do not pursue conflicting goals and therefore always strive to do what is required of them.</a:t>
            </a:r>
            <a:endParaRPr/>
          </a:p>
          <a:p>
            <a:pPr indent="-330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4572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b="1" lang="de-DE" sz="2000"/>
              <a:t>Rationality</a:t>
            </a:r>
            <a:r>
              <a:rPr lang="de-DE" sz="2000"/>
              <a:t>: (crude) assumption that an agent will act in order to achieve its goals, an  will not act in such a way as to prevent its goals being achieved  - at least within the limits of its beliefs.</a:t>
            </a:r>
            <a:endParaRPr sz="1800"/>
          </a:p>
        </p:txBody>
      </p:sp>
      <p:sp>
        <p:nvSpPr>
          <p:cNvPr id="327" name="Google Shape;327;p10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10"/>
          <p:cNvSpPr txBox="1"/>
          <p:nvPr/>
        </p:nvSpPr>
        <p:spPr>
          <a:xfrm>
            <a:off x="3455581" y="6293957"/>
            <a:ext cx="357254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[Wooldridge and Jennings 1995]</a:t>
            </a:r>
            <a:endParaRPr b="0" i="0" sz="162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1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</a:pPr>
            <a:r>
              <a:rPr lang="de-DE" sz="3600"/>
              <a:t>Agent-based architectures</a:t>
            </a:r>
            <a:endParaRPr b="0" sz="3600"/>
          </a:p>
        </p:txBody>
      </p:sp>
      <p:sp>
        <p:nvSpPr>
          <p:cNvPr id="335" name="Google Shape;335;p11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11"/>
          <p:cNvSpPr/>
          <p:nvPr/>
        </p:nvSpPr>
        <p:spPr>
          <a:xfrm>
            <a:off x="361507" y="6069621"/>
            <a:ext cx="1297172" cy="66911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10626274" y="6069621"/>
            <a:ext cx="1297172" cy="66911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8" name="Google Shape;3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3909" y="997792"/>
            <a:ext cx="6211444" cy="510432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1"/>
          <p:cNvSpPr txBox="1"/>
          <p:nvPr/>
        </p:nvSpPr>
        <p:spPr>
          <a:xfrm>
            <a:off x="6350267" y="5931121"/>
            <a:ext cx="609777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https://langchain-ai.github.io/langgraph/concepts/multi_agent/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11"/>
          <p:cNvPicPr preferRelativeResize="0"/>
          <p:nvPr/>
        </p:nvPicPr>
        <p:blipFill rotWithShape="1">
          <a:blip r:embed="rId4">
            <a:alphaModFix/>
          </a:blip>
          <a:srcRect b="0" l="0" r="62321" t="0"/>
          <a:stretch/>
        </p:blipFill>
        <p:spPr>
          <a:xfrm>
            <a:off x="623841" y="1153400"/>
            <a:ext cx="2615469" cy="2870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1"/>
          <p:cNvPicPr preferRelativeResize="0"/>
          <p:nvPr/>
        </p:nvPicPr>
        <p:blipFill rotWithShape="1">
          <a:blip r:embed="rId4">
            <a:alphaModFix/>
          </a:blip>
          <a:srcRect b="0" l="37642" r="0" t="0"/>
          <a:stretch/>
        </p:blipFill>
        <p:spPr>
          <a:xfrm>
            <a:off x="341452" y="3453580"/>
            <a:ext cx="3881596" cy="257381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1"/>
          <p:cNvSpPr txBox="1"/>
          <p:nvPr/>
        </p:nvSpPr>
        <p:spPr>
          <a:xfrm>
            <a:off x="518123" y="5931120"/>
            <a:ext cx="62263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-DE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https://www.ibm.com/think/topics/ai-agent-types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 txBox="1"/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</a:pPr>
            <a:r>
              <a:rPr lang="de-DE" sz="3200"/>
              <a:t>Architecture: </a:t>
            </a:r>
            <a:r>
              <a:rPr lang="de-DE"/>
              <a:t>s</a:t>
            </a:r>
            <a:r>
              <a:rPr lang="de-DE" sz="3200"/>
              <a:t>ingle </a:t>
            </a:r>
            <a:r>
              <a:rPr lang="de-DE"/>
              <a:t>a</a:t>
            </a:r>
            <a:r>
              <a:rPr lang="de-DE" sz="3200"/>
              <a:t>gent</a:t>
            </a:r>
            <a:endParaRPr b="0" sz="3600"/>
          </a:p>
        </p:txBody>
      </p:sp>
      <p:sp>
        <p:nvSpPr>
          <p:cNvPr id="349" name="Google Shape;349;p12"/>
          <p:cNvSpPr/>
          <p:nvPr/>
        </p:nvSpPr>
        <p:spPr>
          <a:xfrm>
            <a:off x="2375452" y="6331231"/>
            <a:ext cx="3369365" cy="40750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t/>
            </a:r>
            <a:endParaRPr b="0" i="0" sz="162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teaser" id="350" name="Google Shape;3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443" y="1030288"/>
            <a:ext cx="7993147" cy="570844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2"/>
          <p:cNvSpPr txBox="1"/>
          <p:nvPr/>
        </p:nvSpPr>
        <p:spPr>
          <a:xfrm>
            <a:off x="9088225" y="5579009"/>
            <a:ext cx="3369365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</a:pPr>
            <a:r>
              <a:rPr b="0" i="0" lang="de-DE" sz="162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[Summers et al 2024]</a:t>
            </a:r>
            <a:endParaRPr b="0" i="0" sz="162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D_2018_16zu9">
  <a:themeElements>
    <a:clrScheme name="TUD_2021-08_grün">
      <a:dk1>
        <a:srgbClr val="000000"/>
      </a:dk1>
      <a:lt1>
        <a:srgbClr val="FFFFFF"/>
      </a:lt1>
      <a:dk2>
        <a:srgbClr val="727277"/>
      </a:dk2>
      <a:lt2>
        <a:srgbClr val="FFFFFF"/>
      </a:lt2>
      <a:accent1>
        <a:srgbClr val="00305D"/>
      </a:accent1>
      <a:accent2>
        <a:srgbClr val="0069B4"/>
      </a:accent2>
      <a:accent3>
        <a:srgbClr val="009FE3"/>
      </a:accent3>
      <a:accent4>
        <a:srgbClr val="008244"/>
      </a:accent4>
      <a:accent5>
        <a:srgbClr val="65B32E"/>
      </a:accent5>
      <a:accent6>
        <a:srgbClr val="94C356"/>
      </a:accent6>
      <a:hlink>
        <a:srgbClr val="0069B4"/>
      </a:hlink>
      <a:folHlink>
        <a:srgbClr val="009F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2021-12-16T17:30:27Z</dcterms:created>
  <dc:creator>cd@tu-dresden.de</dc:creator>
</cp:coreProperties>
</file>