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3E77-1E60-4943-A77A-C70BD4111EB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2072-BDD8-4BEC-B7AA-67907E367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aat_utte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4005" cy="2548293"/>
          </a:xfrm>
          <a:prstGeom prst="rect">
            <a:avLst/>
          </a:prstGeom>
        </p:spPr>
      </p:pic>
      <p:pic>
        <p:nvPicPr>
          <p:cNvPr id="7" name="Picture 6" descr="praat_target_wo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2285992"/>
            <a:ext cx="6143636" cy="35664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16200000" flipH="1">
            <a:off x="3214678" y="3857628"/>
            <a:ext cx="4071966" cy="71438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9124" y="1428736"/>
            <a:ext cx="1904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50% (steady state)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72066" y="607220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5206" y="607220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714480" y="2857496"/>
            <a:ext cx="1706881" cy="1008185"/>
          </a:xfrm>
          <a:custGeom>
            <a:avLst/>
            <a:gdLst>
              <a:gd name="connsiteX0" fmla="*/ 229773 w 1706881"/>
              <a:gd name="connsiteY0" fmla="*/ 0 h 1008185"/>
              <a:gd name="connsiteX1" fmla="*/ 215705 w 1706881"/>
              <a:gd name="connsiteY1" fmla="*/ 872197 h 1008185"/>
              <a:gd name="connsiteX2" fmla="*/ 1524001 w 1706881"/>
              <a:gd name="connsiteY2" fmla="*/ 815926 h 1008185"/>
              <a:gd name="connsiteX3" fmla="*/ 1312985 w 1706881"/>
              <a:gd name="connsiteY3" fmla="*/ 745587 h 1008185"/>
              <a:gd name="connsiteX4" fmla="*/ 1538068 w 1706881"/>
              <a:gd name="connsiteY4" fmla="*/ 815926 h 1008185"/>
              <a:gd name="connsiteX5" fmla="*/ 1397392 w 1706881"/>
              <a:gd name="connsiteY5" fmla="*/ 942535 h 1008185"/>
              <a:gd name="connsiteX6" fmla="*/ 1397392 w 1706881"/>
              <a:gd name="connsiteY6" fmla="*/ 970670 h 100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6881" h="1008185">
                <a:moveTo>
                  <a:pt x="229773" y="0"/>
                </a:moveTo>
                <a:cubicBezTo>
                  <a:pt x="114886" y="368104"/>
                  <a:pt x="0" y="736209"/>
                  <a:pt x="215705" y="872197"/>
                </a:cubicBezTo>
                <a:cubicBezTo>
                  <a:pt x="431410" y="1008185"/>
                  <a:pt x="1341121" y="837028"/>
                  <a:pt x="1524001" y="815926"/>
                </a:cubicBezTo>
                <a:cubicBezTo>
                  <a:pt x="1706881" y="794824"/>
                  <a:pt x="1310641" y="745587"/>
                  <a:pt x="1312985" y="745587"/>
                </a:cubicBezTo>
                <a:cubicBezTo>
                  <a:pt x="1315329" y="745587"/>
                  <a:pt x="1524000" y="783101"/>
                  <a:pt x="1538068" y="815926"/>
                </a:cubicBezTo>
                <a:cubicBezTo>
                  <a:pt x="1552136" y="848751"/>
                  <a:pt x="1420838" y="916744"/>
                  <a:pt x="1397392" y="942535"/>
                </a:cubicBezTo>
                <a:cubicBezTo>
                  <a:pt x="1373946" y="968326"/>
                  <a:pt x="1385669" y="969498"/>
                  <a:pt x="1397392" y="970670"/>
                </a:cubicBezTo>
              </a:path>
            </a:pathLst>
          </a:cu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Auromita Mitra</dc:creator>
  <cp:lastModifiedBy>Auromita Mitra</cp:lastModifiedBy>
  <cp:revision>44</cp:revision>
  <dcterms:created xsi:type="dcterms:W3CDTF">2022-06-10T08:47:22Z</dcterms:created>
  <dcterms:modified xsi:type="dcterms:W3CDTF">2022-06-10T16:40:19Z</dcterms:modified>
</cp:coreProperties>
</file>