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8" r:id="rId3"/>
    <p:sldId id="289" r:id="rId4"/>
    <p:sldId id="290" r:id="rId5"/>
    <p:sldId id="294" r:id="rId6"/>
    <p:sldId id="295" r:id="rId7"/>
    <p:sldId id="291" r:id="rId8"/>
    <p:sldId id="292" r:id="rId9"/>
    <p:sldId id="29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75" autoAdjust="0"/>
  </p:normalViewPr>
  <p:slideViewPr>
    <p:cSldViewPr snapToGrid="0">
      <p:cViewPr varScale="1">
        <p:scale>
          <a:sx n="104" d="100"/>
          <a:sy n="104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https://www.w3schools.com/cs/exercise.php?filename=exercise_variables1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https://www.w3schools.com/cs/exercise.php?filename=exercise_data_types1 // =&gt; all except 4. Casting explain live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223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Explain += and ++ live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è"/>
            </a:pPr>
            <a:endParaRPr lang="en-GB" dirty="0">
              <a:sym typeface="Wingdings" panose="05000000000000000000" pitchFamily="2" charset="2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è"/>
            </a:pPr>
            <a:endParaRPr lang="en-GB" dirty="0"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https://www.w3schools.com/cs/exercise.php?filename=exercise_operators1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https://www.w3schools.com/cs/exercise.php?filename=exercise_strings1 </a:t>
            </a:r>
            <a:r>
              <a:rPr lang="en-GB" dirty="0">
                <a:sym typeface="Wingdings" panose="05000000000000000000" pitchFamily="2" charset="2"/>
              </a:rPr>
              <a:t> just 1 and 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https://www.w3schools.com/cs/exercise.php?filename=exercise_booleans1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None/>
            </a:pP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302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8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139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https://www.w3schools.com/cs/exercise.php?filename=exercise_conditions1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https://www.w3schools.com/cs/exercise.php?filename=exercise_switch1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https://www.w3schools.com/cs/exercise.php?filename=exercise_while_loop1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https://www.w3schools.com/cs/exercise.php?filename=exercise_arrays1 </a:t>
            </a:r>
            <a:r>
              <a:rPr lang="en-GB" dirty="0">
                <a:sym typeface="Wingdings" panose="05000000000000000000" pitchFamily="2" charset="2"/>
              </a:rPr>
              <a:t> try and we will do together if wont work</a:t>
            </a:r>
            <a:endParaRPr lang="en-GB"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62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760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Not all languages have types, those that do are considered type-safe. Those without can become dicey at times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524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https://www.w3schools.com/cs/exercise.php?filename=exercise_methods4</a:t>
            </a:r>
            <a:endParaRPr lang="en-GB"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15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Variables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D881EC-D646-D232-545C-BC9401A38848}"/>
              </a:ext>
            </a:extLst>
          </p:cNvPr>
          <p:cNvSpPr txBox="1"/>
          <p:nvPr/>
        </p:nvSpPr>
        <p:spPr>
          <a:xfrm>
            <a:off x="656705" y="1313411"/>
            <a:ext cx="58105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Een</a:t>
            </a:r>
            <a:r>
              <a:rPr lang="en-GB" dirty="0"/>
              <a:t> variable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om data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slaan</a:t>
            </a:r>
            <a:r>
              <a:rPr lang="en-GB" dirty="0"/>
              <a:t> in het </a:t>
            </a:r>
            <a:r>
              <a:rPr lang="en-GB" dirty="0" err="1"/>
              <a:t>geheugen</a:t>
            </a:r>
            <a:r>
              <a:rPr lang="en-GB" dirty="0"/>
              <a:t> van je computer.</a:t>
            </a:r>
          </a:p>
          <a:p>
            <a:endParaRPr lang="en-GB" dirty="0"/>
          </a:p>
          <a:p>
            <a:r>
              <a:rPr lang="nl-NL" dirty="0"/>
              <a:t>Variabelen worden gebruikt om gegevens te representeren, zoals getallen, tekst, of objecten.</a:t>
            </a:r>
          </a:p>
          <a:p>
            <a:br>
              <a:rPr lang="nl-NL" dirty="0"/>
            </a:br>
            <a:r>
              <a:rPr lang="nl-NL" dirty="0"/>
              <a:t>Bvb.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06DE4-CAE0-4DEE-1532-D99629AD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214" y="1314155"/>
            <a:ext cx="4734586" cy="2114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928948" y="3348303"/>
            <a:ext cx="4474325" cy="16004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Variable types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194732" y="905232"/>
            <a:ext cx="11698910" cy="50475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normal_number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15654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gehele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getallen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-2,147,483,648 to 2,147,483,647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large_number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10458122366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grote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gehele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getallen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-9,223,372,036,854,775,808 to 9,223,372,036,854,775,807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truth_value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binaire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waarde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true or false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decimal_number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15.5f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getallen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±1.5 x 10−45 to ±3.4 x 1038. PRECISION: ~6-9 digits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large_dec_num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15.5d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grote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getallen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±5.0 × 10−324 to ±1.7 × 10308 PRECISION: ~15-17 digits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enkel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karakter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text"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sequentie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van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karakters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//inferred types: de compiler (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deel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van de engine die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uw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interpreteert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vaak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achterhalen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welk type het is. 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zelfde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string text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number_integer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C++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zelfde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number_integer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collecties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set van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waardes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van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hetzelfde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type in 1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variabele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0-based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int[0] --&gt; 1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int[1] --&gt; 9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int[2] --&gt; 7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int[3] --&gt; 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int[4] ==&gt; FOUT want de array is maar 4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groot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Operators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01341" y="864525"/>
            <a:ext cx="10952459" cy="54784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getallen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+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optellen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-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aftrekken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*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vermenigvulidgen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/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%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module (rest van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deling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 = 7     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variabelen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 = 9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text(string/char)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+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aaneenschakelen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kerst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"mis"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//text 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kerstmis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isSmaller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combiningWithAnd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isSmaller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combiningWithOr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isSmaller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176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Control Flow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326527" y="864525"/>
            <a:ext cx="10952459" cy="48320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if-else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isTwo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==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zijn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links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rechts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gelijk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isTwo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isTwo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loops: for and while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//as we go through the loop, b becomes 1, then 2 , etc. Loop stops when b &gt;= 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//as we go through the loop, a becomes 1, then 2 , etc. Loop stops when b &gt;= 5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80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Control Flow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84727" y="5410983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326527" y="864525"/>
            <a:ext cx="10952459" cy="46166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//else if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//shortened notation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ten"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1"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2"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1 and not 2"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Control Flow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84727" y="5410983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01341" y="872235"/>
            <a:ext cx="10952459" cy="52629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//do -while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{0}"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//stop the loop early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//skip to the next step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2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Functions/Methods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76156" y="1487980"/>
            <a:ext cx="10952459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--&gt; calling the function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becomes 7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becomes 4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becomes 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Functions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76156" y="1487980"/>
            <a:ext cx="10952459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FunctionWithParameter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--&gt; calling the function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FunctionWithParameter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--&gt; Identical 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FunctionWithParameter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becomes 7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becomes 4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 becomes 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8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Functions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588039" y="1142539"/>
            <a:ext cx="10952459" cy="44012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FunctionWithParametersAndReturnValue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--&gt; calling the function and setting c to it's return values=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FunctionWithParametersAndReturnValue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temp becomes 7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temp becomes 4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temp becomes 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FunctionWithParametersAndReturnValue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2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1352</Words>
  <Application>Microsoft Office PowerPoint</Application>
  <PresentationFormat>Widescreen</PresentationFormat>
  <Paragraphs>173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</vt:lpstr>
      <vt:lpstr>Calibri</vt:lpstr>
      <vt:lpstr>Consolas</vt:lpstr>
      <vt:lpstr>Wingdings</vt:lpstr>
      <vt:lpstr>office theme</vt:lpstr>
      <vt:lpstr>Variables</vt:lpstr>
      <vt:lpstr>Variable types</vt:lpstr>
      <vt:lpstr>Operators</vt:lpstr>
      <vt:lpstr>Control Flow</vt:lpstr>
      <vt:lpstr>Control Flow</vt:lpstr>
      <vt:lpstr>Control Flow</vt:lpstr>
      <vt:lpstr>Functions/Methods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11</cp:revision>
  <dcterms:created xsi:type="dcterms:W3CDTF">2022-09-11T09:48:35Z</dcterms:created>
  <dcterms:modified xsi:type="dcterms:W3CDTF">2023-11-16T08:16:18Z</dcterms:modified>
</cp:coreProperties>
</file>