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T+I8ABAuNYEYm4J03XIgJuR0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6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customschemas.google.com/relationships/presentationmetadata" Target="metadata"/><Relationship Id="rId36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5936" y="4480775"/>
            <a:ext cx="3653883" cy="160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 descr="Background patter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950" y="775"/>
            <a:ext cx="10873300" cy="685645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467088" y="0"/>
            <a:ext cx="8557966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</a:t>
            </a:r>
            <a:r>
              <a:rPr lang="en-US" sz="60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Basis </a:t>
            </a:r>
            <a:r>
              <a:rPr lang="en-US" sz="6000" b="1" dirty="0" err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Programmeren</a:t>
            </a:r>
            <a:r>
              <a:rPr lang="en-US" sz="60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</a:t>
            </a:r>
            <a:r>
              <a:rPr lang="en-US" sz="6000" b="1" dirty="0" err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voor</a:t>
            </a:r>
            <a:r>
              <a:rPr lang="en-US" sz="60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Game Engine 02</a:t>
            </a:r>
            <a:r>
              <a:rPr lang="en-US" sz="6000" b="1" i="0" u="none" strike="noStrike" cap="none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”</a:t>
            </a:r>
            <a:endParaRPr sz="6000" b="1" i="0" u="none" strike="noStrike" cap="none" dirty="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n-US" sz="2500" b="1" i="0" u="none" strike="noStrike" cap="none" dirty="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n-US" sz="2500" b="1" dirty="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Niels Dehaes</a:t>
            </a:r>
            <a:endParaRPr sz="2500" b="1" i="0" u="none" strike="noStrike" cap="none" dirty="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>
                <a:latin typeface="Arial Rounded"/>
                <a:ea typeface="Arial Rounded"/>
                <a:cs typeface="Arial Rounded"/>
                <a:sym typeface="Arial Rounded"/>
              </a:rPr>
              <a:t>Vandaag op de planning</a:t>
            </a:r>
            <a:endParaRPr sz="3500"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3f51f00f60_0_0"/>
          <p:cNvSpPr txBox="1"/>
          <p:nvPr/>
        </p:nvSpPr>
        <p:spPr>
          <a:xfrm>
            <a:off x="838200" y="619159"/>
            <a:ext cx="10028100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1371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Recap les 01</a:t>
            </a:r>
            <a:endParaRPr sz="20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OOP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herhaling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+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oefening</a:t>
            </a:r>
            <a:endParaRPr sz="20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Value Types vs Reference Types</a:t>
            </a: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C++ basics</a:t>
            </a: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Rounded"/>
              <a:buChar char="-"/>
            </a:pPr>
            <a:r>
              <a:rPr lang="en-GB" sz="2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Unreal Engine: CROUCHMAN!</a:t>
            </a:r>
            <a:endParaRPr sz="20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2E7AE1-2309-475B-3F70-EF7142CF8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762" y="1286296"/>
            <a:ext cx="6068272" cy="4429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Rounded</vt:lpstr>
      <vt:lpstr>Calibri</vt:lpstr>
      <vt:lpstr>office theme</vt:lpstr>
      <vt:lpstr>PowerPoint Presentation</vt:lpstr>
      <vt:lpstr>Vandaag op de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Niels Dehaes</cp:lastModifiedBy>
  <cp:revision>4</cp:revision>
  <dcterms:created xsi:type="dcterms:W3CDTF">2022-09-11T09:48:35Z</dcterms:created>
  <dcterms:modified xsi:type="dcterms:W3CDTF">2023-11-17T11:47:48Z</dcterms:modified>
</cp:coreProperties>
</file>