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84" r:id="rId3"/>
    <p:sldId id="285" r:id="rId4"/>
    <p:sldId id="286" r:id="rId5"/>
    <p:sldId id="287" r:id="rId6"/>
    <p:sldId id="289" r:id="rId7"/>
    <p:sldId id="288" r:id="rId8"/>
    <p:sldId id="290" r:id="rId9"/>
    <p:sldId id="29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T+I8ABAuNYEYm4J03XIgJuR0r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08" autoAdjust="0"/>
  </p:normalViewPr>
  <p:slideViewPr>
    <p:cSldViewPr snapToGrid="0">
      <p:cViewPr varScale="1">
        <p:scale>
          <a:sx n="118" d="100"/>
          <a:sy n="118" d="100"/>
        </p:scale>
        <p:origin x="10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customschemas.google.com/relationships/presentationmetadata" Target="metadata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5800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070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248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Inheritance: Objects can inherit properties and methods from other objects.</a:t>
            </a:r>
            <a:endParaRPr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7288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3200" b="0" i="0" dirty="0">
                <a:solidFill>
                  <a:srgbClr val="E2EEFF"/>
                </a:solidFill>
                <a:effectLst/>
                <a:latin typeface="Google Sans"/>
              </a:rPr>
              <a:t>Polymorphism means "many forms", and it occurs when we have many classes that are related to each other by inheritance</a:t>
            </a:r>
            <a:r>
              <a:rPr lang="en-GB" sz="3200" b="0" i="0" dirty="0">
                <a:solidFill>
                  <a:srgbClr val="BDC1C6"/>
                </a:solidFill>
                <a:effectLst/>
                <a:latin typeface="Google Sans"/>
              </a:rPr>
              <a:t>. Like we specified in the previous chapter; Inheritance lets us inherit attributes and methods from another class. </a:t>
            </a:r>
            <a:r>
              <a:rPr lang="en-GB" sz="3200" b="0" i="0">
                <a:solidFill>
                  <a:srgbClr val="BDC1C6"/>
                </a:solidFill>
                <a:effectLst/>
                <a:latin typeface="Google Sans"/>
              </a:rPr>
              <a:t>Polymorphism uses those methods to perform different tasks.</a:t>
            </a:r>
            <a:endParaRPr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001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Encapsulation: Objects encapsulate their data and code for easier maintenance and updates.</a:t>
            </a:r>
            <a:endParaRPr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6976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Encapsulation: Objects encapsulate their data and code for easier maintenance and updates.</a:t>
            </a:r>
            <a:endParaRPr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7788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51f00f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https://www.w3schools.com/cs/exercise.php?filename=exercise_classes1</a:t>
            </a:r>
            <a:endParaRPr dirty="0"/>
          </a:p>
        </p:txBody>
      </p:sp>
      <p:sp>
        <p:nvSpPr>
          <p:cNvPr id="89" name="Google Shape;89;g13f51f00f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561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 Rounded"/>
              <a:buNone/>
            </a:pPr>
            <a:r>
              <a:rPr lang="en-US" sz="3500" b="1">
                <a:latin typeface="Arial Rounded"/>
                <a:ea typeface="Arial Rounded"/>
                <a:cs typeface="Arial Rounded"/>
                <a:sym typeface="Arial Rounded"/>
              </a:rPr>
              <a:t>Object </a:t>
            </a:r>
            <a:r>
              <a:rPr lang="en-US" sz="3500" b="1" dirty="0">
                <a:latin typeface="Arial Rounded"/>
                <a:ea typeface="Arial Rounded"/>
                <a:cs typeface="Arial Rounded"/>
                <a:sym typeface="Arial Rounded"/>
              </a:rPr>
              <a:t>Oriented Programming</a:t>
            </a:r>
            <a:endParaRPr sz="3500" b="1" dirty="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Objects and Methods</a:t>
            </a:r>
            <a:endParaRPr lang="en-GB" sz="3600" b="0" dirty="0">
              <a:effectLst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AED20-E483-4DEC-B114-EA5D03FC01ED}"/>
              </a:ext>
            </a:extLst>
          </p:cNvPr>
          <p:cNvSpPr txBox="1"/>
          <p:nvPr/>
        </p:nvSpPr>
        <p:spPr>
          <a:xfrm>
            <a:off x="4291097" y="2240438"/>
            <a:ext cx="3602527" cy="33239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 = 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void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"Woof"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DEC2-9503-F758-FEC5-D232BDE0CFC6}"/>
              </a:ext>
            </a:extLst>
          </p:cNvPr>
          <p:cNvSpPr txBox="1"/>
          <p:nvPr/>
        </p:nvSpPr>
        <p:spPr>
          <a:xfrm>
            <a:off x="838200" y="100584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/>
            </a:b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12DBE-7C9E-5133-BFA3-C3F3C37436C9}"/>
              </a:ext>
            </a:extLst>
          </p:cNvPr>
          <p:cNvSpPr txBox="1"/>
          <p:nvPr/>
        </p:nvSpPr>
        <p:spPr>
          <a:xfrm>
            <a:off x="838200" y="1366199"/>
            <a:ext cx="28450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Objects are self-contained entities that contain data and code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6365F-4450-6292-915D-1B418BCA0856}"/>
              </a:ext>
            </a:extLst>
          </p:cNvPr>
          <p:cNvSpPr txBox="1"/>
          <p:nvPr/>
        </p:nvSpPr>
        <p:spPr>
          <a:xfrm>
            <a:off x="3683230" y="1366199"/>
            <a:ext cx="2845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Data is stored in the object's attributes.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93DDD-309F-CA46-9DBD-3B4304C6FD3C}"/>
              </a:ext>
            </a:extLst>
          </p:cNvPr>
          <p:cNvSpPr txBox="1"/>
          <p:nvPr/>
        </p:nvSpPr>
        <p:spPr>
          <a:xfrm>
            <a:off x="6528260" y="1366199"/>
            <a:ext cx="28450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Code is stored in the object's methods.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2CE15-B7DF-30A7-E81D-6611D0F4A570}"/>
              </a:ext>
            </a:extLst>
          </p:cNvPr>
          <p:cNvSpPr txBox="1"/>
          <p:nvPr/>
        </p:nvSpPr>
        <p:spPr>
          <a:xfrm>
            <a:off x="838200" y="4224192"/>
            <a:ext cx="28450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Classes are templates or blueprints that define the attributes and methods of objects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1FB20-5BBE-38BC-6470-75889996172D}"/>
              </a:ext>
            </a:extLst>
          </p:cNvPr>
          <p:cNvSpPr txBox="1"/>
          <p:nvPr/>
        </p:nvSpPr>
        <p:spPr>
          <a:xfrm>
            <a:off x="8060397" y="2240438"/>
            <a:ext cx="3843427" cy="33239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void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Miauw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Miauw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95EA8-6757-A9F9-1228-76AA92652047}"/>
              </a:ext>
            </a:extLst>
          </p:cNvPr>
          <p:cNvSpPr txBox="1"/>
          <p:nvPr/>
        </p:nvSpPr>
        <p:spPr>
          <a:xfrm>
            <a:off x="839238" y="2795195"/>
            <a:ext cx="28450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An object is a real-world entity or concept that is represented in a computer program.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489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Objects and Methods</a:t>
            </a:r>
            <a:endParaRPr lang="en-GB" sz="3600" b="0" dirty="0">
              <a:effectLst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AED20-E483-4DEC-B114-EA5D03FC01ED}"/>
              </a:ext>
            </a:extLst>
          </p:cNvPr>
          <p:cNvSpPr txBox="1"/>
          <p:nvPr/>
        </p:nvSpPr>
        <p:spPr>
          <a:xfrm>
            <a:off x="4297679" y="947652"/>
            <a:ext cx="3595945" cy="33239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void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"Woof"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DEC2-9503-F758-FEC5-D232BDE0CFC6}"/>
              </a:ext>
            </a:extLst>
          </p:cNvPr>
          <p:cNvSpPr txBox="1"/>
          <p:nvPr/>
        </p:nvSpPr>
        <p:spPr>
          <a:xfrm>
            <a:off x="838200" y="100584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/>
            </a:b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1FB20-5BBE-38BC-6470-75889996172D}"/>
              </a:ext>
            </a:extLst>
          </p:cNvPr>
          <p:cNvSpPr txBox="1"/>
          <p:nvPr/>
        </p:nvSpPr>
        <p:spPr>
          <a:xfrm>
            <a:off x="8093648" y="951966"/>
            <a:ext cx="3843427" cy="33239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void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Miauw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Miauw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0A65E-7C29-6DC0-21BF-60DB9477EE29}"/>
              </a:ext>
            </a:extLst>
          </p:cNvPr>
          <p:cNvSpPr txBox="1"/>
          <p:nvPr/>
        </p:nvSpPr>
        <p:spPr>
          <a:xfrm>
            <a:off x="501710" y="947651"/>
            <a:ext cx="3595945" cy="353943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fido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fido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Bark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misty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baby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baby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Miauw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7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Why use OOP</a:t>
            </a:r>
            <a:endParaRPr lang="en-GB" sz="3600" b="0" dirty="0">
              <a:effectLst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67DEC2-9503-F758-FEC5-D232BDE0CFC6}"/>
              </a:ext>
            </a:extLst>
          </p:cNvPr>
          <p:cNvSpPr txBox="1"/>
          <p:nvPr/>
        </p:nvSpPr>
        <p:spPr>
          <a:xfrm>
            <a:off x="838200" y="100584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/>
            </a:b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15B62-01BF-3879-DE18-38D380E71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211" y="864525"/>
            <a:ext cx="3581900" cy="3362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57969E-F86B-B8C0-F406-5A2BFA9A5039}"/>
              </a:ext>
            </a:extLst>
          </p:cNvPr>
          <p:cNvSpPr txBox="1"/>
          <p:nvPr/>
        </p:nvSpPr>
        <p:spPr>
          <a:xfrm>
            <a:off x="980903" y="1146379"/>
            <a:ext cx="27069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Modularity: OOP programs are made up of modular components that can be reused and combined in different ways. This makes OOP programs easier to maintain and update.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28A1E-B597-5889-4E49-7F840BF6CBE5}"/>
              </a:ext>
            </a:extLst>
          </p:cNvPr>
          <p:cNvSpPr txBox="1"/>
          <p:nvPr/>
        </p:nvSpPr>
        <p:spPr>
          <a:xfrm>
            <a:off x="1918010" y="3730761"/>
            <a:ext cx="2943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Inheritance: OOP allows objects to inherit the properties and methods of other objects. This makes it easier to create new objects that are similar to existing objects</a:t>
            </a:r>
            <a:endParaRPr lang="LID4096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A7F7E9-FD12-CDDE-56AA-152E930031DE}"/>
              </a:ext>
            </a:extLst>
          </p:cNvPr>
          <p:cNvSpPr txBox="1"/>
          <p:nvPr/>
        </p:nvSpPr>
        <p:spPr>
          <a:xfrm>
            <a:off x="8670950" y="1180202"/>
            <a:ext cx="28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Encapsulation: OOP objects encapsulate their data and code, which makes them easier to understand and use.</a:t>
            </a:r>
            <a:endParaRPr lang="LID4096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2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Inheritance</a:t>
            </a:r>
            <a:endParaRPr lang="en-GB" sz="3600" b="0" dirty="0">
              <a:effectLst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AED20-E483-4DEC-B114-EA5D03FC01ED}"/>
              </a:ext>
            </a:extLst>
          </p:cNvPr>
          <p:cNvSpPr txBox="1"/>
          <p:nvPr/>
        </p:nvSpPr>
        <p:spPr>
          <a:xfrm>
            <a:off x="4296936" y="947652"/>
            <a:ext cx="3796711" cy="31085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"Woof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old"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DEC2-9503-F758-FEC5-D232BDE0CFC6}"/>
              </a:ext>
            </a:extLst>
          </p:cNvPr>
          <p:cNvSpPr txBox="1"/>
          <p:nvPr/>
        </p:nvSpPr>
        <p:spPr>
          <a:xfrm>
            <a:off x="838200" y="100584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/>
            </a:b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1FB20-5BBE-38BC-6470-75889996172D}"/>
              </a:ext>
            </a:extLst>
          </p:cNvPr>
          <p:cNvSpPr txBox="1"/>
          <p:nvPr/>
        </p:nvSpPr>
        <p:spPr>
          <a:xfrm>
            <a:off x="8187409" y="947651"/>
            <a:ext cx="3952552" cy="28931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Miauw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old"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0A65E-7C29-6DC0-21BF-60DB9477EE29}"/>
              </a:ext>
            </a:extLst>
          </p:cNvPr>
          <p:cNvSpPr txBox="1"/>
          <p:nvPr/>
        </p:nvSpPr>
        <p:spPr>
          <a:xfrm>
            <a:off x="0" y="947651"/>
            <a:ext cx="4203174" cy="41857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"Speak " +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old"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Polymorphism</a:t>
            </a:r>
            <a:endParaRPr lang="en-GB" sz="3600" b="0" dirty="0">
              <a:effectLst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AED20-E483-4DEC-B114-EA5D03FC01ED}"/>
              </a:ext>
            </a:extLst>
          </p:cNvPr>
          <p:cNvSpPr txBox="1"/>
          <p:nvPr/>
        </p:nvSpPr>
        <p:spPr>
          <a:xfrm>
            <a:off x="4297679" y="947652"/>
            <a:ext cx="3701464" cy="28931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"Woof"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DEC2-9503-F758-FEC5-D232BDE0CFC6}"/>
              </a:ext>
            </a:extLst>
          </p:cNvPr>
          <p:cNvSpPr txBox="1"/>
          <p:nvPr/>
        </p:nvSpPr>
        <p:spPr>
          <a:xfrm>
            <a:off x="838200" y="100584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/>
            </a:b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1FB20-5BBE-38BC-6470-75889996172D}"/>
              </a:ext>
            </a:extLst>
          </p:cNvPr>
          <p:cNvSpPr txBox="1"/>
          <p:nvPr/>
        </p:nvSpPr>
        <p:spPr>
          <a:xfrm>
            <a:off x="8093648" y="951966"/>
            <a:ext cx="3843427" cy="26776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Miauw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0A65E-7C29-6DC0-21BF-60DB9477EE29}"/>
              </a:ext>
            </a:extLst>
          </p:cNvPr>
          <p:cNvSpPr txBox="1"/>
          <p:nvPr/>
        </p:nvSpPr>
        <p:spPr>
          <a:xfrm>
            <a:off x="501710" y="947651"/>
            <a:ext cx="3691149" cy="397031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"Speak"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6ACE8-4C5E-6926-8A5F-336449C61618}"/>
              </a:ext>
            </a:extLst>
          </p:cNvPr>
          <p:cNvSpPr txBox="1"/>
          <p:nvPr/>
        </p:nvSpPr>
        <p:spPr>
          <a:xfrm>
            <a:off x="5639542" y="4066276"/>
            <a:ext cx="5533980" cy="138499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fido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Misty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fido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misty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3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Encapsulation / Access Modifiers</a:t>
            </a:r>
            <a:endParaRPr lang="en-GB" sz="3600" b="0" dirty="0">
              <a:effectLst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AED20-E483-4DEC-B114-EA5D03FC01ED}"/>
              </a:ext>
            </a:extLst>
          </p:cNvPr>
          <p:cNvSpPr txBox="1"/>
          <p:nvPr/>
        </p:nvSpPr>
        <p:spPr>
          <a:xfrm>
            <a:off x="3940840" y="951966"/>
            <a:ext cx="4073170" cy="31085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"Woof,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"years old"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DEC2-9503-F758-FEC5-D232BDE0CFC6}"/>
              </a:ext>
            </a:extLst>
          </p:cNvPr>
          <p:cNvSpPr txBox="1"/>
          <p:nvPr/>
        </p:nvSpPr>
        <p:spPr>
          <a:xfrm>
            <a:off x="838200" y="100584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/>
            </a:b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1FB20-5BBE-38BC-6470-75889996172D}"/>
              </a:ext>
            </a:extLst>
          </p:cNvPr>
          <p:cNvSpPr txBox="1"/>
          <p:nvPr/>
        </p:nvSpPr>
        <p:spPr>
          <a:xfrm>
            <a:off x="8093648" y="951966"/>
            <a:ext cx="4073170" cy="28931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Miauw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"years old"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0A65E-7C29-6DC0-21BF-60DB9477EE29}"/>
              </a:ext>
            </a:extLst>
          </p:cNvPr>
          <p:cNvSpPr txBox="1"/>
          <p:nvPr/>
        </p:nvSpPr>
        <p:spPr>
          <a:xfrm>
            <a:off x="130003" y="943733"/>
            <a:ext cx="3596643" cy="41857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"Speak"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DA73B-1AC2-A544-DD6F-4FF0F2E17C5C}"/>
              </a:ext>
            </a:extLst>
          </p:cNvPr>
          <p:cNvSpPr txBox="1"/>
          <p:nvPr/>
        </p:nvSpPr>
        <p:spPr>
          <a:xfrm>
            <a:off x="5224324" y="4456851"/>
            <a:ext cx="5419400" cy="203132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fido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Miauw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fido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"years old"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//WILL NOT WORK!</a:t>
            </a:r>
          </a:p>
          <a:p>
            <a:endParaRPr lang="en-GB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fido</a:t>
            </a:r>
            <a:r>
              <a:rPr lang="en-GB" dirty="0" err="1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Speak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//WILL WORK!</a:t>
            </a:r>
          </a:p>
          <a:p>
            <a:endParaRPr lang="en-GB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2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Encapsulation</a:t>
            </a:r>
            <a:endParaRPr lang="en-GB" sz="3600" b="0" dirty="0">
              <a:effectLst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AED20-E483-4DEC-B114-EA5D03FC01ED}"/>
              </a:ext>
            </a:extLst>
          </p:cNvPr>
          <p:cNvSpPr txBox="1"/>
          <p:nvPr/>
        </p:nvSpPr>
        <p:spPr>
          <a:xfrm>
            <a:off x="3940840" y="951966"/>
            <a:ext cx="4073170" cy="353943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"Woof,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"years old"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//WILL NOT WORK BECAUSE DOG CANNOT ACCESS _age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DEC2-9503-F758-FEC5-D232BDE0CFC6}"/>
              </a:ext>
            </a:extLst>
          </p:cNvPr>
          <p:cNvSpPr txBox="1"/>
          <p:nvPr/>
        </p:nvSpPr>
        <p:spPr>
          <a:xfrm>
            <a:off x="838200" y="100584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/>
            </a:b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1FB20-5BBE-38BC-6470-75889996172D}"/>
              </a:ext>
            </a:extLst>
          </p:cNvPr>
          <p:cNvSpPr txBox="1"/>
          <p:nvPr/>
        </p:nvSpPr>
        <p:spPr>
          <a:xfrm>
            <a:off x="8093648" y="951966"/>
            <a:ext cx="4073170" cy="353943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Miauw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"years old"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//WILL NOT WORK BECAUSE CAT CANNOT ACCESS _age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0A65E-7C29-6DC0-21BF-60DB9477EE29}"/>
              </a:ext>
            </a:extLst>
          </p:cNvPr>
          <p:cNvSpPr txBox="1"/>
          <p:nvPr/>
        </p:nvSpPr>
        <p:spPr>
          <a:xfrm>
            <a:off x="130003" y="943733"/>
            <a:ext cx="3596643" cy="41857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"Speak"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f51f00f60_0_0"/>
          <p:cNvSpPr txBox="1">
            <a:spLocks noGrp="1"/>
          </p:cNvSpPr>
          <p:nvPr>
            <p:ph type="title"/>
          </p:nvPr>
        </p:nvSpPr>
        <p:spPr>
          <a:xfrm>
            <a:off x="838200" y="265675"/>
            <a:ext cx="10515600" cy="59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 together now</a:t>
            </a:r>
            <a:endParaRPr lang="en-GB" sz="3600" b="0" dirty="0">
              <a:effectLst/>
            </a:endParaRPr>
          </a:p>
        </p:txBody>
      </p:sp>
      <p:pic>
        <p:nvPicPr>
          <p:cNvPr id="92" name="Google Shape;92;g13f51f00f60_0_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0150" y="5821759"/>
            <a:ext cx="1907118" cy="83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3f51f00f60_0_0" descr="A picture containing 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3716" y="5410959"/>
            <a:ext cx="11347444" cy="1447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AED20-E483-4DEC-B114-EA5D03FC01ED}"/>
              </a:ext>
            </a:extLst>
          </p:cNvPr>
          <p:cNvSpPr txBox="1"/>
          <p:nvPr/>
        </p:nvSpPr>
        <p:spPr>
          <a:xfrm>
            <a:off x="4791682" y="952361"/>
            <a:ext cx="3684457" cy="26776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"Woof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7DEC2-9503-F758-FEC5-D232BDE0CFC6}"/>
              </a:ext>
            </a:extLst>
          </p:cNvPr>
          <p:cNvSpPr txBox="1"/>
          <p:nvPr/>
        </p:nvSpPr>
        <p:spPr>
          <a:xfrm>
            <a:off x="838200" y="1005840"/>
            <a:ext cx="402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GB" dirty="0"/>
            </a:b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1FB20-5BBE-38BC-6470-75889996172D}"/>
              </a:ext>
            </a:extLst>
          </p:cNvPr>
          <p:cNvSpPr txBox="1"/>
          <p:nvPr/>
        </p:nvSpPr>
        <p:spPr>
          <a:xfrm>
            <a:off x="8538953" y="951966"/>
            <a:ext cx="3627864" cy="26776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Miauw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0A65E-7C29-6DC0-21BF-60DB9477EE29}"/>
              </a:ext>
            </a:extLst>
          </p:cNvPr>
          <p:cNvSpPr txBox="1"/>
          <p:nvPr/>
        </p:nvSpPr>
        <p:spPr>
          <a:xfrm>
            <a:off x="25183" y="943733"/>
            <a:ext cx="4703685" cy="41857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_age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"years old"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7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1320</Words>
  <Application>Microsoft Office PowerPoint</Application>
  <PresentationFormat>Widescreen</PresentationFormat>
  <Paragraphs>281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</vt:lpstr>
      <vt:lpstr>Calibri</vt:lpstr>
      <vt:lpstr>Consolas</vt:lpstr>
      <vt:lpstr>Google Sans</vt:lpstr>
      <vt:lpstr>office theme</vt:lpstr>
      <vt:lpstr>Object Oriented Programming</vt:lpstr>
      <vt:lpstr>Using Objects and Methods</vt:lpstr>
      <vt:lpstr>Using Objects and Methods</vt:lpstr>
      <vt:lpstr>Why use OOP</vt:lpstr>
      <vt:lpstr>Inheritance</vt:lpstr>
      <vt:lpstr>Polymorphism</vt:lpstr>
      <vt:lpstr>Encapsulation / Access Modifiers</vt:lpstr>
      <vt:lpstr>Encapsulation</vt:lpstr>
      <vt:lpstr>All together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Niels Dehaes</cp:lastModifiedBy>
  <cp:revision>17</cp:revision>
  <dcterms:created xsi:type="dcterms:W3CDTF">2022-09-11T09:48:35Z</dcterms:created>
  <dcterms:modified xsi:type="dcterms:W3CDTF">2023-11-22T20:29:57Z</dcterms:modified>
</cp:coreProperties>
</file>