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75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https://www.w3schools.com/cs/exercise.php?filename=exercise_variables1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https://www.w3schools.com/cs/exercise.php?filename=exercise_data_types1 // =&gt; all except 4. Casting explain live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223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https://www.w3schools.com/cs/exercise.php?filename=exercise_variables1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https://www.w3schools.com/cs/exercise.php?filename=exercise_data_types1 // =&gt; all except 4. Casting explain live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33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https://www.w3schools.com/cs/exercise.php?filename=exercise_variables1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https://www.w3schools.com/cs/exercise.php?filename=exercise_data_types1 // =&gt; all except 4. Casting explain live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9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https://www.w3schools.com/cs/exercise.php?filename=exercise_variables1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https://www.w3schools.com/cs/exercise.php?filename=exercise_data_types1 // =&gt; all except 4. Casting explain live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93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C++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Variable types, control flow, loops, functions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24FDD8-E465-081D-A7EC-C7C2ED6A6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391" y="1107726"/>
            <a:ext cx="4239217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E1CEC-C226-F6E8-CFA1-BFE7E0EED521}"/>
              </a:ext>
            </a:extLst>
          </p:cNvPr>
          <p:cNvSpPr txBox="1"/>
          <p:nvPr/>
        </p:nvSpPr>
        <p:spPr>
          <a:xfrm>
            <a:off x="4772560" y="476462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IDENTICAL</a:t>
            </a:r>
            <a:endParaRPr lang="LID4096" sz="3600" b="1" dirty="0"/>
          </a:p>
        </p:txBody>
      </p:sp>
    </p:spTree>
    <p:extLst>
      <p:ext uri="{BB962C8B-B14F-4D97-AF65-F5344CB8AC3E}">
        <p14:creationId xmlns:p14="http://schemas.microsoft.com/office/powerpoint/2010/main" val="31071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References and Pointers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166E9-C242-7401-A154-6289DA8C133F}"/>
              </a:ext>
            </a:extLst>
          </p:cNvPr>
          <p:cNvSpPr txBox="1"/>
          <p:nvPr/>
        </p:nvSpPr>
        <p:spPr>
          <a:xfrm>
            <a:off x="838200" y="1246909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 W3Schools: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D68C2-0D0A-7B9C-7965-2A0052B076E7}"/>
              </a:ext>
            </a:extLst>
          </p:cNvPr>
          <p:cNvSpPr txBox="1"/>
          <p:nvPr/>
        </p:nvSpPr>
        <p:spPr>
          <a:xfrm>
            <a:off x="1062182" y="1958109"/>
            <a:ext cx="9027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important in C++, because they give you the ability to manipulate the data in the computer's memory -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can reduce the code and improve the performance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two features are one of the things that make C++ stand out from other programming languages, like Python and Java.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58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References and Pointers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166E9-C242-7401-A154-6289DA8C133F}"/>
              </a:ext>
            </a:extLst>
          </p:cNvPr>
          <p:cNvSpPr txBox="1"/>
          <p:nvPr/>
        </p:nvSpPr>
        <p:spPr>
          <a:xfrm>
            <a:off x="4451158" y="2753021"/>
            <a:ext cx="3289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EXAMPLES</a:t>
            </a:r>
            <a:endParaRPr lang="LID4096" sz="4400" b="1" dirty="0"/>
          </a:p>
        </p:txBody>
      </p:sp>
    </p:spTree>
    <p:extLst>
      <p:ext uri="{BB962C8B-B14F-4D97-AF65-F5344CB8AC3E}">
        <p14:creationId xmlns:p14="http://schemas.microsoft.com/office/powerpoint/2010/main" val="12352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Unreal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166E9-C242-7401-A154-6289DA8C133F}"/>
              </a:ext>
            </a:extLst>
          </p:cNvPr>
          <p:cNvSpPr txBox="1"/>
          <p:nvPr/>
        </p:nvSpPr>
        <p:spPr>
          <a:xfrm>
            <a:off x="4124146" y="2753021"/>
            <a:ext cx="3943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CROUCHMAN</a:t>
            </a:r>
            <a:endParaRPr lang="LID4096" sz="4400" b="1" dirty="0"/>
          </a:p>
        </p:txBody>
      </p:sp>
    </p:spTree>
    <p:extLst>
      <p:ext uri="{BB962C8B-B14F-4D97-AF65-F5344CB8AC3E}">
        <p14:creationId xmlns:p14="http://schemas.microsoft.com/office/powerpoint/2010/main" val="31527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357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</vt:lpstr>
      <vt:lpstr>Calibri</vt:lpstr>
      <vt:lpstr>Verdana</vt:lpstr>
      <vt:lpstr>office theme</vt:lpstr>
      <vt:lpstr>C++</vt:lpstr>
      <vt:lpstr>Variable types, control flow, loops, functions</vt:lpstr>
      <vt:lpstr>References and Pointers</vt:lpstr>
      <vt:lpstr>References and Pointers</vt:lpstr>
      <vt:lpstr>Unreal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14</cp:revision>
  <dcterms:created xsi:type="dcterms:W3CDTF">2022-09-11T09:48:35Z</dcterms:created>
  <dcterms:modified xsi:type="dcterms:W3CDTF">2023-11-20T13:21:41Z</dcterms:modified>
</cp:coreProperties>
</file>